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258" r:id="rId5"/>
    <p:sldId id="259" r:id="rId6"/>
    <p:sldId id="260" r:id="rId7"/>
    <p:sldId id="261" r:id="rId8"/>
    <p:sldId id="329" r:id="rId9"/>
    <p:sldId id="262" r:id="rId10"/>
    <p:sldId id="263" r:id="rId11"/>
    <p:sldId id="264" r:id="rId12"/>
    <p:sldId id="265" r:id="rId13"/>
    <p:sldId id="266" r:id="rId14"/>
    <p:sldId id="330" r:id="rId15"/>
    <p:sldId id="321" r:id="rId16"/>
    <p:sldId id="268" r:id="rId17"/>
    <p:sldId id="269" r:id="rId18"/>
    <p:sldId id="270" r:id="rId19"/>
    <p:sldId id="271" r:id="rId20"/>
    <p:sldId id="331" r:id="rId21"/>
    <p:sldId id="322" r:id="rId22"/>
    <p:sldId id="273" r:id="rId23"/>
    <p:sldId id="274" r:id="rId24"/>
    <p:sldId id="275" r:id="rId25"/>
    <p:sldId id="276" r:id="rId26"/>
    <p:sldId id="332" r:id="rId27"/>
    <p:sldId id="323" r:id="rId28"/>
    <p:sldId id="278" r:id="rId29"/>
    <p:sldId id="279" r:id="rId30"/>
    <p:sldId id="280" r:id="rId31"/>
    <p:sldId id="281" r:id="rId32"/>
    <p:sldId id="282" r:id="rId33"/>
    <p:sldId id="333" r:id="rId34"/>
    <p:sldId id="324" r:id="rId35"/>
    <p:sldId id="325" r:id="rId36"/>
    <p:sldId id="327" r:id="rId37"/>
    <p:sldId id="284" r:id="rId38"/>
    <p:sldId id="285" r:id="rId39"/>
    <p:sldId id="326" r:id="rId40"/>
    <p:sldId id="287" r:id="rId41"/>
    <p:sldId id="288" r:id="rId42"/>
    <p:sldId id="289" r:id="rId43"/>
    <p:sldId id="290" r:id="rId44"/>
    <p:sldId id="328" r:id="rId45"/>
    <p:sldId id="319" r:id="rId46"/>
    <p:sldId id="334"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F039B6-3449-CBE6-4B92-C76080AA086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A719E59-063F-0992-0268-12D0D4DA2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71DC66C-18B6-E278-C7F7-D344A402AA56}"/>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5" name="Alt Bilgi Yer Tutucusu 4">
            <a:extLst>
              <a:ext uri="{FF2B5EF4-FFF2-40B4-BE49-F238E27FC236}">
                <a16:creationId xmlns:a16="http://schemas.microsoft.com/office/drawing/2014/main" id="{BF6AA8D7-CD6B-775B-4312-BD22337AE9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3E9585-3AAD-EAF1-5B14-C1450FFC1DE6}"/>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188687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F1BF6C-00A0-7E30-887E-4F718059FF0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36FA39C-46BF-ED56-DF73-2B9C55F5BF9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B41472-FB48-AE2A-2A2A-067ABEB27EDE}"/>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5" name="Alt Bilgi Yer Tutucusu 4">
            <a:extLst>
              <a:ext uri="{FF2B5EF4-FFF2-40B4-BE49-F238E27FC236}">
                <a16:creationId xmlns:a16="http://schemas.microsoft.com/office/drawing/2014/main" id="{6FE17EC8-53C3-5A92-F50D-42F8AB543C4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ACB316-287A-26D2-98A0-CDC5B5C80FDB}"/>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166806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4DC84E9-C6D0-3559-D1FE-32FCB9FC072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8B08FB9-3C09-9C25-A141-AF2A9CB15DD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36BAE9-C585-B66D-4A7C-23361010250D}"/>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5" name="Alt Bilgi Yer Tutucusu 4">
            <a:extLst>
              <a:ext uri="{FF2B5EF4-FFF2-40B4-BE49-F238E27FC236}">
                <a16:creationId xmlns:a16="http://schemas.microsoft.com/office/drawing/2014/main" id="{ADEA622B-5AAE-3BEA-3BD0-C62E404DB46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B455397-238E-1CF1-411B-DB5D0EC05730}"/>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255791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4A838D-68BC-AD08-C8B9-087C5FD8601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63AEE92-3E64-BD13-5E82-2AC5F9D74A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01D411D-21EF-8927-DB16-126E2F414D74}"/>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5" name="Alt Bilgi Yer Tutucusu 4">
            <a:extLst>
              <a:ext uri="{FF2B5EF4-FFF2-40B4-BE49-F238E27FC236}">
                <a16:creationId xmlns:a16="http://schemas.microsoft.com/office/drawing/2014/main" id="{6CE2E8A1-51AF-28C0-B759-E48F109968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D06230E-3B3F-12B1-0B8C-921EBE2F5DC8}"/>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391967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95081-7F2A-BC9C-1E7E-939BA6111FC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F81DEE2-1A7B-BC49-0A67-F013C2ACDA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057833D-0797-0347-CF32-BE0315734644}"/>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5" name="Alt Bilgi Yer Tutucusu 4">
            <a:extLst>
              <a:ext uri="{FF2B5EF4-FFF2-40B4-BE49-F238E27FC236}">
                <a16:creationId xmlns:a16="http://schemas.microsoft.com/office/drawing/2014/main" id="{91D62EBF-362D-1501-299B-759B18B882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E810BB-6788-1F7B-838A-9508C25D2B9F}"/>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108953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E3E037-ED0F-1BE8-ECFA-0E10D53075A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344482F-CA10-64BE-3312-6C90AC4A88E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B3B1E93-164D-4DE7-4AB1-805B6266AC9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067A604-959B-EFBE-8623-A0E190E7BAC8}"/>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6" name="Alt Bilgi Yer Tutucusu 5">
            <a:extLst>
              <a:ext uri="{FF2B5EF4-FFF2-40B4-BE49-F238E27FC236}">
                <a16:creationId xmlns:a16="http://schemas.microsoft.com/office/drawing/2014/main" id="{11BE7C95-5004-3005-156F-DCFC714FEBD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F4737A8-B59A-05A8-2448-88F9BE16CB33}"/>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38868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B27874-F7FB-5CA9-C741-BD1278A49AA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89CF6E-8D36-A344-E8FC-B06046A2D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41ABE63-7582-19D8-AE5D-0C8539C0375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EDA19F6-B54A-500A-2F7D-839E4B675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C657F47-8834-CAEC-698D-C835157B38E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AA015D3-7DEC-F67B-88FD-972D1958FA40}"/>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8" name="Alt Bilgi Yer Tutucusu 7">
            <a:extLst>
              <a:ext uri="{FF2B5EF4-FFF2-40B4-BE49-F238E27FC236}">
                <a16:creationId xmlns:a16="http://schemas.microsoft.com/office/drawing/2014/main" id="{044FFE00-D40B-697D-0F43-F1FDA9156A3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A4B3F2E-22EE-9C47-52A0-8B99B374A160}"/>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115683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0AC71C-DB52-5E37-0881-E83BDC14377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2A9204A-3828-0CBD-43A7-1A5ACEF79390}"/>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4" name="Alt Bilgi Yer Tutucusu 3">
            <a:extLst>
              <a:ext uri="{FF2B5EF4-FFF2-40B4-BE49-F238E27FC236}">
                <a16:creationId xmlns:a16="http://schemas.microsoft.com/office/drawing/2014/main" id="{3D9BC249-36E1-E8C5-B7F9-ED90283DA39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8959246-8B26-7BD9-3D19-9C630229718D}"/>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187203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AF267E6-DE4B-A287-D5EA-04F41C57735C}"/>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3" name="Alt Bilgi Yer Tutucusu 2">
            <a:extLst>
              <a:ext uri="{FF2B5EF4-FFF2-40B4-BE49-F238E27FC236}">
                <a16:creationId xmlns:a16="http://schemas.microsoft.com/office/drawing/2014/main" id="{43863235-ADDC-60F1-1308-DC406DE53DA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E9828B2-FD72-DDFE-867C-643009E8FC05}"/>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280049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C9EE6D-4964-6FD1-229E-2C4EA38249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E711EFB-17FA-F0AD-C7C0-2402953A1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1CC0EAC-24B1-640F-58B5-6C91A596C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0492C67-AABC-BD6D-21E9-995E9C6D8B8F}"/>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6" name="Alt Bilgi Yer Tutucusu 5">
            <a:extLst>
              <a:ext uri="{FF2B5EF4-FFF2-40B4-BE49-F238E27FC236}">
                <a16:creationId xmlns:a16="http://schemas.microsoft.com/office/drawing/2014/main" id="{4CDFAE71-8A70-6914-70C5-C6022297C22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A41C5E1-B18F-F308-1AE8-1E642BFA0167}"/>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206227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DD6F1C-3B82-995B-678F-7037FF55EA6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7F558CD-92A9-3E9A-D257-8081993BC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26C82C0-AF97-D3B5-58E8-FD4564353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0669ED9-2E23-7388-B73F-A33295FEBD75}"/>
              </a:ext>
            </a:extLst>
          </p:cNvPr>
          <p:cNvSpPr>
            <a:spLocks noGrp="1"/>
          </p:cNvSpPr>
          <p:nvPr>
            <p:ph type="dt" sz="half" idx="10"/>
          </p:nvPr>
        </p:nvSpPr>
        <p:spPr/>
        <p:txBody>
          <a:bodyPr/>
          <a:lstStyle/>
          <a:p>
            <a:fld id="{F9A775AB-CF68-4035-B6EC-AFA39948B6B7}" type="datetimeFigureOut">
              <a:rPr lang="tr-TR" smtClean="0"/>
              <a:t>11.08.2024</a:t>
            </a:fld>
            <a:endParaRPr lang="tr-TR"/>
          </a:p>
        </p:txBody>
      </p:sp>
      <p:sp>
        <p:nvSpPr>
          <p:cNvPr id="6" name="Alt Bilgi Yer Tutucusu 5">
            <a:extLst>
              <a:ext uri="{FF2B5EF4-FFF2-40B4-BE49-F238E27FC236}">
                <a16:creationId xmlns:a16="http://schemas.microsoft.com/office/drawing/2014/main" id="{E945BB8C-0A42-435C-B5A9-678525A5527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4066428-65CC-AF66-716E-BFFF8DA6BDD6}"/>
              </a:ext>
            </a:extLst>
          </p:cNvPr>
          <p:cNvSpPr>
            <a:spLocks noGrp="1"/>
          </p:cNvSpPr>
          <p:nvPr>
            <p:ph type="sldNum" sz="quarter" idx="12"/>
          </p:nvPr>
        </p:nvSpPr>
        <p:spPr/>
        <p:txBody>
          <a:bodyPr/>
          <a:lstStyle/>
          <a:p>
            <a:fld id="{5E01BC84-A3A4-48BE-BF7D-D83161B3DA23}" type="slidenum">
              <a:rPr lang="tr-TR" smtClean="0"/>
              <a:t>‹#›</a:t>
            </a:fld>
            <a:endParaRPr lang="tr-TR"/>
          </a:p>
        </p:txBody>
      </p:sp>
    </p:spTree>
    <p:extLst>
      <p:ext uri="{BB962C8B-B14F-4D97-AF65-F5344CB8AC3E}">
        <p14:creationId xmlns:p14="http://schemas.microsoft.com/office/powerpoint/2010/main" val="426734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426954A-61CF-62C8-C1AB-CA1A2C8F2D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A85BCCD-4360-A048-7C62-B9F0C4C48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4A26D9D-2072-9EB8-7C79-28918B7BF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775AB-CF68-4035-B6EC-AFA39948B6B7}" type="datetimeFigureOut">
              <a:rPr lang="tr-TR" smtClean="0"/>
              <a:t>11.08.2024</a:t>
            </a:fld>
            <a:endParaRPr lang="tr-TR"/>
          </a:p>
        </p:txBody>
      </p:sp>
      <p:sp>
        <p:nvSpPr>
          <p:cNvPr id="5" name="Alt Bilgi Yer Tutucusu 4">
            <a:extLst>
              <a:ext uri="{FF2B5EF4-FFF2-40B4-BE49-F238E27FC236}">
                <a16:creationId xmlns:a16="http://schemas.microsoft.com/office/drawing/2014/main" id="{FCB856A1-5D55-0E3B-A80B-7E82497AD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DEA68F5-BD56-E77B-797B-BF9322835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1BC84-A3A4-48BE-BF7D-D83161B3DA23}" type="slidenum">
              <a:rPr lang="tr-TR" smtClean="0"/>
              <a:t>‹#›</a:t>
            </a:fld>
            <a:endParaRPr lang="tr-TR"/>
          </a:p>
        </p:txBody>
      </p:sp>
    </p:spTree>
    <p:extLst>
      <p:ext uri="{BB962C8B-B14F-4D97-AF65-F5344CB8AC3E}">
        <p14:creationId xmlns:p14="http://schemas.microsoft.com/office/powerpoint/2010/main" val="318172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egetolgayaltinay.com/lessons/492"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egetolgayaltinay.com/lessons/480"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getolgayaltinay.com/lessons/493"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egetolgayaltinay.com/lessons/481"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egetolgayaltinay.com/lessons/494"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www.egetolgayaltinay.com/lessons/482"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getolgayaltinay.com/lessons/490"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egetolgayaltinay.com/lessons/495"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hyperlink" Target="https://www.egetolgayaltinay.com/lessons/483"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egetolgayaltinay.com/lessons/485" TargetMode="External"/><Relationship Id="rId5" Type="http://schemas.openxmlformats.org/officeDocument/2006/relationships/hyperlink" Target="https://www.egetolgayaltinay.com/lessons/484" TargetMode="Externa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hyperlink" Target="https://www.egetolgayaltinay.com/lessons/486"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www.egetolgayaltinay.com/lessons/48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egetolgayaltinay.com/lessons/488"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egetolgayaltinay.com/lessons/489"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hyperlink" Target="http://www.egetolgayaltinay.com/" TargetMode="External"/><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hyperlink" Target="https://forms.gle/KPw1nEorNN6aLMao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egetolgayaltinay.com/lessons/491"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egetolgayaltinay.com/lessons/479"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34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2AC8A5B4-B9A3-E3A4-060E-9A35B1847FDD}"/>
              </a:ext>
            </a:extLst>
          </p:cNvPr>
          <p:cNvSpPr/>
          <p:nvPr/>
        </p:nvSpPr>
        <p:spPr>
          <a:xfrm>
            <a:off x="955802"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Chimpanzee</a:t>
            </a:r>
            <a:endParaRPr lang="en-US" sz="6000" b="1" dirty="0"/>
          </a:p>
        </p:txBody>
      </p:sp>
      <p:sp>
        <p:nvSpPr>
          <p:cNvPr id="3" name="Dikdörtgen: Köşeleri Yuvarlatılmış 2">
            <a:extLst>
              <a:ext uri="{FF2B5EF4-FFF2-40B4-BE49-F238E27FC236}">
                <a16:creationId xmlns:a16="http://schemas.microsoft.com/office/drawing/2014/main" id="{D8D52836-D2DC-2270-0DF6-CC48244AD9A5}"/>
              </a:ext>
            </a:extLst>
          </p:cNvPr>
          <p:cNvSpPr/>
          <p:nvPr/>
        </p:nvSpPr>
        <p:spPr>
          <a:xfrm>
            <a:off x="6819900"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Cinema</a:t>
            </a:r>
            <a:endParaRPr lang="en-US" sz="6000" b="1" dirty="0"/>
          </a:p>
        </p:txBody>
      </p:sp>
    </p:spTree>
    <p:extLst>
      <p:ext uri="{BB962C8B-B14F-4D97-AF65-F5344CB8AC3E}">
        <p14:creationId xmlns:p14="http://schemas.microsoft.com/office/powerpoint/2010/main" val="335412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4981DA1-8E78-A512-F67B-2A2D590DBE6A}"/>
              </a:ext>
            </a:extLst>
          </p:cNvPr>
          <p:cNvSpPr/>
          <p:nvPr/>
        </p:nvSpPr>
        <p:spPr>
          <a:xfrm>
            <a:off x="755777" y="4956997"/>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Coffee</a:t>
            </a:r>
            <a:endParaRPr lang="en-US" sz="6000" b="1" dirty="0"/>
          </a:p>
        </p:txBody>
      </p:sp>
      <p:sp>
        <p:nvSpPr>
          <p:cNvPr id="3" name="Dikdörtgen: Köşeleri Yuvarlatılmış 2">
            <a:extLst>
              <a:ext uri="{FF2B5EF4-FFF2-40B4-BE49-F238E27FC236}">
                <a16:creationId xmlns:a16="http://schemas.microsoft.com/office/drawing/2014/main" id="{6641C533-FB16-9EDA-5FD3-F82D2A932560}"/>
              </a:ext>
            </a:extLst>
          </p:cNvPr>
          <p:cNvSpPr/>
          <p:nvPr/>
        </p:nvSpPr>
        <p:spPr>
          <a:xfrm>
            <a:off x="7019925" y="4956997"/>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Doctor</a:t>
            </a:r>
            <a:endParaRPr lang="en-US" sz="6000" b="1" dirty="0"/>
          </a:p>
        </p:txBody>
      </p:sp>
    </p:spTree>
    <p:extLst>
      <p:ext uri="{BB962C8B-B14F-4D97-AF65-F5344CB8AC3E}">
        <p14:creationId xmlns:p14="http://schemas.microsoft.com/office/powerpoint/2010/main" val="76893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BF53E49-62D9-8D68-A26A-3DF9D58C6A04}"/>
              </a:ext>
            </a:extLst>
          </p:cNvPr>
          <p:cNvSpPr/>
          <p:nvPr/>
        </p:nvSpPr>
        <p:spPr>
          <a:xfrm>
            <a:off x="955803" y="500738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Football</a:t>
            </a:r>
            <a:endParaRPr lang="en-US" sz="6000" b="1" dirty="0"/>
          </a:p>
        </p:txBody>
      </p:sp>
      <p:sp>
        <p:nvSpPr>
          <p:cNvPr id="3" name="Dikdörtgen: Köşeleri Yuvarlatılmış 2">
            <a:extLst>
              <a:ext uri="{FF2B5EF4-FFF2-40B4-BE49-F238E27FC236}">
                <a16:creationId xmlns:a16="http://schemas.microsoft.com/office/drawing/2014/main" id="{D2F9E60D-B7CE-FB3F-8645-5FD38409D82A}"/>
              </a:ext>
            </a:extLst>
          </p:cNvPr>
          <p:cNvSpPr/>
          <p:nvPr/>
        </p:nvSpPr>
        <p:spPr>
          <a:xfrm>
            <a:off x="6819899" y="493118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Gorilla</a:t>
            </a:r>
            <a:endParaRPr lang="en-US" sz="6000" b="1" dirty="0"/>
          </a:p>
        </p:txBody>
      </p:sp>
    </p:spTree>
    <p:extLst>
      <p:ext uri="{BB962C8B-B14F-4D97-AF65-F5344CB8AC3E}">
        <p14:creationId xmlns:p14="http://schemas.microsoft.com/office/powerpoint/2010/main" val="41751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D16C1041-032D-B945-A2B5-B2672DCF7258}"/>
              </a:ext>
            </a:extLst>
          </p:cNvPr>
          <p:cNvSpPr/>
          <p:nvPr/>
        </p:nvSpPr>
        <p:spPr>
          <a:xfrm>
            <a:off x="1003427" y="500738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Handball</a:t>
            </a:r>
            <a:endParaRPr lang="en-US" sz="6000" b="1" dirty="0"/>
          </a:p>
        </p:txBody>
      </p:sp>
      <p:sp>
        <p:nvSpPr>
          <p:cNvPr id="3" name="Dikdörtgen: Köşeleri Yuvarlatılmış 2">
            <a:extLst>
              <a:ext uri="{FF2B5EF4-FFF2-40B4-BE49-F238E27FC236}">
                <a16:creationId xmlns:a16="http://schemas.microsoft.com/office/drawing/2014/main" id="{15EDB414-EFCA-3473-E427-703FBBE77100}"/>
              </a:ext>
            </a:extLst>
          </p:cNvPr>
          <p:cNvSpPr/>
          <p:nvPr/>
        </p:nvSpPr>
        <p:spPr>
          <a:xfrm>
            <a:off x="6896100" y="517883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Hockey</a:t>
            </a:r>
            <a:endParaRPr lang="en-US" sz="6000" b="1" dirty="0"/>
          </a:p>
        </p:txBody>
      </p:sp>
    </p:spTree>
    <p:extLst>
      <p:ext uri="{BB962C8B-B14F-4D97-AF65-F5344CB8AC3E}">
        <p14:creationId xmlns:p14="http://schemas.microsoft.com/office/powerpoint/2010/main" val="35605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https://www.egetolgayaltinay.com/lessons/492</a:t>
            </a:r>
            <a:r>
              <a:rPr lang="tr-TR" sz="2400" b="1" dirty="0"/>
              <a:t>   </a:t>
            </a:r>
          </a:p>
          <a:p>
            <a:endParaRPr lang="tr-TR" sz="2400" b="1" dirty="0"/>
          </a:p>
          <a:p>
            <a:endParaRPr lang="tr-TR" sz="2400" b="1" dirty="0"/>
          </a:p>
        </p:txBody>
      </p:sp>
      <p:pic>
        <p:nvPicPr>
          <p:cNvPr id="4" name="Resim 3">
            <a:extLst>
              <a:ext uri="{FF2B5EF4-FFF2-40B4-BE49-F238E27FC236}">
                <a16:creationId xmlns:a16="http://schemas.microsoft.com/office/drawing/2014/main" id="{D2527F86-0A15-DAA9-34F1-7375D3382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85762">
            <a:off x="8654270" y="3426558"/>
            <a:ext cx="2883830" cy="2765641"/>
          </a:xfrm>
          <a:prstGeom prst="rect">
            <a:avLst/>
          </a:prstGeom>
        </p:spPr>
      </p:pic>
    </p:spTree>
    <p:extLst>
      <p:ext uri="{BB962C8B-B14F-4D97-AF65-F5344CB8AC3E}">
        <p14:creationId xmlns:p14="http://schemas.microsoft.com/office/powerpoint/2010/main" val="136253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https://www.egetolgayaltinay.com/lessons/480</a:t>
            </a:r>
            <a:r>
              <a:rPr lang="tr-TR" sz="2400" b="1" dirty="0"/>
              <a:t>  </a:t>
            </a:r>
          </a:p>
          <a:p>
            <a:endParaRPr lang="tr-TR" sz="2400" b="1" dirty="0"/>
          </a:p>
          <a:p>
            <a:endParaRPr lang="tr-TR" sz="2400" b="1" dirty="0"/>
          </a:p>
        </p:txBody>
      </p:sp>
      <p:pic>
        <p:nvPicPr>
          <p:cNvPr id="5" name="Resim 4">
            <a:extLst>
              <a:ext uri="{FF2B5EF4-FFF2-40B4-BE49-F238E27FC236}">
                <a16:creationId xmlns:a16="http://schemas.microsoft.com/office/drawing/2014/main" id="{CE3A83A7-30DA-948E-0AC2-32D812C1B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7461">
            <a:off x="8393602" y="3076982"/>
            <a:ext cx="3036398" cy="2863594"/>
          </a:xfrm>
          <a:prstGeom prst="rect">
            <a:avLst/>
          </a:prstGeom>
        </p:spPr>
      </p:pic>
    </p:spTree>
    <p:extLst>
      <p:ext uri="{BB962C8B-B14F-4D97-AF65-F5344CB8AC3E}">
        <p14:creationId xmlns:p14="http://schemas.microsoft.com/office/powerpoint/2010/main" val="316919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29F19DDE-B5A6-65E2-1107-9DABEDA4A017}"/>
              </a:ext>
            </a:extLst>
          </p:cNvPr>
          <p:cNvSpPr/>
          <p:nvPr/>
        </p:nvSpPr>
        <p:spPr>
          <a:xfrm>
            <a:off x="955803" y="50359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Hotel</a:t>
            </a:r>
            <a:endParaRPr lang="en-US" sz="6000" b="1" dirty="0"/>
          </a:p>
        </p:txBody>
      </p:sp>
      <p:sp>
        <p:nvSpPr>
          <p:cNvPr id="3" name="Dikdörtgen: Köşeleri Yuvarlatılmış 2">
            <a:extLst>
              <a:ext uri="{FF2B5EF4-FFF2-40B4-BE49-F238E27FC236}">
                <a16:creationId xmlns:a16="http://schemas.microsoft.com/office/drawing/2014/main" id="{F8F67842-623D-BE78-E1B3-2B53965EE9B2}"/>
              </a:ext>
            </a:extLst>
          </p:cNvPr>
          <p:cNvSpPr/>
          <p:nvPr/>
        </p:nvSpPr>
        <p:spPr>
          <a:xfrm>
            <a:off x="6819901" y="5035960"/>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Judo</a:t>
            </a:r>
            <a:endParaRPr lang="en-US" sz="6000" b="1" dirty="0"/>
          </a:p>
        </p:txBody>
      </p:sp>
    </p:spTree>
    <p:extLst>
      <p:ext uri="{BB962C8B-B14F-4D97-AF65-F5344CB8AC3E}">
        <p14:creationId xmlns:p14="http://schemas.microsoft.com/office/powerpoint/2010/main" val="10281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F74C893-A177-21FF-B502-E3688C019DC7}"/>
              </a:ext>
            </a:extLst>
          </p:cNvPr>
          <p:cNvSpPr/>
          <p:nvPr/>
        </p:nvSpPr>
        <p:spPr>
          <a:xfrm>
            <a:off x="851027" y="491213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Kangaroo</a:t>
            </a:r>
            <a:endParaRPr lang="en-US" sz="6000" b="1" dirty="0"/>
          </a:p>
        </p:txBody>
      </p:sp>
      <p:sp>
        <p:nvSpPr>
          <p:cNvPr id="3" name="Dikdörtgen: Köşeleri Yuvarlatılmış 2">
            <a:extLst>
              <a:ext uri="{FF2B5EF4-FFF2-40B4-BE49-F238E27FC236}">
                <a16:creationId xmlns:a16="http://schemas.microsoft.com/office/drawing/2014/main" id="{93F5CC88-0FC0-0450-1773-E9AC14CBE0DA}"/>
              </a:ext>
            </a:extLst>
          </p:cNvPr>
          <p:cNvSpPr/>
          <p:nvPr/>
        </p:nvSpPr>
        <p:spPr>
          <a:xfrm>
            <a:off x="6829425" y="4912135"/>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Lemon</a:t>
            </a:r>
            <a:endParaRPr lang="en-US" sz="6000" b="1" dirty="0"/>
          </a:p>
        </p:txBody>
      </p:sp>
    </p:spTree>
    <p:extLst>
      <p:ext uri="{BB962C8B-B14F-4D97-AF65-F5344CB8AC3E}">
        <p14:creationId xmlns:p14="http://schemas.microsoft.com/office/powerpoint/2010/main" val="25833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D8136738-C357-0961-A996-75C04414F9DA}"/>
              </a:ext>
            </a:extLst>
          </p:cNvPr>
          <p:cNvSpPr/>
          <p:nvPr/>
        </p:nvSpPr>
        <p:spPr>
          <a:xfrm>
            <a:off x="628650" y="4921661"/>
            <a:ext cx="5200650"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Office</a:t>
            </a:r>
            <a:endParaRPr lang="en-US" sz="6000" b="1" dirty="0"/>
          </a:p>
        </p:txBody>
      </p:sp>
      <p:sp>
        <p:nvSpPr>
          <p:cNvPr id="3" name="Dikdörtgen: Köşeleri Yuvarlatılmış 2">
            <a:extLst>
              <a:ext uri="{FF2B5EF4-FFF2-40B4-BE49-F238E27FC236}">
                <a16:creationId xmlns:a16="http://schemas.microsoft.com/office/drawing/2014/main" id="{6046F766-1DBB-DDD6-701F-F8819BEC3204}"/>
              </a:ext>
            </a:extLst>
          </p:cNvPr>
          <p:cNvSpPr/>
          <p:nvPr/>
        </p:nvSpPr>
        <p:spPr>
          <a:xfrm>
            <a:off x="6943725"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Panda</a:t>
            </a:r>
            <a:endParaRPr lang="en-US" sz="6000" b="1" dirty="0"/>
          </a:p>
        </p:txBody>
      </p:sp>
    </p:spTree>
    <p:extLst>
      <p:ext uri="{BB962C8B-B14F-4D97-AF65-F5344CB8AC3E}">
        <p14:creationId xmlns:p14="http://schemas.microsoft.com/office/powerpoint/2010/main" val="25204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F284500-0922-9345-BF47-5451F280CCA9}"/>
              </a:ext>
            </a:extLst>
          </p:cNvPr>
          <p:cNvSpPr/>
          <p:nvPr/>
        </p:nvSpPr>
        <p:spPr>
          <a:xfrm>
            <a:off x="955802" y="5121686"/>
            <a:ext cx="4482973"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Park</a:t>
            </a:r>
            <a:endParaRPr lang="en-US" sz="6000" b="1" dirty="0"/>
          </a:p>
        </p:txBody>
      </p:sp>
      <p:sp>
        <p:nvSpPr>
          <p:cNvPr id="3" name="Dikdörtgen: Köşeleri Yuvarlatılmış 2">
            <a:extLst>
              <a:ext uri="{FF2B5EF4-FFF2-40B4-BE49-F238E27FC236}">
                <a16:creationId xmlns:a16="http://schemas.microsoft.com/office/drawing/2014/main" id="{D26D6FC3-5ECD-D3F9-C19C-D7E4E866A91E}"/>
              </a:ext>
            </a:extLst>
          </p:cNvPr>
          <p:cNvSpPr/>
          <p:nvPr/>
        </p:nvSpPr>
        <p:spPr>
          <a:xfrm>
            <a:off x="6819900" y="5121685"/>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Pizza</a:t>
            </a:r>
            <a:endParaRPr lang="en-US" sz="6000" b="1" dirty="0"/>
          </a:p>
        </p:txBody>
      </p:sp>
    </p:spTree>
    <p:extLst>
      <p:ext uri="{BB962C8B-B14F-4D97-AF65-F5344CB8AC3E}">
        <p14:creationId xmlns:p14="http://schemas.microsoft.com/office/powerpoint/2010/main" val="322885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5CFADE3-CDBF-F2D3-153C-22A1544FBF81}"/>
              </a:ext>
            </a:extLst>
          </p:cNvPr>
          <p:cNvSpPr txBox="1"/>
          <p:nvPr/>
        </p:nvSpPr>
        <p:spPr>
          <a:xfrm>
            <a:off x="414067" y="1742536"/>
            <a:ext cx="11033185" cy="1862048"/>
          </a:xfrm>
          <a:prstGeom prst="rect">
            <a:avLst/>
          </a:prstGeom>
          <a:noFill/>
        </p:spPr>
        <p:txBody>
          <a:bodyPr wrap="square" rtlCol="0">
            <a:spAutoFit/>
          </a:bodyPr>
          <a:lstStyle/>
          <a:p>
            <a:pPr algn="ctr"/>
            <a:r>
              <a:rPr lang="tr-TR" sz="11500" b="1" dirty="0">
                <a:solidFill>
                  <a:schemeClr val="accent2"/>
                </a:solidFill>
              </a:rPr>
              <a:t>WORDS</a:t>
            </a:r>
          </a:p>
        </p:txBody>
      </p:sp>
      <p:sp>
        <p:nvSpPr>
          <p:cNvPr id="3" name="Metin kutusu 2">
            <a:extLst>
              <a:ext uri="{FF2B5EF4-FFF2-40B4-BE49-F238E27FC236}">
                <a16:creationId xmlns:a16="http://schemas.microsoft.com/office/drawing/2014/main" id="{3F7365FE-FC6F-483E-A437-638107681233}"/>
              </a:ext>
            </a:extLst>
          </p:cNvPr>
          <p:cNvSpPr txBox="1"/>
          <p:nvPr/>
        </p:nvSpPr>
        <p:spPr>
          <a:xfrm>
            <a:off x="488829" y="2999118"/>
            <a:ext cx="11033185" cy="1107996"/>
          </a:xfrm>
          <a:prstGeom prst="rect">
            <a:avLst/>
          </a:prstGeom>
          <a:noFill/>
        </p:spPr>
        <p:txBody>
          <a:bodyPr wrap="square" rtlCol="0">
            <a:spAutoFit/>
          </a:bodyPr>
          <a:lstStyle/>
          <a:p>
            <a:pPr algn="ctr"/>
            <a:r>
              <a:rPr lang="tr-TR" sz="6600" b="1" dirty="0">
                <a:solidFill>
                  <a:srgbClr val="86674A"/>
                </a:solidFill>
              </a:rPr>
              <a:t>(Kelimeler)</a:t>
            </a:r>
          </a:p>
        </p:txBody>
      </p:sp>
    </p:spTree>
    <p:extLst>
      <p:ext uri="{BB962C8B-B14F-4D97-AF65-F5344CB8AC3E}">
        <p14:creationId xmlns:p14="http://schemas.microsoft.com/office/powerpoint/2010/main" val="42287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https://www.egetolgayaltinay.com/lessons/493</a:t>
            </a:r>
            <a:r>
              <a:rPr lang="tr-TR" sz="2400" b="1" dirty="0"/>
              <a:t>    </a:t>
            </a:r>
          </a:p>
          <a:p>
            <a:endParaRPr lang="tr-TR" sz="2400" b="1" dirty="0"/>
          </a:p>
          <a:p>
            <a:endParaRPr lang="tr-TR" sz="2400" b="1" dirty="0"/>
          </a:p>
        </p:txBody>
      </p:sp>
      <p:pic>
        <p:nvPicPr>
          <p:cNvPr id="5" name="Resim 4">
            <a:extLst>
              <a:ext uri="{FF2B5EF4-FFF2-40B4-BE49-F238E27FC236}">
                <a16:creationId xmlns:a16="http://schemas.microsoft.com/office/drawing/2014/main" id="{C8C54B52-1F02-7190-939C-67D0D9374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5234">
            <a:off x="8617291" y="3358662"/>
            <a:ext cx="2753786" cy="2653446"/>
          </a:xfrm>
          <a:prstGeom prst="rect">
            <a:avLst/>
          </a:prstGeom>
        </p:spPr>
      </p:pic>
    </p:spTree>
    <p:extLst>
      <p:ext uri="{BB962C8B-B14F-4D97-AF65-F5344CB8AC3E}">
        <p14:creationId xmlns:p14="http://schemas.microsoft.com/office/powerpoint/2010/main" val="3618602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https://www.egetolgayaltinay.com/lessons/481</a:t>
            </a:r>
            <a:r>
              <a:rPr lang="tr-TR" sz="2400" b="1" dirty="0"/>
              <a:t>   </a:t>
            </a:r>
          </a:p>
          <a:p>
            <a:endParaRPr lang="tr-TR" sz="2400" b="1" dirty="0"/>
          </a:p>
          <a:p>
            <a:endParaRPr lang="tr-TR" sz="2400" b="1" dirty="0"/>
          </a:p>
        </p:txBody>
      </p:sp>
      <p:pic>
        <p:nvPicPr>
          <p:cNvPr id="4" name="Resim 3">
            <a:extLst>
              <a:ext uri="{FF2B5EF4-FFF2-40B4-BE49-F238E27FC236}">
                <a16:creationId xmlns:a16="http://schemas.microsoft.com/office/drawing/2014/main" id="{058260D4-E0A7-7F86-D8B9-F3AECE99B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51171">
            <a:off x="8296112" y="3119282"/>
            <a:ext cx="2981487" cy="2847076"/>
          </a:xfrm>
          <a:prstGeom prst="rect">
            <a:avLst/>
          </a:prstGeom>
        </p:spPr>
      </p:pic>
    </p:spTree>
    <p:extLst>
      <p:ext uri="{BB962C8B-B14F-4D97-AF65-F5344CB8AC3E}">
        <p14:creationId xmlns:p14="http://schemas.microsoft.com/office/powerpoint/2010/main" val="138930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1C937B9-7404-CF88-2D7D-6E0AC2BBD53E}"/>
              </a:ext>
            </a:extLst>
          </p:cNvPr>
          <p:cNvSpPr/>
          <p:nvPr/>
        </p:nvSpPr>
        <p:spPr>
          <a:xfrm>
            <a:off x="651001" y="4807361"/>
            <a:ext cx="5187823"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Quiz</a:t>
            </a:r>
            <a:endParaRPr lang="en-US" sz="6000" b="1" dirty="0"/>
          </a:p>
        </p:txBody>
      </p:sp>
      <p:sp>
        <p:nvSpPr>
          <p:cNvPr id="3" name="Dikdörtgen: Köşeleri Yuvarlatılmış 2">
            <a:extLst>
              <a:ext uri="{FF2B5EF4-FFF2-40B4-BE49-F238E27FC236}">
                <a16:creationId xmlns:a16="http://schemas.microsoft.com/office/drawing/2014/main" id="{8FBCA25E-13C4-3551-84FF-0B6FD27611B4}"/>
              </a:ext>
            </a:extLst>
          </p:cNvPr>
          <p:cNvSpPr/>
          <p:nvPr/>
        </p:nvSpPr>
        <p:spPr>
          <a:xfrm>
            <a:off x="6819900" y="4807361"/>
            <a:ext cx="47210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Radio</a:t>
            </a:r>
            <a:endParaRPr lang="en-US" sz="6000" b="1" dirty="0"/>
          </a:p>
        </p:txBody>
      </p:sp>
    </p:spTree>
    <p:extLst>
      <p:ext uri="{BB962C8B-B14F-4D97-AF65-F5344CB8AC3E}">
        <p14:creationId xmlns:p14="http://schemas.microsoft.com/office/powerpoint/2010/main" val="287708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5B3AD9B-CB89-A3CC-E027-B8A181CE51F5}"/>
              </a:ext>
            </a:extLst>
          </p:cNvPr>
          <p:cNvSpPr/>
          <p:nvPr/>
        </p:nvSpPr>
        <p:spPr>
          <a:xfrm>
            <a:off x="879602" y="483593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Restaurant</a:t>
            </a:r>
            <a:endParaRPr lang="en-US" sz="6000" b="1" dirty="0"/>
          </a:p>
        </p:txBody>
      </p:sp>
      <p:sp>
        <p:nvSpPr>
          <p:cNvPr id="3" name="Dikdörtgen: Köşeleri Yuvarlatılmış 2">
            <a:extLst>
              <a:ext uri="{FF2B5EF4-FFF2-40B4-BE49-F238E27FC236}">
                <a16:creationId xmlns:a16="http://schemas.microsoft.com/office/drawing/2014/main" id="{4C617310-02F6-484C-67E6-A1F096EABF0A}"/>
              </a:ext>
            </a:extLst>
          </p:cNvPr>
          <p:cNvSpPr/>
          <p:nvPr/>
        </p:nvSpPr>
        <p:spPr>
          <a:xfrm>
            <a:off x="7048500" y="483593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Salad</a:t>
            </a:r>
            <a:endParaRPr lang="en-US" sz="6000" b="1" dirty="0"/>
          </a:p>
        </p:txBody>
      </p:sp>
    </p:spTree>
    <p:extLst>
      <p:ext uri="{BB962C8B-B14F-4D97-AF65-F5344CB8AC3E}">
        <p14:creationId xmlns:p14="http://schemas.microsoft.com/office/powerpoint/2010/main" val="23947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DB195F6-3FFB-F202-3004-15C578B3B293}"/>
              </a:ext>
            </a:extLst>
          </p:cNvPr>
          <p:cNvSpPr/>
          <p:nvPr/>
        </p:nvSpPr>
        <p:spPr>
          <a:xfrm>
            <a:off x="955802"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Sandwich</a:t>
            </a:r>
            <a:endParaRPr lang="en-US" sz="6000" b="1" dirty="0"/>
          </a:p>
        </p:txBody>
      </p:sp>
      <p:sp>
        <p:nvSpPr>
          <p:cNvPr id="3" name="Dikdörtgen: Köşeleri Yuvarlatılmış 2">
            <a:extLst>
              <a:ext uri="{FF2B5EF4-FFF2-40B4-BE49-F238E27FC236}">
                <a16:creationId xmlns:a16="http://schemas.microsoft.com/office/drawing/2014/main" id="{0DD6AE22-B531-6F25-113A-2BC5C3AABE58}"/>
              </a:ext>
            </a:extLst>
          </p:cNvPr>
          <p:cNvSpPr/>
          <p:nvPr/>
        </p:nvSpPr>
        <p:spPr>
          <a:xfrm>
            <a:off x="6819900"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Stop</a:t>
            </a:r>
            <a:endParaRPr lang="en-US" sz="6000" b="1" dirty="0"/>
          </a:p>
        </p:txBody>
      </p:sp>
    </p:spTree>
    <p:extLst>
      <p:ext uri="{BB962C8B-B14F-4D97-AF65-F5344CB8AC3E}">
        <p14:creationId xmlns:p14="http://schemas.microsoft.com/office/powerpoint/2010/main" val="26736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EBD8307-B0BA-D72C-14A6-95AFFDD9B6A2}"/>
              </a:ext>
            </a:extLst>
          </p:cNvPr>
          <p:cNvSpPr/>
          <p:nvPr/>
        </p:nvSpPr>
        <p:spPr>
          <a:xfrm>
            <a:off x="676275" y="4559711"/>
            <a:ext cx="5181600"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Supermarket</a:t>
            </a:r>
            <a:endParaRPr lang="en-US" sz="6000" b="1" dirty="0"/>
          </a:p>
        </p:txBody>
      </p:sp>
      <p:sp>
        <p:nvSpPr>
          <p:cNvPr id="3" name="Dikdörtgen: Köşeleri Yuvarlatılmış 2">
            <a:extLst>
              <a:ext uri="{FF2B5EF4-FFF2-40B4-BE49-F238E27FC236}">
                <a16:creationId xmlns:a16="http://schemas.microsoft.com/office/drawing/2014/main" id="{3BC7A686-05BA-FC62-3C84-84B9C74B4AB6}"/>
              </a:ext>
            </a:extLst>
          </p:cNvPr>
          <p:cNvSpPr/>
          <p:nvPr/>
        </p:nvSpPr>
        <p:spPr>
          <a:xfrm>
            <a:off x="6562725" y="4807361"/>
            <a:ext cx="5038725"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600" b="1" dirty="0" err="1"/>
              <a:t>Taxi</a:t>
            </a:r>
            <a:endParaRPr lang="en-US" sz="6600" b="1" dirty="0"/>
          </a:p>
        </p:txBody>
      </p:sp>
    </p:spTree>
    <p:extLst>
      <p:ext uri="{BB962C8B-B14F-4D97-AF65-F5344CB8AC3E}">
        <p14:creationId xmlns:p14="http://schemas.microsoft.com/office/powerpoint/2010/main" val="37108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https://www.egetolgayaltinay.com/lessons/494</a:t>
            </a:r>
            <a:r>
              <a:rPr lang="tr-TR" sz="2400" b="1" dirty="0"/>
              <a:t>     </a:t>
            </a:r>
          </a:p>
          <a:p>
            <a:endParaRPr lang="tr-TR" sz="2400" b="1" dirty="0"/>
          </a:p>
          <a:p>
            <a:endParaRPr lang="tr-TR" sz="2400" b="1" dirty="0"/>
          </a:p>
        </p:txBody>
      </p:sp>
      <p:pic>
        <p:nvPicPr>
          <p:cNvPr id="4" name="Resim 3">
            <a:extLst>
              <a:ext uri="{FF2B5EF4-FFF2-40B4-BE49-F238E27FC236}">
                <a16:creationId xmlns:a16="http://schemas.microsoft.com/office/drawing/2014/main" id="{480C7FF1-2231-A3CE-567F-466BB877F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47971">
            <a:off x="8517329" y="3429000"/>
            <a:ext cx="2847357" cy="2710134"/>
          </a:xfrm>
          <a:prstGeom prst="rect">
            <a:avLst/>
          </a:prstGeom>
        </p:spPr>
      </p:pic>
    </p:spTree>
    <p:extLst>
      <p:ext uri="{BB962C8B-B14F-4D97-AF65-F5344CB8AC3E}">
        <p14:creationId xmlns:p14="http://schemas.microsoft.com/office/powerpoint/2010/main" val="164352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https://www.egetolgayaltinay.com/lessons/482</a:t>
            </a:r>
            <a:r>
              <a:rPr lang="tr-TR" sz="2400" b="1" dirty="0"/>
              <a:t>    </a:t>
            </a:r>
          </a:p>
          <a:p>
            <a:endParaRPr lang="tr-TR" sz="2400" b="1" dirty="0"/>
          </a:p>
          <a:p>
            <a:endParaRPr lang="tr-TR" sz="2400" b="1" dirty="0"/>
          </a:p>
        </p:txBody>
      </p:sp>
      <p:pic>
        <p:nvPicPr>
          <p:cNvPr id="5" name="Resim 4">
            <a:extLst>
              <a:ext uri="{FF2B5EF4-FFF2-40B4-BE49-F238E27FC236}">
                <a16:creationId xmlns:a16="http://schemas.microsoft.com/office/drawing/2014/main" id="{79326519-6390-D7DA-4A2E-AB662F070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4514">
            <a:off x="8348255" y="3116348"/>
            <a:ext cx="2948396" cy="2840088"/>
          </a:xfrm>
          <a:prstGeom prst="rect">
            <a:avLst/>
          </a:prstGeom>
        </p:spPr>
      </p:pic>
    </p:spTree>
    <p:extLst>
      <p:ext uri="{BB962C8B-B14F-4D97-AF65-F5344CB8AC3E}">
        <p14:creationId xmlns:p14="http://schemas.microsoft.com/office/powerpoint/2010/main" val="93399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E79568DD-9634-FAB4-55B9-0538DD24DC1E}"/>
              </a:ext>
            </a:extLst>
          </p:cNvPr>
          <p:cNvSpPr/>
          <p:nvPr/>
        </p:nvSpPr>
        <p:spPr>
          <a:xfrm>
            <a:off x="765302" y="489308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Television</a:t>
            </a:r>
            <a:endParaRPr lang="en-US" sz="6000" b="1" dirty="0"/>
          </a:p>
        </p:txBody>
      </p:sp>
      <p:sp>
        <p:nvSpPr>
          <p:cNvPr id="3" name="Dikdörtgen: Köşeleri Yuvarlatılmış 2">
            <a:extLst>
              <a:ext uri="{FF2B5EF4-FFF2-40B4-BE49-F238E27FC236}">
                <a16:creationId xmlns:a16="http://schemas.microsoft.com/office/drawing/2014/main" id="{EEEC8900-23BD-4C64-FC43-8A29C8E2FD3C}"/>
              </a:ext>
            </a:extLst>
          </p:cNvPr>
          <p:cNvSpPr/>
          <p:nvPr/>
        </p:nvSpPr>
        <p:spPr>
          <a:xfrm>
            <a:off x="6819900"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Tennis</a:t>
            </a:r>
            <a:endParaRPr lang="en-US" sz="6000" b="1" dirty="0"/>
          </a:p>
        </p:txBody>
      </p:sp>
    </p:spTree>
    <p:extLst>
      <p:ext uri="{BB962C8B-B14F-4D97-AF65-F5344CB8AC3E}">
        <p14:creationId xmlns:p14="http://schemas.microsoft.com/office/powerpoint/2010/main" val="29059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B57037B-5752-DB48-D9E6-3E09BE1A9CF5}"/>
              </a:ext>
            </a:extLst>
          </p:cNvPr>
          <p:cNvSpPr/>
          <p:nvPr/>
        </p:nvSpPr>
        <p:spPr>
          <a:xfrm>
            <a:off x="508127" y="4369211"/>
            <a:ext cx="512114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Train</a:t>
            </a:r>
            <a:endParaRPr lang="en-US" sz="6000" b="1" dirty="0"/>
          </a:p>
        </p:txBody>
      </p:sp>
      <p:sp>
        <p:nvSpPr>
          <p:cNvPr id="3" name="Dikdörtgen: Köşeleri Yuvarlatılmış 2">
            <a:extLst>
              <a:ext uri="{FF2B5EF4-FFF2-40B4-BE49-F238E27FC236}">
                <a16:creationId xmlns:a16="http://schemas.microsoft.com/office/drawing/2014/main" id="{BE1D22C2-022F-FEFB-FDE3-0126D0C52F2A}"/>
              </a:ext>
            </a:extLst>
          </p:cNvPr>
          <p:cNvSpPr/>
          <p:nvPr/>
        </p:nvSpPr>
        <p:spPr>
          <a:xfrm>
            <a:off x="6858000" y="4502561"/>
            <a:ext cx="4552950"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University</a:t>
            </a:r>
            <a:endParaRPr lang="en-US" sz="6000" b="1" dirty="0"/>
          </a:p>
        </p:txBody>
      </p:sp>
    </p:spTree>
    <p:extLst>
      <p:ext uri="{BB962C8B-B14F-4D97-AF65-F5344CB8AC3E}">
        <p14:creationId xmlns:p14="http://schemas.microsoft.com/office/powerpoint/2010/main" val="354687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0AA7D7D-D1B9-789D-AC82-75EA9A6F4822}"/>
              </a:ext>
            </a:extLst>
          </p:cNvPr>
          <p:cNvSpPr txBox="1"/>
          <p:nvPr/>
        </p:nvSpPr>
        <p:spPr>
          <a:xfrm>
            <a:off x="190500" y="2447925"/>
            <a:ext cx="7715250" cy="2308324"/>
          </a:xfrm>
          <a:prstGeom prst="rect">
            <a:avLst/>
          </a:prstGeom>
          <a:noFill/>
        </p:spPr>
        <p:txBody>
          <a:bodyPr wrap="square" rtlCol="0">
            <a:spAutoFit/>
          </a:bodyPr>
          <a:lstStyle/>
          <a:p>
            <a:r>
              <a:rPr lang="tr-TR" sz="2400" b="1" dirty="0"/>
              <a:t>Ünite kelime kartlarına aşağıdaki bağlantıdan ulaşabilirsiniz:</a:t>
            </a:r>
          </a:p>
          <a:p>
            <a:endParaRPr lang="tr-TR" sz="2400" b="1" dirty="0"/>
          </a:p>
          <a:p>
            <a:r>
              <a:rPr lang="tr-TR" sz="2400" b="1" dirty="0">
                <a:hlinkClick r:id="rId3"/>
              </a:rPr>
              <a:t>https://www.egetolgayaltinay.com/lessons/490</a:t>
            </a:r>
            <a:r>
              <a:rPr lang="tr-TR" sz="2400" b="1" dirty="0"/>
              <a:t> </a:t>
            </a:r>
          </a:p>
          <a:p>
            <a:endParaRPr lang="tr-TR" sz="2400" b="1" dirty="0"/>
          </a:p>
          <a:p>
            <a:endParaRPr lang="tr-TR" sz="2400" b="1" dirty="0"/>
          </a:p>
        </p:txBody>
      </p:sp>
      <p:pic>
        <p:nvPicPr>
          <p:cNvPr id="3" name="Resim 2">
            <a:extLst>
              <a:ext uri="{FF2B5EF4-FFF2-40B4-BE49-F238E27FC236}">
                <a16:creationId xmlns:a16="http://schemas.microsoft.com/office/drawing/2014/main" id="{BC279934-3B3B-47DA-16DF-00AFF64A4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0128">
            <a:off x="7185843" y="2675433"/>
            <a:ext cx="3249871" cy="22976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Resim 5">
            <a:extLst>
              <a:ext uri="{FF2B5EF4-FFF2-40B4-BE49-F238E27FC236}">
                <a16:creationId xmlns:a16="http://schemas.microsoft.com/office/drawing/2014/main" id="{63FE1C75-0296-EDD1-6B71-84C846D5F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7472">
            <a:off x="8544270" y="1758390"/>
            <a:ext cx="3249871" cy="22976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64897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F58B6BB3-1274-2D84-F702-90D948895BF4}"/>
              </a:ext>
            </a:extLst>
          </p:cNvPr>
          <p:cNvSpPr/>
          <p:nvPr/>
        </p:nvSpPr>
        <p:spPr>
          <a:xfrm>
            <a:off x="955802"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Video</a:t>
            </a:r>
            <a:endParaRPr lang="en-US" sz="6000" b="1" dirty="0"/>
          </a:p>
        </p:txBody>
      </p:sp>
      <p:sp>
        <p:nvSpPr>
          <p:cNvPr id="3" name="Dikdörtgen: Köşeleri Yuvarlatılmış 2">
            <a:extLst>
              <a:ext uri="{FF2B5EF4-FFF2-40B4-BE49-F238E27FC236}">
                <a16:creationId xmlns:a16="http://schemas.microsoft.com/office/drawing/2014/main" id="{B4A6ED6F-ABB2-6B65-8A5D-76B3835E40DB}"/>
              </a:ext>
            </a:extLst>
          </p:cNvPr>
          <p:cNvSpPr/>
          <p:nvPr/>
        </p:nvSpPr>
        <p:spPr>
          <a:xfrm>
            <a:off x="6819900"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Wagon</a:t>
            </a:r>
            <a:endParaRPr lang="en-US" sz="6000" b="1" dirty="0"/>
          </a:p>
        </p:txBody>
      </p:sp>
    </p:spTree>
    <p:extLst>
      <p:ext uri="{BB962C8B-B14F-4D97-AF65-F5344CB8AC3E}">
        <p14:creationId xmlns:p14="http://schemas.microsoft.com/office/powerpoint/2010/main" val="27705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38A319D9-12FC-1BA3-ED37-0EC86A94E7F0}"/>
              </a:ext>
            </a:extLst>
          </p:cNvPr>
          <p:cNvSpPr/>
          <p:nvPr/>
        </p:nvSpPr>
        <p:spPr>
          <a:xfrm>
            <a:off x="955802" y="4807361"/>
            <a:ext cx="4006723"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X-ray</a:t>
            </a:r>
            <a:endParaRPr lang="en-US" sz="6000" b="1" dirty="0"/>
          </a:p>
        </p:txBody>
      </p:sp>
      <p:sp>
        <p:nvSpPr>
          <p:cNvPr id="3" name="Dikdörtgen: Köşeleri Yuvarlatılmış 2">
            <a:extLst>
              <a:ext uri="{FF2B5EF4-FFF2-40B4-BE49-F238E27FC236}">
                <a16:creationId xmlns:a16="http://schemas.microsoft.com/office/drawing/2014/main" id="{66D7FAB0-5525-8E3C-D7E3-F9A0E246A768}"/>
              </a:ext>
            </a:extLst>
          </p:cNvPr>
          <p:cNvSpPr/>
          <p:nvPr/>
        </p:nvSpPr>
        <p:spPr>
          <a:xfrm>
            <a:off x="6915150" y="4807361"/>
            <a:ext cx="4006723"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Yoghurt</a:t>
            </a:r>
            <a:endParaRPr lang="en-US" sz="6000" b="1" dirty="0"/>
          </a:p>
        </p:txBody>
      </p:sp>
    </p:spTree>
    <p:extLst>
      <p:ext uri="{BB962C8B-B14F-4D97-AF65-F5344CB8AC3E}">
        <p14:creationId xmlns:p14="http://schemas.microsoft.com/office/powerpoint/2010/main" val="3408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18FD8F1-4DA4-8B6E-4A11-16A5C1AFCA95}"/>
              </a:ext>
            </a:extLst>
          </p:cNvPr>
          <p:cNvSpPr/>
          <p:nvPr/>
        </p:nvSpPr>
        <p:spPr>
          <a:xfrm>
            <a:off x="3603752" y="490261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Zebra</a:t>
            </a:r>
            <a:endParaRPr lang="en-US" sz="6000" b="1" dirty="0"/>
          </a:p>
        </p:txBody>
      </p:sp>
    </p:spTree>
    <p:extLst>
      <p:ext uri="{BB962C8B-B14F-4D97-AF65-F5344CB8AC3E}">
        <p14:creationId xmlns:p14="http://schemas.microsoft.com/office/powerpoint/2010/main" val="19178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https://www.egetolgayaltinay.com/lessons/495</a:t>
            </a:r>
            <a:r>
              <a:rPr lang="tr-TR" sz="2400" b="1" dirty="0"/>
              <a:t>      </a:t>
            </a:r>
          </a:p>
          <a:p>
            <a:endParaRPr lang="tr-TR" sz="2400" b="1" dirty="0"/>
          </a:p>
          <a:p>
            <a:endParaRPr lang="tr-TR" sz="2400" b="1" dirty="0"/>
          </a:p>
        </p:txBody>
      </p:sp>
      <p:pic>
        <p:nvPicPr>
          <p:cNvPr id="4" name="Resim 3">
            <a:extLst>
              <a:ext uri="{FF2B5EF4-FFF2-40B4-BE49-F238E27FC236}">
                <a16:creationId xmlns:a16="http://schemas.microsoft.com/office/drawing/2014/main" id="{E79F8461-1A9A-0A52-8EF6-21EEF9DF4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80776">
            <a:off x="8911307" y="3583070"/>
            <a:ext cx="2816770" cy="2638635"/>
          </a:xfrm>
          <a:prstGeom prst="rect">
            <a:avLst/>
          </a:prstGeom>
        </p:spPr>
      </p:pic>
    </p:spTree>
    <p:extLst>
      <p:ext uri="{BB962C8B-B14F-4D97-AF65-F5344CB8AC3E}">
        <p14:creationId xmlns:p14="http://schemas.microsoft.com/office/powerpoint/2010/main" val="2055100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https://www.egetolgayaltinay.com/lessons/483</a:t>
            </a:r>
            <a:r>
              <a:rPr lang="tr-TR" sz="2400" b="1" dirty="0"/>
              <a:t>     </a:t>
            </a:r>
          </a:p>
          <a:p>
            <a:endParaRPr lang="tr-TR" sz="2400" b="1" dirty="0"/>
          </a:p>
          <a:p>
            <a:endParaRPr lang="tr-TR" sz="2400" b="1" dirty="0"/>
          </a:p>
        </p:txBody>
      </p:sp>
      <p:pic>
        <p:nvPicPr>
          <p:cNvPr id="7" name="Resim 6">
            <a:extLst>
              <a:ext uri="{FF2B5EF4-FFF2-40B4-BE49-F238E27FC236}">
                <a16:creationId xmlns:a16="http://schemas.microsoft.com/office/drawing/2014/main" id="{56790658-FBB5-C9FE-4C17-E018317B5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45241">
            <a:off x="8179173" y="3233579"/>
            <a:ext cx="3114481" cy="2929095"/>
          </a:xfrm>
          <a:prstGeom prst="rect">
            <a:avLst/>
          </a:prstGeom>
        </p:spPr>
      </p:pic>
    </p:spTree>
    <p:extLst>
      <p:ext uri="{BB962C8B-B14F-4D97-AF65-F5344CB8AC3E}">
        <p14:creationId xmlns:p14="http://schemas.microsoft.com/office/powerpoint/2010/main" val="318194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0" y="6027003"/>
            <a:ext cx="12192000" cy="830997"/>
          </a:xfrm>
          <a:prstGeom prst="rect">
            <a:avLst/>
          </a:prstGeom>
          <a:noFill/>
        </p:spPr>
        <p:txBody>
          <a:bodyPr wrap="square" rtlCol="0">
            <a:spAutoFit/>
          </a:bodyPr>
          <a:lstStyle/>
          <a:p>
            <a:pPr algn="ctr"/>
            <a:r>
              <a:rPr lang="tr-TR" sz="2400" b="1" dirty="0"/>
              <a:t>Konu ile ilgili oyunlara yukarıdaki bağlantıdan ulaşabilirsiniz:</a:t>
            </a:r>
          </a:p>
          <a:p>
            <a:endParaRPr lang="tr-TR" sz="2400" b="1" dirty="0"/>
          </a:p>
        </p:txBody>
      </p:sp>
      <p:pic>
        <p:nvPicPr>
          <p:cNvPr id="4" name="Resim 3">
            <a:extLst>
              <a:ext uri="{FF2B5EF4-FFF2-40B4-BE49-F238E27FC236}">
                <a16:creationId xmlns:a16="http://schemas.microsoft.com/office/drawing/2014/main" id="{4B259683-0E0E-7FC8-AE45-D25B591D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523" y="1560047"/>
            <a:ext cx="2857662" cy="2681986"/>
          </a:xfrm>
          <a:prstGeom prst="rect">
            <a:avLst/>
          </a:prstGeom>
        </p:spPr>
      </p:pic>
      <p:pic>
        <p:nvPicPr>
          <p:cNvPr id="6" name="Resim 5">
            <a:extLst>
              <a:ext uri="{FF2B5EF4-FFF2-40B4-BE49-F238E27FC236}">
                <a16:creationId xmlns:a16="http://schemas.microsoft.com/office/drawing/2014/main" id="{6AB93728-09DB-D328-3977-FFDA2AC93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815" y="1610560"/>
            <a:ext cx="2733998" cy="2631473"/>
          </a:xfrm>
          <a:prstGeom prst="rect">
            <a:avLst/>
          </a:prstGeom>
        </p:spPr>
      </p:pic>
      <p:sp>
        <p:nvSpPr>
          <p:cNvPr id="8" name="Metin kutusu 7">
            <a:extLst>
              <a:ext uri="{FF2B5EF4-FFF2-40B4-BE49-F238E27FC236}">
                <a16:creationId xmlns:a16="http://schemas.microsoft.com/office/drawing/2014/main" id="{22F509A9-5C01-5FA4-0DFE-0CB76AF29BDF}"/>
              </a:ext>
            </a:extLst>
          </p:cNvPr>
          <p:cNvSpPr txBox="1"/>
          <p:nvPr/>
        </p:nvSpPr>
        <p:spPr>
          <a:xfrm>
            <a:off x="847725" y="4457700"/>
            <a:ext cx="2981325" cy="646331"/>
          </a:xfrm>
          <a:prstGeom prst="rect">
            <a:avLst/>
          </a:prstGeom>
          <a:noFill/>
        </p:spPr>
        <p:txBody>
          <a:bodyPr wrap="square" rtlCol="0">
            <a:spAutoFit/>
          </a:bodyPr>
          <a:lstStyle/>
          <a:p>
            <a:r>
              <a:rPr lang="tr-TR" dirty="0">
                <a:hlinkClick r:id="rId5"/>
              </a:rPr>
              <a:t>https://www.egetolgayaltinay.com/lessons/484</a:t>
            </a:r>
            <a:r>
              <a:rPr lang="tr-TR" dirty="0"/>
              <a:t> </a:t>
            </a:r>
          </a:p>
        </p:txBody>
      </p:sp>
      <p:sp>
        <p:nvSpPr>
          <p:cNvPr id="9" name="Metin kutusu 8">
            <a:extLst>
              <a:ext uri="{FF2B5EF4-FFF2-40B4-BE49-F238E27FC236}">
                <a16:creationId xmlns:a16="http://schemas.microsoft.com/office/drawing/2014/main" id="{8637C67C-71A8-5456-3986-AFEB517ED64D}"/>
              </a:ext>
            </a:extLst>
          </p:cNvPr>
          <p:cNvSpPr txBox="1"/>
          <p:nvPr/>
        </p:nvSpPr>
        <p:spPr>
          <a:xfrm>
            <a:off x="8267860" y="4488186"/>
            <a:ext cx="2981325" cy="646331"/>
          </a:xfrm>
          <a:prstGeom prst="rect">
            <a:avLst/>
          </a:prstGeom>
          <a:noFill/>
        </p:spPr>
        <p:txBody>
          <a:bodyPr wrap="square" rtlCol="0">
            <a:spAutoFit/>
          </a:bodyPr>
          <a:lstStyle/>
          <a:p>
            <a:r>
              <a:rPr lang="tr-TR" dirty="0">
                <a:hlinkClick r:id="rId6"/>
              </a:rPr>
              <a:t>https://www.egetolgayaltinay.com/lessons/485</a:t>
            </a:r>
            <a:r>
              <a:rPr lang="tr-TR" dirty="0"/>
              <a:t>  </a:t>
            </a:r>
          </a:p>
        </p:txBody>
      </p:sp>
    </p:spTree>
    <p:extLst>
      <p:ext uri="{BB962C8B-B14F-4D97-AF65-F5344CB8AC3E}">
        <p14:creationId xmlns:p14="http://schemas.microsoft.com/office/powerpoint/2010/main" val="336096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0" y="6027003"/>
            <a:ext cx="12192000" cy="830997"/>
          </a:xfrm>
          <a:prstGeom prst="rect">
            <a:avLst/>
          </a:prstGeom>
          <a:noFill/>
        </p:spPr>
        <p:txBody>
          <a:bodyPr wrap="square" rtlCol="0">
            <a:spAutoFit/>
          </a:bodyPr>
          <a:lstStyle/>
          <a:p>
            <a:pPr algn="ctr"/>
            <a:r>
              <a:rPr lang="tr-TR" sz="2400" b="1" dirty="0"/>
              <a:t>Konu ile ilgili oyunlara yukarıdaki bağlantıdan ulaşabilirsiniz:</a:t>
            </a:r>
          </a:p>
          <a:p>
            <a:endParaRPr lang="tr-TR" sz="2400" b="1" dirty="0"/>
          </a:p>
        </p:txBody>
      </p:sp>
      <p:sp>
        <p:nvSpPr>
          <p:cNvPr id="8" name="Metin kutusu 7">
            <a:extLst>
              <a:ext uri="{FF2B5EF4-FFF2-40B4-BE49-F238E27FC236}">
                <a16:creationId xmlns:a16="http://schemas.microsoft.com/office/drawing/2014/main" id="{22F509A9-5C01-5FA4-0DFE-0CB76AF29BDF}"/>
              </a:ext>
            </a:extLst>
          </p:cNvPr>
          <p:cNvSpPr txBox="1"/>
          <p:nvPr/>
        </p:nvSpPr>
        <p:spPr>
          <a:xfrm>
            <a:off x="847725" y="4457700"/>
            <a:ext cx="2981325" cy="646331"/>
          </a:xfrm>
          <a:prstGeom prst="rect">
            <a:avLst/>
          </a:prstGeom>
          <a:noFill/>
        </p:spPr>
        <p:txBody>
          <a:bodyPr wrap="square" rtlCol="0">
            <a:spAutoFit/>
          </a:bodyPr>
          <a:lstStyle/>
          <a:p>
            <a:r>
              <a:rPr lang="tr-TR" dirty="0">
                <a:hlinkClick r:id="rId3"/>
              </a:rPr>
              <a:t>https://www.egetolgayaltinay.com/lessons/486</a:t>
            </a:r>
            <a:r>
              <a:rPr lang="tr-TR" dirty="0"/>
              <a:t>  </a:t>
            </a:r>
          </a:p>
        </p:txBody>
      </p:sp>
      <p:sp>
        <p:nvSpPr>
          <p:cNvPr id="9" name="Metin kutusu 8">
            <a:extLst>
              <a:ext uri="{FF2B5EF4-FFF2-40B4-BE49-F238E27FC236}">
                <a16:creationId xmlns:a16="http://schemas.microsoft.com/office/drawing/2014/main" id="{8637C67C-71A8-5456-3986-AFEB517ED64D}"/>
              </a:ext>
            </a:extLst>
          </p:cNvPr>
          <p:cNvSpPr txBox="1"/>
          <p:nvPr/>
        </p:nvSpPr>
        <p:spPr>
          <a:xfrm>
            <a:off x="8267860" y="4488186"/>
            <a:ext cx="2981325" cy="646331"/>
          </a:xfrm>
          <a:prstGeom prst="rect">
            <a:avLst/>
          </a:prstGeom>
          <a:noFill/>
        </p:spPr>
        <p:txBody>
          <a:bodyPr wrap="square" rtlCol="0">
            <a:spAutoFit/>
          </a:bodyPr>
          <a:lstStyle/>
          <a:p>
            <a:r>
              <a:rPr lang="tr-TR" dirty="0">
                <a:hlinkClick r:id="rId4"/>
              </a:rPr>
              <a:t>https://www.egetolgayaltinay.com/lessons/487</a:t>
            </a:r>
            <a:r>
              <a:rPr lang="tr-TR" dirty="0"/>
              <a:t>   </a:t>
            </a:r>
          </a:p>
        </p:txBody>
      </p:sp>
      <p:pic>
        <p:nvPicPr>
          <p:cNvPr id="5" name="Resim 4">
            <a:extLst>
              <a:ext uri="{FF2B5EF4-FFF2-40B4-BE49-F238E27FC236}">
                <a16:creationId xmlns:a16="http://schemas.microsoft.com/office/drawing/2014/main" id="{093DF9C6-A0B5-169F-566E-08F85263E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975" y="1665720"/>
            <a:ext cx="2819400" cy="2783408"/>
          </a:xfrm>
          <a:prstGeom prst="rect">
            <a:avLst/>
          </a:prstGeom>
        </p:spPr>
      </p:pic>
      <p:pic>
        <p:nvPicPr>
          <p:cNvPr id="10" name="Resim 9">
            <a:extLst>
              <a:ext uri="{FF2B5EF4-FFF2-40B4-BE49-F238E27FC236}">
                <a16:creationId xmlns:a16="http://schemas.microsoft.com/office/drawing/2014/main" id="{2822F6A1-D638-38B0-0FB9-73567822B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7860" y="1660222"/>
            <a:ext cx="3030370" cy="2788906"/>
          </a:xfrm>
          <a:prstGeom prst="rect">
            <a:avLst/>
          </a:prstGeom>
        </p:spPr>
      </p:pic>
    </p:spTree>
    <p:extLst>
      <p:ext uri="{BB962C8B-B14F-4D97-AF65-F5344CB8AC3E}">
        <p14:creationId xmlns:p14="http://schemas.microsoft.com/office/powerpoint/2010/main" val="1450436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102D9C1-9B28-E4BE-C764-A1CFCC987C2A}"/>
              </a:ext>
            </a:extLst>
          </p:cNvPr>
          <p:cNvSpPr txBox="1"/>
          <p:nvPr/>
        </p:nvSpPr>
        <p:spPr>
          <a:xfrm>
            <a:off x="414067" y="1742536"/>
            <a:ext cx="11033185" cy="1862048"/>
          </a:xfrm>
          <a:prstGeom prst="rect">
            <a:avLst/>
          </a:prstGeom>
          <a:noFill/>
        </p:spPr>
        <p:txBody>
          <a:bodyPr wrap="square" rtlCol="0">
            <a:spAutoFit/>
          </a:bodyPr>
          <a:lstStyle/>
          <a:p>
            <a:pPr algn="ctr"/>
            <a:r>
              <a:rPr lang="tr-TR" sz="11500" b="1" dirty="0">
                <a:solidFill>
                  <a:schemeClr val="accent2"/>
                </a:solidFill>
              </a:rPr>
              <a:t>A / An</a:t>
            </a:r>
          </a:p>
        </p:txBody>
      </p:sp>
    </p:spTree>
    <p:extLst>
      <p:ext uri="{BB962C8B-B14F-4D97-AF65-F5344CB8AC3E}">
        <p14:creationId xmlns:p14="http://schemas.microsoft.com/office/powerpoint/2010/main" val="3525513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F3BCD62-C047-C5D9-7A12-E55D5C1CD662}"/>
              </a:ext>
            </a:extLst>
          </p:cNvPr>
          <p:cNvSpPr txBox="1"/>
          <p:nvPr/>
        </p:nvSpPr>
        <p:spPr>
          <a:xfrm>
            <a:off x="766493" y="-191039"/>
            <a:ext cx="4605608" cy="1200329"/>
          </a:xfrm>
          <a:prstGeom prst="rect">
            <a:avLst/>
          </a:prstGeom>
          <a:noFill/>
        </p:spPr>
        <p:txBody>
          <a:bodyPr wrap="square" rtlCol="0">
            <a:spAutoFit/>
          </a:bodyPr>
          <a:lstStyle/>
          <a:p>
            <a:pPr algn="ctr"/>
            <a:r>
              <a:rPr lang="tr-TR" sz="7200" b="1" dirty="0">
                <a:solidFill>
                  <a:schemeClr val="accent2"/>
                </a:solidFill>
              </a:rPr>
              <a:t>a</a:t>
            </a:r>
          </a:p>
        </p:txBody>
      </p:sp>
      <p:sp>
        <p:nvSpPr>
          <p:cNvPr id="3" name="Metin kutusu 2">
            <a:extLst>
              <a:ext uri="{FF2B5EF4-FFF2-40B4-BE49-F238E27FC236}">
                <a16:creationId xmlns:a16="http://schemas.microsoft.com/office/drawing/2014/main" id="{1404F3FF-41F0-6F82-BA43-ED7544CA21D4}"/>
              </a:ext>
            </a:extLst>
          </p:cNvPr>
          <p:cNvSpPr txBox="1"/>
          <p:nvPr/>
        </p:nvSpPr>
        <p:spPr>
          <a:xfrm>
            <a:off x="6976793" y="-191040"/>
            <a:ext cx="4605608" cy="1200329"/>
          </a:xfrm>
          <a:prstGeom prst="rect">
            <a:avLst/>
          </a:prstGeom>
          <a:noFill/>
        </p:spPr>
        <p:txBody>
          <a:bodyPr wrap="square" rtlCol="0">
            <a:spAutoFit/>
          </a:bodyPr>
          <a:lstStyle/>
          <a:p>
            <a:pPr algn="ctr"/>
            <a:r>
              <a:rPr lang="tr-TR" sz="7200" b="1" dirty="0">
                <a:solidFill>
                  <a:schemeClr val="accent2"/>
                </a:solidFill>
              </a:rPr>
              <a:t>an</a:t>
            </a:r>
          </a:p>
        </p:txBody>
      </p:sp>
      <p:sp>
        <p:nvSpPr>
          <p:cNvPr id="4" name="Metin kutusu 3">
            <a:extLst>
              <a:ext uri="{FF2B5EF4-FFF2-40B4-BE49-F238E27FC236}">
                <a16:creationId xmlns:a16="http://schemas.microsoft.com/office/drawing/2014/main" id="{CD06F2E3-8874-C781-5C6C-FF49C659AB34}"/>
              </a:ext>
            </a:extLst>
          </p:cNvPr>
          <p:cNvSpPr txBox="1"/>
          <p:nvPr/>
        </p:nvSpPr>
        <p:spPr>
          <a:xfrm>
            <a:off x="371474" y="1009289"/>
            <a:ext cx="5534025" cy="830997"/>
          </a:xfrm>
          <a:prstGeom prst="rect">
            <a:avLst/>
          </a:prstGeom>
          <a:noFill/>
        </p:spPr>
        <p:txBody>
          <a:bodyPr wrap="square" rtlCol="0">
            <a:spAutoFit/>
          </a:bodyPr>
          <a:lstStyle/>
          <a:p>
            <a:r>
              <a:rPr lang="tr-TR" dirty="0"/>
              <a:t>«</a:t>
            </a:r>
            <a:r>
              <a:rPr lang="tr-TR" sz="2400" b="1" dirty="0">
                <a:solidFill>
                  <a:schemeClr val="accent2"/>
                </a:solidFill>
              </a:rPr>
              <a:t>Bir</a:t>
            </a:r>
            <a:r>
              <a:rPr lang="tr-TR" dirty="0"/>
              <a:t>» anlamına gelir. Kelimenin </a:t>
            </a:r>
            <a:r>
              <a:rPr lang="tr-TR" u="sng" dirty="0"/>
              <a:t>okunuşunun</a:t>
            </a:r>
            <a:r>
              <a:rPr lang="tr-TR" dirty="0"/>
              <a:t> ilk harfi sessiz harf ile başlıyorsa «</a:t>
            </a:r>
            <a:r>
              <a:rPr lang="tr-TR" sz="2400" b="1" dirty="0">
                <a:solidFill>
                  <a:schemeClr val="accent2"/>
                </a:solidFill>
              </a:rPr>
              <a:t>a</a:t>
            </a:r>
            <a:r>
              <a:rPr lang="tr-TR" dirty="0"/>
              <a:t>» kullanılır.</a:t>
            </a:r>
          </a:p>
        </p:txBody>
      </p:sp>
      <p:sp>
        <p:nvSpPr>
          <p:cNvPr id="5" name="Metin kutusu 4">
            <a:extLst>
              <a:ext uri="{FF2B5EF4-FFF2-40B4-BE49-F238E27FC236}">
                <a16:creationId xmlns:a16="http://schemas.microsoft.com/office/drawing/2014/main" id="{7E70FC91-2311-C412-648D-4360989BE07C}"/>
              </a:ext>
            </a:extLst>
          </p:cNvPr>
          <p:cNvSpPr txBox="1"/>
          <p:nvPr/>
        </p:nvSpPr>
        <p:spPr>
          <a:xfrm>
            <a:off x="6286501" y="1009289"/>
            <a:ext cx="5534025" cy="830997"/>
          </a:xfrm>
          <a:prstGeom prst="rect">
            <a:avLst/>
          </a:prstGeom>
          <a:noFill/>
        </p:spPr>
        <p:txBody>
          <a:bodyPr wrap="square" rtlCol="0">
            <a:spAutoFit/>
          </a:bodyPr>
          <a:lstStyle/>
          <a:p>
            <a:r>
              <a:rPr lang="tr-TR" dirty="0"/>
              <a:t>«</a:t>
            </a:r>
            <a:r>
              <a:rPr lang="tr-TR" sz="2400" b="1" dirty="0">
                <a:solidFill>
                  <a:schemeClr val="accent2"/>
                </a:solidFill>
              </a:rPr>
              <a:t>Bir</a:t>
            </a:r>
            <a:r>
              <a:rPr lang="tr-TR" dirty="0"/>
              <a:t>» anlamına gelir. Kelimenin </a:t>
            </a:r>
            <a:r>
              <a:rPr lang="tr-TR" u="sng" dirty="0"/>
              <a:t>okunuşunun</a:t>
            </a:r>
            <a:r>
              <a:rPr lang="tr-TR" dirty="0"/>
              <a:t> ilk harfi sesli harf ile başlıyorsa «</a:t>
            </a:r>
            <a:r>
              <a:rPr lang="tr-TR" sz="2400" b="1" dirty="0">
                <a:solidFill>
                  <a:schemeClr val="accent2"/>
                </a:solidFill>
              </a:rPr>
              <a:t>an</a:t>
            </a:r>
            <a:r>
              <a:rPr lang="tr-TR" dirty="0"/>
              <a:t>» kullanılır.</a:t>
            </a:r>
          </a:p>
        </p:txBody>
      </p:sp>
      <p:sp>
        <p:nvSpPr>
          <p:cNvPr id="6" name="Metin kutusu 5">
            <a:extLst>
              <a:ext uri="{FF2B5EF4-FFF2-40B4-BE49-F238E27FC236}">
                <a16:creationId xmlns:a16="http://schemas.microsoft.com/office/drawing/2014/main" id="{E15D8BA2-16ED-DAC6-20E0-15179820E7F5}"/>
              </a:ext>
            </a:extLst>
          </p:cNvPr>
          <p:cNvSpPr txBox="1"/>
          <p:nvPr/>
        </p:nvSpPr>
        <p:spPr>
          <a:xfrm>
            <a:off x="3069297" y="2189381"/>
            <a:ext cx="3457575" cy="646331"/>
          </a:xfrm>
          <a:prstGeom prst="rect">
            <a:avLst/>
          </a:prstGeom>
          <a:noFill/>
        </p:spPr>
        <p:txBody>
          <a:bodyPr wrap="square" rtlCol="0">
            <a:spAutoFit/>
          </a:bodyPr>
          <a:lstStyle/>
          <a:p>
            <a:r>
              <a:rPr lang="tr-TR" sz="3600" b="1" dirty="0"/>
              <a:t>panda</a:t>
            </a:r>
          </a:p>
        </p:txBody>
      </p:sp>
      <p:sp>
        <p:nvSpPr>
          <p:cNvPr id="7" name="Metin kutusu 6">
            <a:extLst>
              <a:ext uri="{FF2B5EF4-FFF2-40B4-BE49-F238E27FC236}">
                <a16:creationId xmlns:a16="http://schemas.microsoft.com/office/drawing/2014/main" id="{41AD1047-42BC-0D72-D6A3-83B853872318}"/>
              </a:ext>
            </a:extLst>
          </p:cNvPr>
          <p:cNvSpPr txBox="1"/>
          <p:nvPr/>
        </p:nvSpPr>
        <p:spPr>
          <a:xfrm>
            <a:off x="3069297" y="3516865"/>
            <a:ext cx="3457575" cy="646331"/>
          </a:xfrm>
          <a:prstGeom prst="rect">
            <a:avLst/>
          </a:prstGeom>
          <a:noFill/>
        </p:spPr>
        <p:txBody>
          <a:bodyPr wrap="square" rtlCol="0">
            <a:spAutoFit/>
          </a:bodyPr>
          <a:lstStyle/>
          <a:p>
            <a:r>
              <a:rPr lang="tr-TR" sz="3600" b="1" dirty="0" err="1"/>
              <a:t>lemon</a:t>
            </a:r>
            <a:endParaRPr lang="tr-TR" sz="3600" b="1" dirty="0"/>
          </a:p>
        </p:txBody>
      </p:sp>
      <p:sp>
        <p:nvSpPr>
          <p:cNvPr id="8" name="Metin kutusu 7">
            <a:extLst>
              <a:ext uri="{FF2B5EF4-FFF2-40B4-BE49-F238E27FC236}">
                <a16:creationId xmlns:a16="http://schemas.microsoft.com/office/drawing/2014/main" id="{B63F758C-38CF-5D8A-E56E-447927159037}"/>
              </a:ext>
            </a:extLst>
          </p:cNvPr>
          <p:cNvSpPr txBox="1"/>
          <p:nvPr/>
        </p:nvSpPr>
        <p:spPr>
          <a:xfrm>
            <a:off x="3069296" y="5017715"/>
            <a:ext cx="3457575" cy="646331"/>
          </a:xfrm>
          <a:prstGeom prst="rect">
            <a:avLst/>
          </a:prstGeom>
          <a:noFill/>
        </p:spPr>
        <p:txBody>
          <a:bodyPr wrap="square" rtlCol="0">
            <a:spAutoFit/>
          </a:bodyPr>
          <a:lstStyle/>
          <a:p>
            <a:r>
              <a:rPr lang="tr-TR" sz="3600" b="1" dirty="0" err="1"/>
              <a:t>university</a:t>
            </a:r>
            <a:endParaRPr lang="tr-TR" sz="3600" b="1" dirty="0"/>
          </a:p>
        </p:txBody>
      </p:sp>
      <p:sp>
        <p:nvSpPr>
          <p:cNvPr id="9" name="Metin kutusu 8">
            <a:extLst>
              <a:ext uri="{FF2B5EF4-FFF2-40B4-BE49-F238E27FC236}">
                <a16:creationId xmlns:a16="http://schemas.microsoft.com/office/drawing/2014/main" id="{735B5F1D-49B6-46B9-6FE9-952C37FA133B}"/>
              </a:ext>
            </a:extLst>
          </p:cNvPr>
          <p:cNvSpPr txBox="1"/>
          <p:nvPr/>
        </p:nvSpPr>
        <p:spPr>
          <a:xfrm>
            <a:off x="8850972" y="2209618"/>
            <a:ext cx="3457575" cy="646331"/>
          </a:xfrm>
          <a:prstGeom prst="rect">
            <a:avLst/>
          </a:prstGeom>
          <a:noFill/>
        </p:spPr>
        <p:txBody>
          <a:bodyPr wrap="square" rtlCol="0">
            <a:spAutoFit/>
          </a:bodyPr>
          <a:lstStyle/>
          <a:p>
            <a:r>
              <a:rPr lang="tr-TR" sz="3600" b="1" dirty="0" err="1"/>
              <a:t>ambulance</a:t>
            </a:r>
            <a:endParaRPr lang="tr-TR" sz="3600" b="1" dirty="0"/>
          </a:p>
        </p:txBody>
      </p:sp>
      <p:sp>
        <p:nvSpPr>
          <p:cNvPr id="10" name="Metin kutusu 9">
            <a:extLst>
              <a:ext uri="{FF2B5EF4-FFF2-40B4-BE49-F238E27FC236}">
                <a16:creationId xmlns:a16="http://schemas.microsoft.com/office/drawing/2014/main" id="{DB4101B6-A175-E172-2DAC-618D3CEF9EDF}"/>
              </a:ext>
            </a:extLst>
          </p:cNvPr>
          <p:cNvSpPr txBox="1"/>
          <p:nvPr/>
        </p:nvSpPr>
        <p:spPr>
          <a:xfrm>
            <a:off x="8850972" y="3537102"/>
            <a:ext cx="3457575" cy="646331"/>
          </a:xfrm>
          <a:prstGeom prst="rect">
            <a:avLst/>
          </a:prstGeom>
          <a:noFill/>
        </p:spPr>
        <p:txBody>
          <a:bodyPr wrap="square" rtlCol="0">
            <a:spAutoFit/>
          </a:bodyPr>
          <a:lstStyle/>
          <a:p>
            <a:r>
              <a:rPr lang="tr-TR" sz="3600" b="1" dirty="0" err="1"/>
              <a:t>office</a:t>
            </a:r>
            <a:endParaRPr lang="tr-TR" sz="3600" b="1" dirty="0"/>
          </a:p>
        </p:txBody>
      </p:sp>
      <p:sp>
        <p:nvSpPr>
          <p:cNvPr id="11" name="Metin kutusu 10">
            <a:extLst>
              <a:ext uri="{FF2B5EF4-FFF2-40B4-BE49-F238E27FC236}">
                <a16:creationId xmlns:a16="http://schemas.microsoft.com/office/drawing/2014/main" id="{EF93AC2A-E2A2-3DB7-ADA0-A58AF1183985}"/>
              </a:ext>
            </a:extLst>
          </p:cNvPr>
          <p:cNvSpPr txBox="1"/>
          <p:nvPr/>
        </p:nvSpPr>
        <p:spPr>
          <a:xfrm>
            <a:off x="8850971" y="5037952"/>
            <a:ext cx="3457575" cy="646331"/>
          </a:xfrm>
          <a:prstGeom prst="rect">
            <a:avLst/>
          </a:prstGeom>
          <a:noFill/>
        </p:spPr>
        <p:txBody>
          <a:bodyPr wrap="square" rtlCol="0">
            <a:spAutoFit/>
          </a:bodyPr>
          <a:lstStyle/>
          <a:p>
            <a:r>
              <a:rPr lang="tr-TR" sz="3600" b="1" dirty="0"/>
              <a:t>x-ray</a:t>
            </a:r>
          </a:p>
        </p:txBody>
      </p:sp>
      <p:sp>
        <p:nvSpPr>
          <p:cNvPr id="12" name="Metin kutusu 11">
            <a:extLst>
              <a:ext uri="{FF2B5EF4-FFF2-40B4-BE49-F238E27FC236}">
                <a16:creationId xmlns:a16="http://schemas.microsoft.com/office/drawing/2014/main" id="{2506D017-D144-0CE5-4DB0-F257026B6707}"/>
              </a:ext>
            </a:extLst>
          </p:cNvPr>
          <p:cNvSpPr txBox="1"/>
          <p:nvPr/>
        </p:nvSpPr>
        <p:spPr>
          <a:xfrm>
            <a:off x="2502561" y="2119701"/>
            <a:ext cx="566736" cy="769441"/>
          </a:xfrm>
          <a:prstGeom prst="rect">
            <a:avLst/>
          </a:prstGeom>
          <a:noFill/>
        </p:spPr>
        <p:txBody>
          <a:bodyPr wrap="square" rtlCol="0">
            <a:spAutoFit/>
          </a:bodyPr>
          <a:lstStyle/>
          <a:p>
            <a:r>
              <a:rPr lang="tr-TR" sz="4400" b="1" dirty="0">
                <a:solidFill>
                  <a:schemeClr val="accent2"/>
                </a:solidFill>
              </a:rPr>
              <a:t>a</a:t>
            </a:r>
          </a:p>
        </p:txBody>
      </p:sp>
      <p:sp>
        <p:nvSpPr>
          <p:cNvPr id="13" name="Metin kutusu 12">
            <a:extLst>
              <a:ext uri="{FF2B5EF4-FFF2-40B4-BE49-F238E27FC236}">
                <a16:creationId xmlns:a16="http://schemas.microsoft.com/office/drawing/2014/main" id="{F5C49BCA-3E04-84EE-1831-C52000C134D0}"/>
              </a:ext>
            </a:extLst>
          </p:cNvPr>
          <p:cNvSpPr txBox="1"/>
          <p:nvPr/>
        </p:nvSpPr>
        <p:spPr>
          <a:xfrm>
            <a:off x="2564471" y="3451117"/>
            <a:ext cx="566736" cy="769441"/>
          </a:xfrm>
          <a:prstGeom prst="rect">
            <a:avLst/>
          </a:prstGeom>
          <a:noFill/>
        </p:spPr>
        <p:txBody>
          <a:bodyPr wrap="square" rtlCol="0">
            <a:spAutoFit/>
          </a:bodyPr>
          <a:lstStyle/>
          <a:p>
            <a:r>
              <a:rPr lang="tr-TR" sz="4400" b="1" dirty="0">
                <a:solidFill>
                  <a:schemeClr val="accent2"/>
                </a:solidFill>
              </a:rPr>
              <a:t>a</a:t>
            </a:r>
          </a:p>
        </p:txBody>
      </p:sp>
      <p:sp>
        <p:nvSpPr>
          <p:cNvPr id="14" name="Metin kutusu 13">
            <a:extLst>
              <a:ext uri="{FF2B5EF4-FFF2-40B4-BE49-F238E27FC236}">
                <a16:creationId xmlns:a16="http://schemas.microsoft.com/office/drawing/2014/main" id="{6EADC187-1C21-4BB2-ABB9-7FC61807B7F5}"/>
              </a:ext>
            </a:extLst>
          </p:cNvPr>
          <p:cNvSpPr txBox="1"/>
          <p:nvPr/>
        </p:nvSpPr>
        <p:spPr>
          <a:xfrm>
            <a:off x="2578757" y="4956159"/>
            <a:ext cx="566736" cy="769441"/>
          </a:xfrm>
          <a:prstGeom prst="rect">
            <a:avLst/>
          </a:prstGeom>
          <a:noFill/>
        </p:spPr>
        <p:txBody>
          <a:bodyPr wrap="square" rtlCol="0">
            <a:spAutoFit/>
          </a:bodyPr>
          <a:lstStyle/>
          <a:p>
            <a:r>
              <a:rPr lang="tr-TR" sz="4400" b="1" dirty="0">
                <a:solidFill>
                  <a:schemeClr val="accent2"/>
                </a:solidFill>
              </a:rPr>
              <a:t>a</a:t>
            </a:r>
          </a:p>
        </p:txBody>
      </p:sp>
      <p:sp>
        <p:nvSpPr>
          <p:cNvPr id="15" name="Metin kutusu 14">
            <a:extLst>
              <a:ext uri="{FF2B5EF4-FFF2-40B4-BE49-F238E27FC236}">
                <a16:creationId xmlns:a16="http://schemas.microsoft.com/office/drawing/2014/main" id="{0D79EFBE-FB6B-0DBB-443D-97714F090384}"/>
              </a:ext>
            </a:extLst>
          </p:cNvPr>
          <p:cNvSpPr txBox="1"/>
          <p:nvPr/>
        </p:nvSpPr>
        <p:spPr>
          <a:xfrm>
            <a:off x="8053114" y="2148062"/>
            <a:ext cx="1000399" cy="769441"/>
          </a:xfrm>
          <a:prstGeom prst="rect">
            <a:avLst/>
          </a:prstGeom>
          <a:noFill/>
        </p:spPr>
        <p:txBody>
          <a:bodyPr wrap="square" rtlCol="0">
            <a:spAutoFit/>
          </a:bodyPr>
          <a:lstStyle/>
          <a:p>
            <a:r>
              <a:rPr lang="tr-TR" sz="4400" b="1" dirty="0">
                <a:solidFill>
                  <a:schemeClr val="accent2"/>
                </a:solidFill>
              </a:rPr>
              <a:t>an</a:t>
            </a:r>
          </a:p>
        </p:txBody>
      </p:sp>
      <p:sp>
        <p:nvSpPr>
          <p:cNvPr id="16" name="Metin kutusu 15">
            <a:extLst>
              <a:ext uri="{FF2B5EF4-FFF2-40B4-BE49-F238E27FC236}">
                <a16:creationId xmlns:a16="http://schemas.microsoft.com/office/drawing/2014/main" id="{4920355B-91D9-C441-093D-A03E56BB7D85}"/>
              </a:ext>
            </a:extLst>
          </p:cNvPr>
          <p:cNvSpPr txBox="1"/>
          <p:nvPr/>
        </p:nvSpPr>
        <p:spPr>
          <a:xfrm>
            <a:off x="8053114" y="3451116"/>
            <a:ext cx="1000399" cy="769441"/>
          </a:xfrm>
          <a:prstGeom prst="rect">
            <a:avLst/>
          </a:prstGeom>
          <a:noFill/>
        </p:spPr>
        <p:txBody>
          <a:bodyPr wrap="square" rtlCol="0">
            <a:spAutoFit/>
          </a:bodyPr>
          <a:lstStyle/>
          <a:p>
            <a:r>
              <a:rPr lang="tr-TR" sz="4400" b="1" dirty="0">
                <a:solidFill>
                  <a:schemeClr val="accent2"/>
                </a:solidFill>
              </a:rPr>
              <a:t>an</a:t>
            </a:r>
          </a:p>
        </p:txBody>
      </p:sp>
      <p:sp>
        <p:nvSpPr>
          <p:cNvPr id="17" name="Metin kutusu 16">
            <a:extLst>
              <a:ext uri="{FF2B5EF4-FFF2-40B4-BE49-F238E27FC236}">
                <a16:creationId xmlns:a16="http://schemas.microsoft.com/office/drawing/2014/main" id="{03F32399-6359-1DA7-2EF5-9A1CC23F435C}"/>
              </a:ext>
            </a:extLst>
          </p:cNvPr>
          <p:cNvSpPr txBox="1"/>
          <p:nvPr/>
        </p:nvSpPr>
        <p:spPr>
          <a:xfrm>
            <a:off x="8074410" y="4956159"/>
            <a:ext cx="1000399" cy="769441"/>
          </a:xfrm>
          <a:prstGeom prst="rect">
            <a:avLst/>
          </a:prstGeom>
          <a:noFill/>
        </p:spPr>
        <p:txBody>
          <a:bodyPr wrap="square" rtlCol="0">
            <a:spAutoFit/>
          </a:bodyPr>
          <a:lstStyle/>
          <a:p>
            <a:r>
              <a:rPr lang="tr-TR" sz="4400" b="1" dirty="0">
                <a:solidFill>
                  <a:schemeClr val="accent2"/>
                </a:solidFill>
              </a:rPr>
              <a:t>an</a:t>
            </a:r>
          </a:p>
        </p:txBody>
      </p:sp>
    </p:spTree>
    <p:extLst>
      <p:ext uri="{BB962C8B-B14F-4D97-AF65-F5344CB8AC3E}">
        <p14:creationId xmlns:p14="http://schemas.microsoft.com/office/powerpoint/2010/main" val="17671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569660"/>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https://www.egetolgayaltinay.com/lessons/488</a:t>
            </a:r>
            <a:r>
              <a:rPr lang="tr-TR" sz="2400" b="1" dirty="0"/>
              <a:t> </a:t>
            </a:r>
          </a:p>
          <a:p>
            <a:endParaRPr lang="tr-TR" sz="2400" b="1" dirty="0"/>
          </a:p>
        </p:txBody>
      </p:sp>
      <p:pic>
        <p:nvPicPr>
          <p:cNvPr id="4" name="Resim 3">
            <a:extLst>
              <a:ext uri="{FF2B5EF4-FFF2-40B4-BE49-F238E27FC236}">
                <a16:creationId xmlns:a16="http://schemas.microsoft.com/office/drawing/2014/main" id="{75D46994-576D-D1AD-17F7-51393310E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79068">
            <a:off x="8758073" y="3185956"/>
            <a:ext cx="2970004" cy="2825712"/>
          </a:xfrm>
          <a:prstGeom prst="rect">
            <a:avLst/>
          </a:prstGeom>
        </p:spPr>
      </p:pic>
    </p:spTree>
    <p:extLst>
      <p:ext uri="{BB962C8B-B14F-4D97-AF65-F5344CB8AC3E}">
        <p14:creationId xmlns:p14="http://schemas.microsoft.com/office/powerpoint/2010/main" val="215857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FC99D4F-089E-4B42-071A-8A962E9E2FE1}"/>
              </a:ext>
            </a:extLst>
          </p:cNvPr>
          <p:cNvSpPr/>
          <p:nvPr/>
        </p:nvSpPr>
        <p:spPr>
          <a:xfrm>
            <a:off x="955802"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Airport</a:t>
            </a:r>
            <a:endParaRPr lang="en-US" sz="6000" b="1" dirty="0"/>
          </a:p>
        </p:txBody>
      </p:sp>
      <p:sp>
        <p:nvSpPr>
          <p:cNvPr id="4" name="Dikdörtgen: Köşeleri Yuvarlatılmış 3">
            <a:extLst>
              <a:ext uri="{FF2B5EF4-FFF2-40B4-BE49-F238E27FC236}">
                <a16:creationId xmlns:a16="http://schemas.microsoft.com/office/drawing/2014/main" id="{3748C362-81FF-4706-E470-AE0E3323D784}"/>
              </a:ext>
            </a:extLst>
          </p:cNvPr>
          <p:cNvSpPr/>
          <p:nvPr/>
        </p:nvSpPr>
        <p:spPr>
          <a:xfrm>
            <a:off x="6819900"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Ambulance</a:t>
            </a:r>
            <a:endParaRPr lang="en-US" sz="6000" b="1" dirty="0"/>
          </a:p>
        </p:txBody>
      </p:sp>
    </p:spTree>
    <p:extLst>
      <p:ext uri="{BB962C8B-B14F-4D97-AF65-F5344CB8AC3E}">
        <p14:creationId xmlns:p14="http://schemas.microsoft.com/office/powerpoint/2010/main" val="4025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821420C-63D7-C383-B63E-F084D22DEC33}"/>
              </a:ext>
            </a:extLst>
          </p:cNvPr>
          <p:cNvSpPr txBox="1"/>
          <p:nvPr/>
        </p:nvSpPr>
        <p:spPr>
          <a:xfrm>
            <a:off x="414067" y="1742536"/>
            <a:ext cx="11033185" cy="1862048"/>
          </a:xfrm>
          <a:prstGeom prst="rect">
            <a:avLst/>
          </a:prstGeom>
          <a:noFill/>
        </p:spPr>
        <p:txBody>
          <a:bodyPr wrap="square" rtlCol="0">
            <a:spAutoFit/>
          </a:bodyPr>
          <a:lstStyle/>
          <a:p>
            <a:pPr algn="ctr"/>
            <a:r>
              <a:rPr lang="tr-TR" sz="11500" b="1" dirty="0" err="1">
                <a:solidFill>
                  <a:schemeClr val="accent2"/>
                </a:solidFill>
              </a:rPr>
              <a:t>This</a:t>
            </a:r>
            <a:r>
              <a:rPr lang="tr-TR" sz="11500" b="1" dirty="0">
                <a:solidFill>
                  <a:schemeClr val="accent2"/>
                </a:solidFill>
              </a:rPr>
              <a:t> / </a:t>
            </a:r>
            <a:r>
              <a:rPr lang="tr-TR" sz="11500" b="1" dirty="0" err="1">
                <a:solidFill>
                  <a:schemeClr val="accent2"/>
                </a:solidFill>
              </a:rPr>
              <a:t>That</a:t>
            </a:r>
            <a:endParaRPr lang="tr-TR" sz="11500" b="1" dirty="0">
              <a:solidFill>
                <a:schemeClr val="accent2"/>
              </a:solidFill>
            </a:endParaRPr>
          </a:p>
        </p:txBody>
      </p:sp>
    </p:spTree>
    <p:extLst>
      <p:ext uri="{BB962C8B-B14F-4D97-AF65-F5344CB8AC3E}">
        <p14:creationId xmlns:p14="http://schemas.microsoft.com/office/powerpoint/2010/main" val="1842549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4AB9CBA5-7470-129B-8BA1-46D158B1B2CC}"/>
              </a:ext>
            </a:extLst>
          </p:cNvPr>
          <p:cNvSpPr/>
          <p:nvPr/>
        </p:nvSpPr>
        <p:spPr>
          <a:xfrm>
            <a:off x="609600" y="1174376"/>
            <a:ext cx="5190565" cy="1703295"/>
          </a:xfrm>
          <a:prstGeom prst="wedgeRectCallout">
            <a:avLst>
              <a:gd name="adj1" fmla="val -4425"/>
              <a:gd name="adj2" fmla="val 70394"/>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6000" b="1" dirty="0" err="1">
                <a:solidFill>
                  <a:schemeClr val="accent2"/>
                </a:solidFill>
              </a:rPr>
              <a:t>This</a:t>
            </a:r>
            <a:r>
              <a:rPr lang="tr-TR" sz="6000" b="1" dirty="0">
                <a:solidFill>
                  <a:schemeClr val="tx1"/>
                </a:solidFill>
              </a:rPr>
              <a:t> is </a:t>
            </a:r>
            <a:r>
              <a:rPr lang="tr-TR" sz="6000" b="1" dirty="0" err="1">
                <a:solidFill>
                  <a:schemeClr val="tx1"/>
                </a:solidFill>
              </a:rPr>
              <a:t>salad</a:t>
            </a:r>
            <a:r>
              <a:rPr lang="tr-TR" sz="6000" b="1" dirty="0">
                <a:solidFill>
                  <a:schemeClr val="tx1"/>
                </a:solidFill>
              </a:rPr>
              <a:t>.</a:t>
            </a:r>
          </a:p>
        </p:txBody>
      </p:sp>
      <p:sp>
        <p:nvSpPr>
          <p:cNvPr id="3" name="Konuşma Balonu: Dikdörtgen 2">
            <a:extLst>
              <a:ext uri="{FF2B5EF4-FFF2-40B4-BE49-F238E27FC236}">
                <a16:creationId xmlns:a16="http://schemas.microsoft.com/office/drawing/2014/main" id="{866CCA12-3AA3-6F87-4169-4CF51B66CD9D}"/>
              </a:ext>
            </a:extLst>
          </p:cNvPr>
          <p:cNvSpPr/>
          <p:nvPr/>
        </p:nvSpPr>
        <p:spPr>
          <a:xfrm>
            <a:off x="6589059" y="1174375"/>
            <a:ext cx="5190565" cy="1703295"/>
          </a:xfrm>
          <a:prstGeom prst="wedgeRectCallout">
            <a:avLst>
              <a:gd name="adj1" fmla="val 40998"/>
              <a:gd name="adj2" fmla="val 89341"/>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6000" b="1" dirty="0" err="1">
                <a:solidFill>
                  <a:schemeClr val="accent2"/>
                </a:solidFill>
              </a:rPr>
              <a:t>That</a:t>
            </a:r>
            <a:r>
              <a:rPr lang="tr-TR" sz="6000" b="1" dirty="0">
                <a:solidFill>
                  <a:schemeClr val="tx1"/>
                </a:solidFill>
              </a:rPr>
              <a:t> is </a:t>
            </a:r>
            <a:r>
              <a:rPr lang="tr-TR" sz="6000" b="1" dirty="0" err="1">
                <a:solidFill>
                  <a:schemeClr val="tx1"/>
                </a:solidFill>
              </a:rPr>
              <a:t>salad</a:t>
            </a:r>
            <a:r>
              <a:rPr lang="tr-TR" sz="6000" b="1" dirty="0">
                <a:solidFill>
                  <a:schemeClr val="tx1"/>
                </a:solidFill>
              </a:rPr>
              <a:t>.</a:t>
            </a:r>
          </a:p>
        </p:txBody>
      </p:sp>
    </p:spTree>
    <p:extLst>
      <p:ext uri="{BB962C8B-B14F-4D97-AF65-F5344CB8AC3E}">
        <p14:creationId xmlns:p14="http://schemas.microsoft.com/office/powerpoint/2010/main" val="17239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A54E9A24-6FCD-7FC1-6DE7-F0131F9E3B11}"/>
              </a:ext>
            </a:extLst>
          </p:cNvPr>
          <p:cNvSpPr/>
          <p:nvPr/>
        </p:nvSpPr>
        <p:spPr>
          <a:xfrm>
            <a:off x="609600" y="1174376"/>
            <a:ext cx="5190565" cy="2124636"/>
          </a:xfrm>
          <a:prstGeom prst="wedgeRectCallout">
            <a:avLst>
              <a:gd name="adj1" fmla="val 11810"/>
              <a:gd name="adj2" fmla="val 6490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6000" b="1" dirty="0" err="1">
                <a:solidFill>
                  <a:schemeClr val="accent2"/>
                </a:solidFill>
              </a:rPr>
              <a:t>This</a:t>
            </a:r>
            <a:r>
              <a:rPr lang="tr-TR" sz="6000" b="1" dirty="0">
                <a:solidFill>
                  <a:schemeClr val="tx1"/>
                </a:solidFill>
              </a:rPr>
              <a:t> is a </a:t>
            </a:r>
            <a:r>
              <a:rPr lang="tr-TR" sz="6000" b="1" dirty="0" err="1">
                <a:solidFill>
                  <a:schemeClr val="tx1"/>
                </a:solidFill>
              </a:rPr>
              <a:t>television</a:t>
            </a:r>
            <a:r>
              <a:rPr lang="tr-TR" sz="6000" b="1" dirty="0">
                <a:solidFill>
                  <a:schemeClr val="tx1"/>
                </a:solidFill>
              </a:rPr>
              <a:t>.</a:t>
            </a:r>
          </a:p>
        </p:txBody>
      </p:sp>
      <p:sp>
        <p:nvSpPr>
          <p:cNvPr id="3" name="Konuşma Balonu: Dikdörtgen 2">
            <a:extLst>
              <a:ext uri="{FF2B5EF4-FFF2-40B4-BE49-F238E27FC236}">
                <a16:creationId xmlns:a16="http://schemas.microsoft.com/office/drawing/2014/main" id="{0B26648F-26C9-CBDC-C535-CD1361B011FB}"/>
              </a:ext>
            </a:extLst>
          </p:cNvPr>
          <p:cNvSpPr/>
          <p:nvPr/>
        </p:nvSpPr>
        <p:spPr>
          <a:xfrm>
            <a:off x="6589059" y="1174375"/>
            <a:ext cx="5190565" cy="1963272"/>
          </a:xfrm>
          <a:prstGeom prst="wedgeRectCallout">
            <a:avLst>
              <a:gd name="adj1" fmla="val 37026"/>
              <a:gd name="adj2" fmla="val 10802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6000" b="1" dirty="0" err="1">
                <a:solidFill>
                  <a:schemeClr val="accent2"/>
                </a:solidFill>
              </a:rPr>
              <a:t>That</a:t>
            </a:r>
            <a:r>
              <a:rPr lang="tr-TR" sz="6000" b="1" dirty="0">
                <a:solidFill>
                  <a:schemeClr val="tx1"/>
                </a:solidFill>
              </a:rPr>
              <a:t> is a </a:t>
            </a:r>
            <a:r>
              <a:rPr lang="tr-TR" sz="6000" b="1" dirty="0" err="1">
                <a:solidFill>
                  <a:schemeClr val="tx1"/>
                </a:solidFill>
              </a:rPr>
              <a:t>television</a:t>
            </a:r>
            <a:r>
              <a:rPr lang="tr-TR" sz="6000" b="1" dirty="0">
                <a:solidFill>
                  <a:schemeClr val="tx1"/>
                </a:solidFill>
              </a:rPr>
              <a:t>.</a:t>
            </a:r>
          </a:p>
        </p:txBody>
      </p:sp>
    </p:spTree>
    <p:extLst>
      <p:ext uri="{BB962C8B-B14F-4D97-AF65-F5344CB8AC3E}">
        <p14:creationId xmlns:p14="http://schemas.microsoft.com/office/powerpoint/2010/main" val="90694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onuşma Balonu: Dikdörtgen 2">
            <a:extLst>
              <a:ext uri="{FF2B5EF4-FFF2-40B4-BE49-F238E27FC236}">
                <a16:creationId xmlns:a16="http://schemas.microsoft.com/office/drawing/2014/main" id="{C51AE636-253E-74D6-646D-3DA76200B16A}"/>
              </a:ext>
            </a:extLst>
          </p:cNvPr>
          <p:cNvSpPr/>
          <p:nvPr/>
        </p:nvSpPr>
        <p:spPr>
          <a:xfrm>
            <a:off x="609600" y="1174376"/>
            <a:ext cx="5190565" cy="2124636"/>
          </a:xfrm>
          <a:prstGeom prst="wedgeRectCallout">
            <a:avLst>
              <a:gd name="adj1" fmla="val 35817"/>
              <a:gd name="adj2" fmla="val 94867"/>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6000" b="1" dirty="0" err="1">
                <a:solidFill>
                  <a:schemeClr val="accent2"/>
                </a:solidFill>
              </a:rPr>
              <a:t>This</a:t>
            </a:r>
            <a:r>
              <a:rPr lang="tr-TR" sz="6000" b="1" dirty="0">
                <a:solidFill>
                  <a:schemeClr val="tx1"/>
                </a:solidFill>
              </a:rPr>
              <a:t> is an </a:t>
            </a:r>
            <a:r>
              <a:rPr lang="tr-TR" sz="6000" b="1" dirty="0" err="1">
                <a:solidFill>
                  <a:schemeClr val="tx1"/>
                </a:solidFill>
              </a:rPr>
              <a:t>ambulance</a:t>
            </a:r>
            <a:r>
              <a:rPr lang="tr-TR" sz="6000" b="1" dirty="0">
                <a:solidFill>
                  <a:schemeClr val="tx1"/>
                </a:solidFill>
              </a:rPr>
              <a:t>.</a:t>
            </a:r>
          </a:p>
        </p:txBody>
      </p:sp>
      <p:sp>
        <p:nvSpPr>
          <p:cNvPr id="4" name="Konuşma Balonu: Dikdörtgen 3">
            <a:extLst>
              <a:ext uri="{FF2B5EF4-FFF2-40B4-BE49-F238E27FC236}">
                <a16:creationId xmlns:a16="http://schemas.microsoft.com/office/drawing/2014/main" id="{80BB901B-A4AE-3BA3-E261-8078754972A6}"/>
              </a:ext>
            </a:extLst>
          </p:cNvPr>
          <p:cNvSpPr/>
          <p:nvPr/>
        </p:nvSpPr>
        <p:spPr>
          <a:xfrm>
            <a:off x="6651812" y="510986"/>
            <a:ext cx="5190565" cy="1963272"/>
          </a:xfrm>
          <a:prstGeom prst="wedgeRectCallout">
            <a:avLst>
              <a:gd name="adj1" fmla="val -37758"/>
              <a:gd name="adj2" fmla="val 10939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6000" b="1" dirty="0" err="1">
                <a:solidFill>
                  <a:schemeClr val="accent2"/>
                </a:solidFill>
              </a:rPr>
              <a:t>That</a:t>
            </a:r>
            <a:r>
              <a:rPr lang="tr-TR" sz="6000" b="1" dirty="0">
                <a:solidFill>
                  <a:schemeClr val="tx1"/>
                </a:solidFill>
              </a:rPr>
              <a:t> is an </a:t>
            </a:r>
            <a:r>
              <a:rPr lang="tr-TR" sz="6000" b="1" dirty="0" err="1">
                <a:solidFill>
                  <a:schemeClr val="tx1"/>
                </a:solidFill>
              </a:rPr>
              <a:t>ambulance</a:t>
            </a:r>
            <a:r>
              <a:rPr lang="tr-TR" sz="6000" b="1" dirty="0">
                <a:solidFill>
                  <a:schemeClr val="tx1"/>
                </a:solidFill>
              </a:rPr>
              <a:t>.</a:t>
            </a:r>
          </a:p>
        </p:txBody>
      </p:sp>
    </p:spTree>
    <p:extLst>
      <p:ext uri="{BB962C8B-B14F-4D97-AF65-F5344CB8AC3E}">
        <p14:creationId xmlns:p14="http://schemas.microsoft.com/office/powerpoint/2010/main" val="6514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569660"/>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https://www.egetolgayaltinay.com/lessons/489</a:t>
            </a:r>
            <a:r>
              <a:rPr lang="tr-TR" sz="2400" b="1" dirty="0"/>
              <a:t>  </a:t>
            </a:r>
          </a:p>
          <a:p>
            <a:endParaRPr lang="tr-TR" sz="2400" b="1" dirty="0"/>
          </a:p>
        </p:txBody>
      </p:sp>
      <p:pic>
        <p:nvPicPr>
          <p:cNvPr id="5" name="Resim 4">
            <a:extLst>
              <a:ext uri="{FF2B5EF4-FFF2-40B4-BE49-F238E27FC236}">
                <a16:creationId xmlns:a16="http://schemas.microsoft.com/office/drawing/2014/main" id="{BDCF56B6-048D-840D-44B8-C5387FAE2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5412">
            <a:off x="8448509" y="2963396"/>
            <a:ext cx="3279567" cy="3120878"/>
          </a:xfrm>
          <a:prstGeom prst="rect">
            <a:avLst/>
          </a:prstGeom>
        </p:spPr>
      </p:pic>
    </p:spTree>
    <p:extLst>
      <p:ext uri="{BB962C8B-B14F-4D97-AF65-F5344CB8AC3E}">
        <p14:creationId xmlns:p14="http://schemas.microsoft.com/office/powerpoint/2010/main" val="1897237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378BA77-4C20-487E-43E1-6ECC271A1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28" y="555466"/>
            <a:ext cx="4855893" cy="4855893"/>
          </a:xfrm>
          <a:prstGeom prst="rect">
            <a:avLst/>
          </a:prstGeom>
        </p:spPr>
      </p:pic>
      <p:sp>
        <p:nvSpPr>
          <p:cNvPr id="3" name="TextBox 6">
            <a:extLst>
              <a:ext uri="{FF2B5EF4-FFF2-40B4-BE49-F238E27FC236}">
                <a16:creationId xmlns:a16="http://schemas.microsoft.com/office/drawing/2014/main" id="{9E2B6D3C-5E0E-3D2D-14E3-35D923273022}"/>
              </a:ext>
            </a:extLst>
          </p:cNvPr>
          <p:cNvSpPr txBox="1"/>
          <p:nvPr/>
        </p:nvSpPr>
        <p:spPr>
          <a:xfrm>
            <a:off x="6476466" y="2793684"/>
            <a:ext cx="4101332" cy="255454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a:br>
              <a:rPr lang="tr-TR" sz="3200" b="1" i="1" u="sng" dirty="0">
                <a:solidFill>
                  <a:schemeClr val="tx1"/>
                </a:solidFill>
              </a:rPr>
            </a:br>
            <a:r>
              <a:rPr lang="tr-TR" sz="4000" b="1" dirty="0">
                <a:solidFill>
                  <a:schemeClr val="tx1"/>
                </a:solidFill>
              </a:rPr>
              <a:t>Ege </a:t>
            </a:r>
            <a:r>
              <a:rPr lang="tr-TR" sz="4000" b="1" dirty="0" err="1">
                <a:solidFill>
                  <a:schemeClr val="tx1"/>
                </a:solidFill>
              </a:rPr>
              <a:t>Tolgay</a:t>
            </a:r>
            <a:r>
              <a:rPr lang="tr-TR" sz="4000" b="1" dirty="0">
                <a:solidFill>
                  <a:schemeClr val="tx1"/>
                </a:solidFill>
              </a:rPr>
              <a:t> Altınay</a:t>
            </a:r>
            <a:br>
              <a:rPr lang="tr-TR" sz="3200" b="1" dirty="0">
                <a:solidFill>
                  <a:schemeClr val="tx1"/>
                </a:solidFill>
              </a:rPr>
            </a:br>
            <a:endParaRPr lang="tr-TR" sz="3200" b="1" dirty="0">
              <a:solidFill>
                <a:schemeClr val="tx1"/>
              </a:solidFill>
            </a:endParaRPr>
          </a:p>
          <a:p>
            <a:pPr algn="r"/>
            <a:r>
              <a:rPr lang="tr-TR" sz="2800" b="1" dirty="0" err="1">
                <a:solidFill>
                  <a:schemeClr val="tx1"/>
                </a:solidFill>
              </a:rPr>
              <a:t>Akköprü</a:t>
            </a:r>
            <a:r>
              <a:rPr lang="tr-TR" sz="2800" b="1" dirty="0">
                <a:solidFill>
                  <a:schemeClr val="tx1"/>
                </a:solidFill>
              </a:rPr>
              <a:t> Ortaokulu  </a:t>
            </a:r>
            <a:r>
              <a:rPr lang="tr-TR" sz="2800" b="1" dirty="0" err="1">
                <a:solidFill>
                  <a:schemeClr val="tx1"/>
                </a:solidFill>
              </a:rPr>
              <a:t>Tuşba</a:t>
            </a:r>
            <a:r>
              <a:rPr lang="tr-TR" sz="2800" b="1" dirty="0">
                <a:solidFill>
                  <a:schemeClr val="tx1"/>
                </a:solidFill>
              </a:rPr>
              <a:t>/VAN</a:t>
            </a:r>
          </a:p>
        </p:txBody>
      </p:sp>
      <p:sp>
        <p:nvSpPr>
          <p:cNvPr id="4" name="Metin kutusu 3">
            <a:extLst>
              <a:ext uri="{FF2B5EF4-FFF2-40B4-BE49-F238E27FC236}">
                <a16:creationId xmlns:a16="http://schemas.microsoft.com/office/drawing/2014/main" id="{A9C2A827-0F72-947A-FB43-9422164A54A8}"/>
              </a:ext>
            </a:extLst>
          </p:cNvPr>
          <p:cNvSpPr txBox="1"/>
          <p:nvPr/>
        </p:nvSpPr>
        <p:spPr>
          <a:xfrm>
            <a:off x="4633319" y="5411359"/>
            <a:ext cx="6092685" cy="70788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t>Bu, ve benzeri içerikler için:</a:t>
            </a:r>
            <a:br>
              <a:rPr lang="tr-TR" sz="2000" b="1" dirty="0"/>
            </a:br>
            <a:r>
              <a:rPr lang="tr-TR" sz="2000" b="1" dirty="0">
                <a:hlinkClick r:id="rId3">
                  <a:extLst>
                    <a:ext uri="{A12FA001-AC4F-418D-AE19-62706E023703}">
                      <ahyp:hlinkClr xmlns:ahyp="http://schemas.microsoft.com/office/drawing/2018/hyperlinkcolor" val="tx"/>
                    </a:ext>
                  </a:extLst>
                </a:hlinkClick>
              </a:rPr>
              <a:t>www.egetolgayaltinay.com</a:t>
            </a:r>
            <a:r>
              <a:rPr lang="tr-TR" sz="2000" b="1" dirty="0"/>
              <a:t> adresini ziyaret edebilirsiniz.</a:t>
            </a:r>
          </a:p>
        </p:txBody>
      </p:sp>
      <p:pic>
        <p:nvPicPr>
          <p:cNvPr id="5" name="Resim 4">
            <a:extLst>
              <a:ext uri="{FF2B5EF4-FFF2-40B4-BE49-F238E27FC236}">
                <a16:creationId xmlns:a16="http://schemas.microsoft.com/office/drawing/2014/main" id="{138C55E5-6CE1-3888-FF1A-73091C351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077" y="498188"/>
            <a:ext cx="2295496" cy="2295496"/>
          </a:xfrm>
          <a:prstGeom prst="rect">
            <a:avLst/>
          </a:prstGeom>
          <a:ln>
            <a:solidFill>
              <a:schemeClr val="tx1"/>
            </a:solidFill>
          </a:ln>
        </p:spPr>
      </p:pic>
      <p:pic>
        <p:nvPicPr>
          <p:cNvPr id="6" name="Resim 5">
            <a:extLst>
              <a:ext uri="{FF2B5EF4-FFF2-40B4-BE49-F238E27FC236}">
                <a16:creationId xmlns:a16="http://schemas.microsoft.com/office/drawing/2014/main" id="{7FB38931-47E9-1AF9-8E57-D4AC7B7B7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0989" y="346663"/>
            <a:ext cx="2548225" cy="2548225"/>
          </a:xfrm>
          <a:prstGeom prst="rect">
            <a:avLst/>
          </a:prstGeom>
        </p:spPr>
      </p:pic>
    </p:spTree>
    <p:extLst>
      <p:ext uri="{BB962C8B-B14F-4D97-AF65-F5344CB8AC3E}">
        <p14:creationId xmlns:p14="http://schemas.microsoft.com/office/powerpoint/2010/main" val="2508374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DC593DE-3127-E2D8-6835-9124BF3A3614}"/>
              </a:ext>
            </a:extLst>
          </p:cNvPr>
          <p:cNvSpPr>
            <a:spLocks noGrp="1"/>
          </p:cNvSpPr>
          <p:nvPr>
            <p:ph idx="1"/>
          </p:nvPr>
        </p:nvSpPr>
        <p:spPr>
          <a:xfrm>
            <a:off x="731292" y="4703690"/>
            <a:ext cx="10515600" cy="1886567"/>
          </a:xfrm>
        </p:spPr>
        <p:txBody>
          <a:bodyPr>
            <a:normAutofit/>
          </a:bodyPr>
          <a:lstStyle/>
          <a:p>
            <a:pPr marL="0" indent="0">
              <a:buNone/>
            </a:pPr>
            <a:r>
              <a:rPr lang="tr-TR" sz="2000" i="1" dirty="0"/>
              <a:t>Şimdiden değerli vaktinizi ayırıp dönüt verdiğiniz için teşekkür ederim. :)</a:t>
            </a:r>
          </a:p>
          <a:p>
            <a:pPr marL="0" indent="0">
              <a:buNone/>
            </a:pPr>
            <a:r>
              <a:rPr lang="tr-TR" sz="2000" i="1" dirty="0"/>
              <a:t>Ege </a:t>
            </a:r>
            <a:r>
              <a:rPr lang="tr-TR" sz="2000" i="1" dirty="0" err="1"/>
              <a:t>Tolgay</a:t>
            </a:r>
            <a:r>
              <a:rPr lang="tr-TR" sz="2000" i="1" dirty="0"/>
              <a:t> ALTINAY</a:t>
            </a:r>
          </a:p>
        </p:txBody>
      </p:sp>
      <p:sp>
        <p:nvSpPr>
          <p:cNvPr id="4" name="Metin kutusu 3">
            <a:extLst>
              <a:ext uri="{FF2B5EF4-FFF2-40B4-BE49-F238E27FC236}">
                <a16:creationId xmlns:a16="http://schemas.microsoft.com/office/drawing/2014/main" id="{0A1D0401-05BF-EF8D-6FA6-BAF16240018C}"/>
              </a:ext>
            </a:extLst>
          </p:cNvPr>
          <p:cNvSpPr txBox="1"/>
          <p:nvPr/>
        </p:nvSpPr>
        <p:spPr>
          <a:xfrm>
            <a:off x="731292" y="2921168"/>
            <a:ext cx="9785445" cy="1015663"/>
          </a:xfrm>
          <a:prstGeom prst="rect">
            <a:avLst/>
          </a:prstGeom>
          <a:noFill/>
        </p:spPr>
        <p:txBody>
          <a:bodyPr wrap="square" rtlCol="0">
            <a:spAutoFit/>
          </a:bodyPr>
          <a:lstStyle/>
          <a:p>
            <a:r>
              <a:rPr lang="tr-TR" sz="3200" b="1" i="0" dirty="0">
                <a:solidFill>
                  <a:srgbClr val="202124"/>
                </a:solidFill>
                <a:effectLst/>
                <a:highlight>
                  <a:srgbClr val="FFFFFF"/>
                </a:highlight>
                <a:latin typeface="docs-Roboto"/>
              </a:rPr>
              <a:t>İlkokul Konu Anlatım Sunumları Geri Bildirim Formu:</a:t>
            </a:r>
          </a:p>
          <a:p>
            <a:r>
              <a:rPr lang="tr-TR" sz="2800" dirty="0">
                <a:hlinkClick r:id="rId2"/>
              </a:rPr>
              <a:t>https://forms.gle/KPw1nEorNN6aLMao7</a:t>
            </a:r>
            <a:r>
              <a:rPr lang="tr-TR" sz="2800" dirty="0"/>
              <a:t> </a:t>
            </a:r>
          </a:p>
        </p:txBody>
      </p:sp>
      <p:sp>
        <p:nvSpPr>
          <p:cNvPr id="7" name="İçerik Yer Tutucusu 2">
            <a:extLst>
              <a:ext uri="{FF2B5EF4-FFF2-40B4-BE49-F238E27FC236}">
                <a16:creationId xmlns:a16="http://schemas.microsoft.com/office/drawing/2014/main" id="{21B7D362-5150-65D8-97C9-A13E16AEADDD}"/>
              </a:ext>
            </a:extLst>
          </p:cNvPr>
          <p:cNvSpPr txBox="1">
            <a:spLocks/>
          </p:cNvSpPr>
          <p:nvPr/>
        </p:nvSpPr>
        <p:spPr>
          <a:xfrm>
            <a:off x="731292" y="95444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i="1" dirty="0"/>
              <a:t>Değerli Meslektaşım,</a:t>
            </a:r>
            <a:br>
              <a:rPr lang="tr-TR" sz="2000" i="1" dirty="0"/>
            </a:br>
            <a:br>
              <a:rPr lang="tr-TR" sz="2000" i="1" dirty="0"/>
            </a:br>
            <a:r>
              <a:rPr lang="tr-TR" sz="2000" i="1" dirty="0">
                <a:solidFill>
                  <a:srgbClr val="202124"/>
                </a:solidFill>
                <a:highlight>
                  <a:srgbClr val="FFFFFF"/>
                </a:highlight>
                <a:latin typeface="docs-Roboto"/>
              </a:rPr>
              <a:t>Bu içeriklerin hazırlanması, düzenlenmesi ve yayımlanmasında ne kadar zaman harcasam da, ders uygulamalarında nasıl bir etkisi olduğunu ve geliştirilmesi gereken yerleri (ortaokulda görev yapmam nedeniyle) tecrübe edemiyorum. Bu süreçte, ders materyallerinin kalitesini geliştirebilmem için geri bildirimlerinize ihtiyacım var: </a:t>
            </a:r>
            <a:endParaRPr lang="tr-TR" sz="2000" i="1" dirty="0"/>
          </a:p>
        </p:txBody>
      </p:sp>
    </p:spTree>
    <p:extLst>
      <p:ext uri="{BB962C8B-B14F-4D97-AF65-F5344CB8AC3E}">
        <p14:creationId xmlns:p14="http://schemas.microsoft.com/office/powerpoint/2010/main" val="22050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EBADF6CA-039A-E161-E966-3BC4DC7C2706}"/>
              </a:ext>
            </a:extLst>
          </p:cNvPr>
          <p:cNvSpPr/>
          <p:nvPr/>
        </p:nvSpPr>
        <p:spPr>
          <a:xfrm>
            <a:off x="955802"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Balloon</a:t>
            </a:r>
            <a:endParaRPr lang="en-US" sz="6000" b="1" dirty="0"/>
          </a:p>
        </p:txBody>
      </p:sp>
      <p:sp>
        <p:nvSpPr>
          <p:cNvPr id="3" name="Dikdörtgen: Köşeleri Yuvarlatılmış 2">
            <a:extLst>
              <a:ext uri="{FF2B5EF4-FFF2-40B4-BE49-F238E27FC236}">
                <a16:creationId xmlns:a16="http://schemas.microsoft.com/office/drawing/2014/main" id="{C2D9B6FB-30DC-D2CC-D61B-3EB2AD084CC0}"/>
              </a:ext>
            </a:extLst>
          </p:cNvPr>
          <p:cNvSpPr/>
          <p:nvPr/>
        </p:nvSpPr>
        <p:spPr>
          <a:xfrm>
            <a:off x="6819900" y="48073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Basketball</a:t>
            </a:r>
            <a:endParaRPr lang="en-US" sz="6000" b="1" dirty="0"/>
          </a:p>
        </p:txBody>
      </p:sp>
    </p:spTree>
    <p:extLst>
      <p:ext uri="{BB962C8B-B14F-4D97-AF65-F5344CB8AC3E}">
        <p14:creationId xmlns:p14="http://schemas.microsoft.com/office/powerpoint/2010/main" val="204696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4A06C748-6CAE-F41A-BBE3-19B056AA6EDF}"/>
              </a:ext>
            </a:extLst>
          </p:cNvPr>
          <p:cNvSpPr/>
          <p:nvPr/>
        </p:nvSpPr>
        <p:spPr>
          <a:xfrm>
            <a:off x="955802" y="4092986"/>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Biscuit</a:t>
            </a:r>
            <a:endParaRPr lang="en-US" sz="6000" b="1" dirty="0"/>
          </a:p>
        </p:txBody>
      </p:sp>
      <p:sp>
        <p:nvSpPr>
          <p:cNvPr id="3" name="Dikdörtgen: Köşeleri Yuvarlatılmış 2">
            <a:extLst>
              <a:ext uri="{FF2B5EF4-FFF2-40B4-BE49-F238E27FC236}">
                <a16:creationId xmlns:a16="http://schemas.microsoft.com/office/drawing/2014/main" id="{B3E1A10C-AE92-3714-1821-645EC79CBF25}"/>
              </a:ext>
            </a:extLst>
          </p:cNvPr>
          <p:cNvSpPr/>
          <p:nvPr/>
        </p:nvSpPr>
        <p:spPr>
          <a:xfrm>
            <a:off x="6819902" y="45025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Cafe</a:t>
            </a:r>
            <a:endParaRPr lang="en-US" sz="6000" b="1" dirty="0"/>
          </a:p>
        </p:txBody>
      </p:sp>
    </p:spTree>
    <p:extLst>
      <p:ext uri="{BB962C8B-B14F-4D97-AF65-F5344CB8AC3E}">
        <p14:creationId xmlns:p14="http://schemas.microsoft.com/office/powerpoint/2010/main" val="37304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2BDE6C74-A476-363A-D86B-DA931320DA06}"/>
              </a:ext>
            </a:extLst>
          </p:cNvPr>
          <p:cNvSpPr/>
          <p:nvPr/>
        </p:nvSpPr>
        <p:spPr>
          <a:xfrm>
            <a:off x="955803" y="4693061"/>
            <a:ext cx="4416298"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Cake</a:t>
            </a:r>
            <a:endParaRPr lang="en-US" sz="6000" b="1" dirty="0"/>
          </a:p>
        </p:txBody>
      </p:sp>
      <p:sp>
        <p:nvSpPr>
          <p:cNvPr id="3" name="Dikdörtgen: Köşeleri Yuvarlatılmış 2">
            <a:extLst>
              <a:ext uri="{FF2B5EF4-FFF2-40B4-BE49-F238E27FC236}">
                <a16:creationId xmlns:a16="http://schemas.microsoft.com/office/drawing/2014/main" id="{9CCBB7A0-53C3-73AF-C4DC-CC9B218EF3E2}"/>
              </a:ext>
            </a:extLst>
          </p:cNvPr>
          <p:cNvSpPr/>
          <p:nvPr/>
        </p:nvSpPr>
        <p:spPr>
          <a:xfrm>
            <a:off x="6819901" y="4797836"/>
            <a:ext cx="4829174" cy="1279113"/>
          </a:xfrm>
          <a:prstGeom prst="roundRect">
            <a:avLst/>
          </a:prstGeom>
          <a:solidFill>
            <a:schemeClr val="accent2">
              <a:lumMod val="60000"/>
              <a:lumOff val="40000"/>
            </a:schemeClr>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Cheetah</a:t>
            </a:r>
            <a:endParaRPr lang="en-US" sz="6000" b="1" dirty="0"/>
          </a:p>
        </p:txBody>
      </p:sp>
    </p:spTree>
    <p:extLst>
      <p:ext uri="{BB962C8B-B14F-4D97-AF65-F5344CB8AC3E}">
        <p14:creationId xmlns:p14="http://schemas.microsoft.com/office/powerpoint/2010/main" val="22605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569660"/>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https://www.egetolgayaltinay.com/lessons/491</a:t>
            </a:r>
            <a:r>
              <a:rPr lang="tr-TR" sz="2400" b="1" dirty="0"/>
              <a:t> </a:t>
            </a:r>
          </a:p>
          <a:p>
            <a:endParaRPr lang="tr-TR" sz="2400" b="1" dirty="0"/>
          </a:p>
        </p:txBody>
      </p:sp>
      <p:pic>
        <p:nvPicPr>
          <p:cNvPr id="5" name="Resim 4">
            <a:extLst>
              <a:ext uri="{FF2B5EF4-FFF2-40B4-BE49-F238E27FC236}">
                <a16:creationId xmlns:a16="http://schemas.microsoft.com/office/drawing/2014/main" id="{4C3B0DE8-B855-3775-B50B-5C8C336FF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60742">
            <a:off x="8412571" y="3209973"/>
            <a:ext cx="2928264" cy="2797856"/>
          </a:xfrm>
          <a:prstGeom prst="rect">
            <a:avLst/>
          </a:prstGeom>
        </p:spPr>
      </p:pic>
    </p:spTree>
    <p:extLst>
      <p:ext uri="{BB962C8B-B14F-4D97-AF65-F5344CB8AC3E}">
        <p14:creationId xmlns:p14="http://schemas.microsoft.com/office/powerpoint/2010/main" val="162489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60E3219-3033-267A-3040-ED66AC3983D0}"/>
              </a:ext>
            </a:extLst>
          </p:cNvPr>
          <p:cNvSpPr txBox="1"/>
          <p:nvPr/>
        </p:nvSpPr>
        <p:spPr>
          <a:xfrm>
            <a:off x="463923" y="2963396"/>
            <a:ext cx="7715250" cy="1938992"/>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https://www.egetolgayaltinay.com/lessons/479</a:t>
            </a:r>
            <a:r>
              <a:rPr lang="tr-TR" sz="2400" b="1" dirty="0"/>
              <a:t> </a:t>
            </a:r>
          </a:p>
          <a:p>
            <a:endParaRPr lang="tr-TR" sz="2400" b="1" dirty="0"/>
          </a:p>
          <a:p>
            <a:endParaRPr lang="tr-TR" sz="2400" b="1" dirty="0"/>
          </a:p>
        </p:txBody>
      </p:sp>
      <p:pic>
        <p:nvPicPr>
          <p:cNvPr id="4" name="Resim 3">
            <a:extLst>
              <a:ext uri="{FF2B5EF4-FFF2-40B4-BE49-F238E27FC236}">
                <a16:creationId xmlns:a16="http://schemas.microsoft.com/office/drawing/2014/main" id="{B7947485-C69C-2E6E-20A2-08704BF08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3204">
            <a:off x="8308157" y="2859741"/>
            <a:ext cx="2935207" cy="2756955"/>
          </a:xfrm>
          <a:prstGeom prst="rect">
            <a:avLst/>
          </a:prstGeom>
        </p:spPr>
      </p:pic>
    </p:spTree>
    <p:extLst>
      <p:ext uri="{BB962C8B-B14F-4D97-AF65-F5344CB8AC3E}">
        <p14:creationId xmlns:p14="http://schemas.microsoft.com/office/powerpoint/2010/main" val="290332428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543</Words>
  <Application>Microsoft Office PowerPoint</Application>
  <PresentationFormat>Geniş ekran</PresentationFormat>
  <Paragraphs>120</Paragraphs>
  <Slides>46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46</vt:i4>
      </vt:variant>
    </vt:vector>
  </HeadingPairs>
  <TitlesOfParts>
    <vt:vector size="51" baseType="lpstr">
      <vt:lpstr>Arial</vt:lpstr>
      <vt:lpstr>Calibri</vt:lpstr>
      <vt:lpstr>Calibri Light</vt:lpstr>
      <vt:lpstr>docs-Roboto</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Modi Waph</dc:creator>
  <cp:lastModifiedBy>Modi Waph</cp:lastModifiedBy>
  <cp:revision>14</cp:revision>
  <dcterms:created xsi:type="dcterms:W3CDTF">2024-06-28T15:41:52Z</dcterms:created>
  <dcterms:modified xsi:type="dcterms:W3CDTF">2024-08-11T12:23:18Z</dcterms:modified>
</cp:coreProperties>
</file>