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8" r:id="rId5"/>
    <p:sldId id="259" r:id="rId6"/>
    <p:sldId id="261" r:id="rId7"/>
    <p:sldId id="269" r:id="rId8"/>
    <p:sldId id="260" r:id="rId9"/>
    <p:sldId id="283" r:id="rId10"/>
    <p:sldId id="262" r:id="rId11"/>
    <p:sldId id="263" r:id="rId12"/>
    <p:sldId id="264" r:id="rId13"/>
    <p:sldId id="265" r:id="rId14"/>
    <p:sldId id="282" r:id="rId15"/>
    <p:sldId id="287" r:id="rId16"/>
    <p:sldId id="266" r:id="rId17"/>
    <p:sldId id="267" r:id="rId18"/>
    <p:sldId id="268" r:id="rId19"/>
    <p:sldId id="286" r:id="rId20"/>
    <p:sldId id="284" r:id="rId21"/>
    <p:sldId id="270" r:id="rId22"/>
    <p:sldId id="271" r:id="rId23"/>
    <p:sldId id="272" r:id="rId24"/>
    <p:sldId id="285" r:id="rId25"/>
    <p:sldId id="289" r:id="rId26"/>
    <p:sldId id="288" r:id="rId27"/>
    <p:sldId id="279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F3CA"/>
    <a:srgbClr val="A7E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8472A8-7E60-2FFB-3669-F96790766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A0FDC49-BA53-7D56-00CE-F84FB80A0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DC3DA6-D0B5-C401-68B3-D9BA5F877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F765-02EF-476E-B295-20847DF4F9CA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6AE4F70-5CC9-F7D6-3DCB-4001B99EB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088286-09B4-2FB7-68DB-AAA10186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12B8-4D00-4F1D-B465-7C8537845F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29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BF8A3C-25CE-4769-886F-967A0AF49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94ECCDF-CAC8-9901-9F79-009A4010E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6FC4565-9D5C-65B6-748C-A20B0BB4E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F765-02EF-476E-B295-20847DF4F9CA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6E1DC4-6B6A-315E-BA23-AECD6D235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E315E61-DF5F-FBEA-4565-1F32AD26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12B8-4D00-4F1D-B465-7C8537845F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501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A457B2D-A448-ACCF-AFC4-CFB41A6C2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35A0A09-D68C-DFCF-D59F-C36D43C2C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3831999-363E-E8B9-B251-DEF4B5AD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F765-02EF-476E-B295-20847DF4F9CA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E4C1FCA-1CAE-AD07-456E-6375A0090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4D57A62-43B9-764E-2FF3-D483417F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12B8-4D00-4F1D-B465-7C8537845F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135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7EDFD4-737E-601D-536D-42C0C6E53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59D183-DAE8-0A64-C703-2DA2602C3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88BF22-2374-3ADE-5AEF-0058D660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F765-02EF-476E-B295-20847DF4F9CA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3F2854-3411-2DEF-D24E-F9B6946D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896426-6968-BD6D-0079-15D3B841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12B8-4D00-4F1D-B465-7C8537845F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04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93DE6B-F474-4021-0BA8-97B84F54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C97408D-1822-B77A-E252-6E3C4B655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8B934C-B686-3578-990A-243EEB4D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F765-02EF-476E-B295-20847DF4F9CA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D6C800-0A72-855D-22BE-3A700164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8846522-F8DD-77A4-6221-9884F85A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12B8-4D00-4F1D-B465-7C8537845F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44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3E02E5-CFD8-6BAA-903E-8313A7506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CEC3CC-AA46-4D6D-8FC9-CA6B9655B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71E9E1C-D0F8-33BF-25BC-960A5180E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E7E850-0974-2F27-8E3C-B4F8F6465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F765-02EF-476E-B295-20847DF4F9CA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BCE41A5-B90C-E2CE-7505-02122ADE8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88D0D62-DAAF-9AF1-D604-60704649A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12B8-4D00-4F1D-B465-7C8537845F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632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3632A9-4B70-3B4E-6B6D-9D27D2262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8A5C1E4-DBBC-45B1-AAD2-5D9987698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9DCC3AC-212D-72E2-331F-EDC4C17FB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EEC5C06-9797-8670-5443-9F5364CBA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91B2949-DD6A-3BB5-E821-7051C32C4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E88DD91-553B-EABE-4F9C-5A1E3FF5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F765-02EF-476E-B295-20847DF4F9CA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326816B-9211-3A3E-A927-23BD41F1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0C01158-558A-E0B9-7AE9-F97BB766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12B8-4D00-4F1D-B465-7C8537845F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780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7D32B6-C9CE-1D19-A771-B8849B1A7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D4B1D4A-AA4B-CDEB-4D39-55105E27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F765-02EF-476E-B295-20847DF4F9CA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8B3D07E-5A9D-7F3B-2DBE-BA1DDBB7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9611E75-1BAD-02F3-C76F-F5F94445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12B8-4D00-4F1D-B465-7C8537845F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204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9AA9861-7A4E-9B48-3369-9909D34B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F765-02EF-476E-B295-20847DF4F9CA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89C664E-5209-C813-F5AE-F3177252A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EC00541-92AA-776B-484C-B0497D46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12B8-4D00-4F1D-B465-7C8537845F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3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BFD3EF-1903-BD90-699B-B7637D5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21CF5B-7C7E-3E93-F2D7-FDFB3A456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3F5EA29-D514-6BF8-9ECC-65F7486C4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76329BF-F316-3B6D-9EA6-29F86E05E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F765-02EF-476E-B295-20847DF4F9CA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EEF4594-36C7-2B14-D26E-CD9AFE82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8912C89-E3E2-D633-5FC5-327E33D2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12B8-4D00-4F1D-B465-7C8537845F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776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558FA6-DA48-1E1E-1B00-BAD044B1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E7202C3-9FEF-7DCF-111B-5683A1FBE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E3AD65A-43BE-2C65-2FD6-F3DED501B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3A1372E-7060-2465-955D-D84C6228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F765-02EF-476E-B295-20847DF4F9CA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B31E4C6-79C1-0DD5-DD3D-999A6F4B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A907A59-695F-26CB-D4CB-921161F0A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12B8-4D00-4F1D-B465-7C8537845F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44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705C393-CCBF-D3A2-EC2A-70EEC743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3EAA05D-7648-912B-DAD2-8C4CDD69F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39BC00E-33DF-70D2-93E7-8967277BF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5F765-02EF-476E-B295-20847DF4F9CA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8CD9929-0A1C-598F-F3FC-D76F3C8ED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577934-B7B1-2CB8-5D22-1347A4D04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D12B8-4D00-4F1D-B465-7C8537845F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497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0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0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1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1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1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1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1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1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0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0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0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1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739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C8E29AB-C055-441D-38DA-A59E39A392C2}"/>
              </a:ext>
            </a:extLst>
          </p:cNvPr>
          <p:cNvSpPr/>
          <p:nvPr/>
        </p:nvSpPr>
        <p:spPr>
          <a:xfrm>
            <a:off x="247051" y="4977765"/>
            <a:ext cx="5454623" cy="922521"/>
          </a:xfrm>
          <a:prstGeom prst="roundRect">
            <a:avLst/>
          </a:prstGeom>
          <a:solidFill>
            <a:srgbClr val="A7EAA7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/>
              <a:t>Close </a:t>
            </a:r>
            <a:r>
              <a:rPr lang="tr-TR" sz="4800" b="1" dirty="0" err="1"/>
              <a:t>the</a:t>
            </a:r>
            <a:r>
              <a:rPr lang="tr-TR" sz="4800" b="1" dirty="0"/>
              <a:t> </a:t>
            </a:r>
            <a:r>
              <a:rPr lang="tr-TR" sz="4800" b="1" dirty="0" err="1"/>
              <a:t>window</a:t>
            </a:r>
            <a:endParaRPr lang="en-US" sz="48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400150B-7B00-03E4-B6A3-0F5C5AFD5663}"/>
              </a:ext>
            </a:extLst>
          </p:cNvPr>
          <p:cNvSpPr/>
          <p:nvPr/>
        </p:nvSpPr>
        <p:spPr>
          <a:xfrm>
            <a:off x="6490326" y="4977764"/>
            <a:ext cx="5454623" cy="922521"/>
          </a:xfrm>
          <a:prstGeom prst="roundRect">
            <a:avLst/>
          </a:prstGeom>
          <a:solidFill>
            <a:srgbClr val="A7EAA7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/>
              <a:t>Open </a:t>
            </a:r>
            <a:r>
              <a:rPr lang="tr-TR" sz="4800" b="1" dirty="0" err="1"/>
              <a:t>the</a:t>
            </a:r>
            <a:r>
              <a:rPr lang="tr-TR" sz="4800" b="1" dirty="0"/>
              <a:t> </a:t>
            </a:r>
            <a:r>
              <a:rPr lang="tr-TR" sz="4800" b="1" dirty="0" err="1"/>
              <a:t>window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9007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CC9B438-2DD5-566D-7088-3466A7FB8D40}"/>
              </a:ext>
            </a:extLst>
          </p:cNvPr>
          <p:cNvSpPr/>
          <p:nvPr/>
        </p:nvSpPr>
        <p:spPr>
          <a:xfrm>
            <a:off x="247051" y="4977765"/>
            <a:ext cx="5454623" cy="922521"/>
          </a:xfrm>
          <a:prstGeom prst="roundRect">
            <a:avLst/>
          </a:prstGeom>
          <a:solidFill>
            <a:srgbClr val="A7EAA7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/>
              <a:t>Close </a:t>
            </a:r>
            <a:r>
              <a:rPr lang="tr-TR" sz="4800" b="1" dirty="0" err="1"/>
              <a:t>the</a:t>
            </a:r>
            <a:r>
              <a:rPr lang="tr-TR" sz="4800" b="1" dirty="0"/>
              <a:t> </a:t>
            </a:r>
            <a:r>
              <a:rPr lang="tr-TR" sz="4800" b="1" dirty="0" err="1"/>
              <a:t>book</a:t>
            </a:r>
            <a:endParaRPr lang="en-US" sz="48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DCCF9D6-F7F2-74CA-E93F-D8B5DAA62207}"/>
              </a:ext>
            </a:extLst>
          </p:cNvPr>
          <p:cNvSpPr/>
          <p:nvPr/>
        </p:nvSpPr>
        <p:spPr>
          <a:xfrm>
            <a:off x="6490326" y="4977764"/>
            <a:ext cx="5454623" cy="922521"/>
          </a:xfrm>
          <a:prstGeom prst="roundRect">
            <a:avLst/>
          </a:prstGeom>
          <a:solidFill>
            <a:srgbClr val="A7EAA7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/>
              <a:t>Open </a:t>
            </a:r>
            <a:r>
              <a:rPr lang="tr-TR" sz="4800" b="1" dirty="0" err="1"/>
              <a:t>the</a:t>
            </a:r>
            <a:r>
              <a:rPr lang="tr-TR" sz="4800" b="1" dirty="0"/>
              <a:t> </a:t>
            </a:r>
            <a:r>
              <a:rPr lang="tr-TR" sz="4800" b="1" dirty="0" err="1"/>
              <a:t>book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24580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077FB60-0EF8-CAEE-2D36-4C40B45FFC74}"/>
              </a:ext>
            </a:extLst>
          </p:cNvPr>
          <p:cNvSpPr/>
          <p:nvPr/>
        </p:nvSpPr>
        <p:spPr>
          <a:xfrm>
            <a:off x="247051" y="4977765"/>
            <a:ext cx="5454623" cy="922521"/>
          </a:xfrm>
          <a:prstGeom prst="roundRect">
            <a:avLst/>
          </a:prstGeom>
          <a:solidFill>
            <a:srgbClr val="A7EAA7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/>
              <a:t>Close </a:t>
            </a:r>
            <a:r>
              <a:rPr lang="tr-TR" sz="4800" b="1" dirty="0" err="1"/>
              <a:t>the</a:t>
            </a:r>
            <a:r>
              <a:rPr lang="tr-TR" sz="4800" b="1" dirty="0"/>
              <a:t> </a:t>
            </a:r>
            <a:r>
              <a:rPr lang="tr-TR" sz="4800" b="1" dirty="0" err="1"/>
              <a:t>door</a:t>
            </a:r>
            <a:endParaRPr lang="en-US" sz="48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7E71D5C-8402-3A05-760D-085830DCCD8D}"/>
              </a:ext>
            </a:extLst>
          </p:cNvPr>
          <p:cNvSpPr/>
          <p:nvPr/>
        </p:nvSpPr>
        <p:spPr>
          <a:xfrm>
            <a:off x="6490326" y="4977764"/>
            <a:ext cx="5454623" cy="922521"/>
          </a:xfrm>
          <a:prstGeom prst="roundRect">
            <a:avLst/>
          </a:prstGeom>
          <a:solidFill>
            <a:srgbClr val="A7EAA7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/>
              <a:t>Open </a:t>
            </a:r>
            <a:r>
              <a:rPr lang="tr-TR" sz="4800" b="1" dirty="0" err="1"/>
              <a:t>the</a:t>
            </a:r>
            <a:r>
              <a:rPr lang="tr-TR" sz="4800" b="1" dirty="0"/>
              <a:t> </a:t>
            </a:r>
            <a:r>
              <a:rPr lang="tr-TR" sz="4800" b="1" dirty="0" err="1"/>
              <a:t>door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91891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B2FAF84-1139-4B70-D2EC-ABFF52FDCB50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şarkıya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https://www.egetolgayaltinay.com/lessons/507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07E7548-08C2-02EE-8255-2908F9767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577">
            <a:off x="8230838" y="187315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7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3436F23-FAD0-A075-3357-825AA862D530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https://www.egetolgayaltinay.com/lessons/509</a:t>
            </a:r>
            <a:r>
              <a:rPr lang="tr-TR" sz="2400" b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49B8685-DA69-F9FA-2E8B-5A18B419D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759">
            <a:off x="8661376" y="2936646"/>
            <a:ext cx="3027043" cy="29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79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3436F23-FAD0-A075-3357-825AA862D530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https://www.egetolgayaltinay.com/lessons/513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79C3B88-F599-D82A-E030-1F3A4955A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802">
            <a:off x="8749589" y="3155581"/>
            <a:ext cx="2849948" cy="275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84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574760D-018A-BD0C-C286-251C133F22B2}"/>
              </a:ext>
            </a:extLst>
          </p:cNvPr>
          <p:cNvSpPr/>
          <p:nvPr/>
        </p:nvSpPr>
        <p:spPr>
          <a:xfrm>
            <a:off x="247051" y="4977765"/>
            <a:ext cx="5454623" cy="922521"/>
          </a:xfrm>
          <a:prstGeom prst="roundRect">
            <a:avLst/>
          </a:prstGeom>
          <a:solidFill>
            <a:srgbClr val="A7EAA7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/>
              <a:t>Draw</a:t>
            </a:r>
            <a:endParaRPr lang="en-US" sz="48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FA54621-D577-F219-98A0-8F45C201EDF7}"/>
              </a:ext>
            </a:extLst>
          </p:cNvPr>
          <p:cNvSpPr/>
          <p:nvPr/>
        </p:nvSpPr>
        <p:spPr>
          <a:xfrm>
            <a:off x="6490326" y="4621629"/>
            <a:ext cx="5454623" cy="922521"/>
          </a:xfrm>
          <a:prstGeom prst="roundRect">
            <a:avLst/>
          </a:prstGeom>
          <a:solidFill>
            <a:srgbClr val="A7EAA7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/>
              <a:t>Paint</a:t>
            </a:r>
            <a:endParaRPr lang="en-US" sz="48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2468FE2E-A156-A318-07E8-5A6962F4583D}"/>
              </a:ext>
            </a:extLst>
          </p:cNvPr>
          <p:cNvSpPr/>
          <p:nvPr/>
        </p:nvSpPr>
        <p:spPr>
          <a:xfrm>
            <a:off x="6490325" y="5544150"/>
            <a:ext cx="5454623" cy="922521"/>
          </a:xfrm>
          <a:prstGeom prst="roundRect">
            <a:avLst/>
          </a:prstGeom>
          <a:solidFill>
            <a:srgbClr val="A7EAA7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Colour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5126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2E4C3D1-E9D4-BBE1-B5F8-920E21976C4F}"/>
              </a:ext>
            </a:extLst>
          </p:cNvPr>
          <p:cNvSpPr/>
          <p:nvPr/>
        </p:nvSpPr>
        <p:spPr>
          <a:xfrm>
            <a:off x="247051" y="4977765"/>
            <a:ext cx="5454623" cy="922521"/>
          </a:xfrm>
          <a:prstGeom prst="roundRect">
            <a:avLst/>
          </a:prstGeom>
          <a:solidFill>
            <a:srgbClr val="A7EAA7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Cut</a:t>
            </a:r>
            <a:endParaRPr lang="en-US" sz="48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6CB6054-0AD7-D983-44CF-68CD896769AF}"/>
              </a:ext>
            </a:extLst>
          </p:cNvPr>
          <p:cNvSpPr/>
          <p:nvPr/>
        </p:nvSpPr>
        <p:spPr>
          <a:xfrm>
            <a:off x="6490328" y="4640880"/>
            <a:ext cx="5454623" cy="922521"/>
          </a:xfrm>
          <a:prstGeom prst="roundRect">
            <a:avLst/>
          </a:prstGeom>
          <a:solidFill>
            <a:srgbClr val="A7EAA7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Glue</a:t>
            </a:r>
            <a:endParaRPr lang="en-US" sz="48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6D403D3-D99C-CE42-1326-A4E6BD153638}"/>
              </a:ext>
            </a:extLst>
          </p:cNvPr>
          <p:cNvSpPr/>
          <p:nvPr/>
        </p:nvSpPr>
        <p:spPr>
          <a:xfrm>
            <a:off x="6490326" y="5563401"/>
            <a:ext cx="5454623" cy="922521"/>
          </a:xfrm>
          <a:prstGeom prst="roundRect">
            <a:avLst/>
          </a:prstGeom>
          <a:solidFill>
            <a:srgbClr val="A7EAA7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Stick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31324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902E864-2D44-815A-899A-3A1B1B897326}"/>
              </a:ext>
            </a:extLst>
          </p:cNvPr>
          <p:cNvSpPr/>
          <p:nvPr/>
        </p:nvSpPr>
        <p:spPr>
          <a:xfrm>
            <a:off x="247051" y="4977765"/>
            <a:ext cx="5454623" cy="922521"/>
          </a:xfrm>
          <a:prstGeom prst="roundRect">
            <a:avLst/>
          </a:prstGeom>
          <a:solidFill>
            <a:srgbClr val="A7EAA7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Paper</a:t>
            </a:r>
            <a:endParaRPr lang="en-US" sz="48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8DB2168-514C-D701-F7F3-2E7B43259044}"/>
              </a:ext>
            </a:extLst>
          </p:cNvPr>
          <p:cNvSpPr/>
          <p:nvPr/>
        </p:nvSpPr>
        <p:spPr>
          <a:xfrm>
            <a:off x="6490326" y="4977764"/>
            <a:ext cx="5454623" cy="922521"/>
          </a:xfrm>
          <a:prstGeom prst="roundRect">
            <a:avLst/>
          </a:prstGeom>
          <a:solidFill>
            <a:srgbClr val="A7EAA7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/>
              <a:t>Picture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3482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3436F23-FAD0-A075-3357-825AA862D530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https://www.egetolgayaltinay.com/lessons/510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908EF8B-3A08-9B9C-7678-A6FA84BCE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6122">
            <a:off x="8690365" y="3277676"/>
            <a:ext cx="3131375" cy="292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65066EF-B9E9-D9AB-1016-54CA065E6A0A}"/>
              </a:ext>
            </a:extLst>
          </p:cNvPr>
          <p:cNvSpPr txBox="1"/>
          <p:nvPr/>
        </p:nvSpPr>
        <p:spPr>
          <a:xfrm>
            <a:off x="414067" y="1742536"/>
            <a:ext cx="11033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>
                <a:solidFill>
                  <a:srgbClr val="00B050"/>
                </a:solidFill>
              </a:rPr>
              <a:t>IN THE CLASSROOM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F2E5C39-DB7E-9991-13F5-D006FCE35E6C}"/>
              </a:ext>
            </a:extLst>
          </p:cNvPr>
          <p:cNvSpPr txBox="1"/>
          <p:nvPr/>
        </p:nvSpPr>
        <p:spPr>
          <a:xfrm>
            <a:off x="488829" y="2999118"/>
            <a:ext cx="1103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86674A"/>
                </a:solidFill>
              </a:rPr>
              <a:t>(Sınıfta)</a:t>
            </a:r>
          </a:p>
        </p:txBody>
      </p:sp>
    </p:spTree>
    <p:extLst>
      <p:ext uri="{BB962C8B-B14F-4D97-AF65-F5344CB8AC3E}">
        <p14:creationId xmlns:p14="http://schemas.microsoft.com/office/powerpoint/2010/main" val="112243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3436F23-FAD0-A075-3357-825AA862D530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https://www.egetolgayaltinay.com/lessons/514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22F5166-EB5D-3D11-3CED-4754AA784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103">
            <a:off x="8491170" y="3429000"/>
            <a:ext cx="2889134" cy="27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29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8EBAE35-0CEE-5F34-0365-379155C74FDC}"/>
              </a:ext>
            </a:extLst>
          </p:cNvPr>
          <p:cNvSpPr/>
          <p:nvPr/>
        </p:nvSpPr>
        <p:spPr>
          <a:xfrm>
            <a:off x="218175" y="4448376"/>
            <a:ext cx="5454623" cy="922521"/>
          </a:xfrm>
          <a:prstGeom prst="roundRect">
            <a:avLst/>
          </a:prstGeom>
          <a:solidFill>
            <a:srgbClr val="A7EAA7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/>
              <a:t>I’m </a:t>
            </a:r>
            <a:r>
              <a:rPr lang="tr-TR" sz="4800" b="1" dirty="0" err="1"/>
              <a:t>sorry</a:t>
            </a:r>
            <a:endParaRPr lang="en-US" sz="48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AFEA810-C450-F842-2B15-0FC7273EF0CA}"/>
              </a:ext>
            </a:extLst>
          </p:cNvPr>
          <p:cNvSpPr/>
          <p:nvPr/>
        </p:nvSpPr>
        <p:spPr>
          <a:xfrm>
            <a:off x="6461450" y="4448375"/>
            <a:ext cx="5454623" cy="922521"/>
          </a:xfrm>
          <a:prstGeom prst="roundRect">
            <a:avLst/>
          </a:prstGeom>
          <a:solidFill>
            <a:srgbClr val="A7EAA7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Excuse</a:t>
            </a:r>
            <a:r>
              <a:rPr lang="tr-TR" sz="4800" b="1" dirty="0"/>
              <a:t> me</a:t>
            </a:r>
            <a:endParaRPr lang="en-US" sz="48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459138D-75B9-E822-59EB-7B0AB859D9C5}"/>
              </a:ext>
            </a:extLst>
          </p:cNvPr>
          <p:cNvSpPr/>
          <p:nvPr/>
        </p:nvSpPr>
        <p:spPr>
          <a:xfrm>
            <a:off x="218175" y="5370896"/>
            <a:ext cx="5454623" cy="922521"/>
          </a:xfrm>
          <a:prstGeom prst="roundRect">
            <a:avLst/>
          </a:prstGeom>
          <a:solidFill>
            <a:srgbClr val="CAF3CA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/>
              <a:t>Üzgünüm</a:t>
            </a:r>
            <a:endParaRPr lang="en-US" sz="48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08B81FA-8985-E9AD-4A82-E55BB86CC88F}"/>
              </a:ext>
            </a:extLst>
          </p:cNvPr>
          <p:cNvSpPr/>
          <p:nvPr/>
        </p:nvSpPr>
        <p:spPr>
          <a:xfrm>
            <a:off x="6461450" y="5370895"/>
            <a:ext cx="5454623" cy="922521"/>
          </a:xfrm>
          <a:prstGeom prst="roundRect">
            <a:avLst/>
          </a:prstGeom>
          <a:solidFill>
            <a:srgbClr val="CAF3CA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Afedersiniz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55008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5B83F1C-2A7D-FE4B-E4EA-CA333A5B7289}"/>
              </a:ext>
            </a:extLst>
          </p:cNvPr>
          <p:cNvSpPr/>
          <p:nvPr/>
        </p:nvSpPr>
        <p:spPr>
          <a:xfrm>
            <a:off x="6519201" y="4448373"/>
            <a:ext cx="5454623" cy="922521"/>
          </a:xfrm>
          <a:prstGeom prst="roundRect">
            <a:avLst/>
          </a:prstGeom>
          <a:solidFill>
            <a:srgbClr val="A7EAA7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/>
              <a:t>Say «</a:t>
            </a:r>
            <a:r>
              <a:rPr lang="tr-TR" sz="4800" b="1" dirty="0" err="1"/>
              <a:t>hello</a:t>
            </a:r>
            <a:r>
              <a:rPr lang="tr-TR" sz="4800" b="1" dirty="0"/>
              <a:t>»</a:t>
            </a:r>
            <a:endParaRPr lang="en-US" sz="4800" b="1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01C9094-BBEA-6039-4731-ACF8EFCC18E3}"/>
              </a:ext>
            </a:extLst>
          </p:cNvPr>
          <p:cNvSpPr/>
          <p:nvPr/>
        </p:nvSpPr>
        <p:spPr>
          <a:xfrm>
            <a:off x="2778496" y="327258"/>
            <a:ext cx="3121790" cy="635268"/>
          </a:xfrm>
          <a:prstGeom prst="roundRect">
            <a:avLst/>
          </a:prstGeom>
          <a:solidFill>
            <a:srgbClr val="CAF3CA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/>
              <a:t>Teşekkür ederim</a:t>
            </a:r>
            <a:endParaRPr lang="en-US" sz="2800" b="1" dirty="0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4216B092-8C2F-965C-B22F-C63C69154A62}"/>
              </a:ext>
            </a:extLst>
          </p:cNvPr>
          <p:cNvSpPr/>
          <p:nvPr/>
        </p:nvSpPr>
        <p:spPr>
          <a:xfrm>
            <a:off x="952901" y="5370894"/>
            <a:ext cx="4537017" cy="922521"/>
          </a:xfrm>
          <a:prstGeom prst="roundRect">
            <a:avLst/>
          </a:prstGeom>
          <a:solidFill>
            <a:srgbClr val="CAF3CA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/>
              <a:t>Rica ederim</a:t>
            </a:r>
            <a:endParaRPr lang="en-US" sz="4000" b="1" dirty="0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BC86063-B1C5-C5E2-F46D-6EA002EDC3EF}"/>
              </a:ext>
            </a:extLst>
          </p:cNvPr>
          <p:cNvSpPr/>
          <p:nvPr/>
        </p:nvSpPr>
        <p:spPr>
          <a:xfrm>
            <a:off x="6519201" y="5370893"/>
            <a:ext cx="5454623" cy="922521"/>
          </a:xfrm>
          <a:prstGeom prst="roundRect">
            <a:avLst/>
          </a:prstGeom>
          <a:solidFill>
            <a:srgbClr val="CAF3CA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/>
              <a:t>«Merhaba» de.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7594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E28D87C-E4E7-E125-99F4-832531439969}"/>
              </a:ext>
            </a:extLst>
          </p:cNvPr>
          <p:cNvSpPr/>
          <p:nvPr/>
        </p:nvSpPr>
        <p:spPr>
          <a:xfrm>
            <a:off x="3467993" y="4371373"/>
            <a:ext cx="5454623" cy="922521"/>
          </a:xfrm>
          <a:prstGeom prst="roundRect">
            <a:avLst/>
          </a:prstGeom>
          <a:solidFill>
            <a:srgbClr val="A7EAA7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/>
              <a:t>Say </a:t>
            </a:r>
            <a:r>
              <a:rPr lang="tr-TR" sz="4800" b="1" dirty="0" err="1"/>
              <a:t>that</a:t>
            </a:r>
            <a:r>
              <a:rPr lang="tr-TR" sz="4800" b="1" dirty="0"/>
              <a:t> </a:t>
            </a:r>
            <a:r>
              <a:rPr lang="tr-TR" sz="4800" b="1" dirty="0" err="1"/>
              <a:t>again</a:t>
            </a:r>
            <a:endParaRPr lang="en-US" sz="48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FB074D1-F4A3-97F3-35DD-102E637DAF39}"/>
              </a:ext>
            </a:extLst>
          </p:cNvPr>
          <p:cNvSpPr/>
          <p:nvPr/>
        </p:nvSpPr>
        <p:spPr>
          <a:xfrm>
            <a:off x="3467993" y="5293894"/>
            <a:ext cx="5454623" cy="922521"/>
          </a:xfrm>
          <a:prstGeom prst="roundRect">
            <a:avLst/>
          </a:prstGeom>
          <a:solidFill>
            <a:srgbClr val="CAF3CA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/>
              <a:t>Bir daha söyle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23947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3436F23-FAD0-A075-3357-825AA862D530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https://www.egetolgayaltinay.com/lessons/511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F0D4C4A-10C0-1087-5AFA-46A416DE7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2345">
            <a:off x="8670075" y="3311444"/>
            <a:ext cx="2998464" cy="281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24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3436F23-FAD0-A075-3357-825AA862D530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https://www.egetolgayaltinay.com/lessons/515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7502BEC-A62E-1F42-9EFE-21BFD3926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7872">
            <a:off x="8730123" y="3208528"/>
            <a:ext cx="2904802" cy="278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51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3436F23-FAD0-A075-3357-825AA862D530}"/>
              </a:ext>
            </a:extLst>
          </p:cNvPr>
          <p:cNvSpPr txBox="1"/>
          <p:nvPr/>
        </p:nvSpPr>
        <p:spPr>
          <a:xfrm>
            <a:off x="463923" y="2963396"/>
            <a:ext cx="7715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https://www.egetolgayaltinay.com/lessons/516</a:t>
            </a:r>
            <a:r>
              <a:rPr lang="tr-TR" sz="2400" b="1" dirty="0"/>
              <a:t> </a:t>
            </a:r>
          </a:p>
          <a:p>
            <a:endParaRPr lang="tr-TR" sz="2400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D5D2CC1-377C-2955-0F72-F1D02AC0F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8115">
            <a:off x="8655785" y="3284930"/>
            <a:ext cx="2951318" cy="292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07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1069B85-00D6-F472-9C61-20AB55196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72451577-4C43-F7F1-AEF2-6092326474C6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DB54768-0AF2-0AE7-73E7-3B4D831D1B6A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3DB82D0-4B7E-5BA7-B75C-18A0E8F4E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C225A66-4346-3A1A-BDC2-4A2B8BB30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2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CFF7A69-5E2C-5E4A-8A35-254EFA4D0162}"/>
              </a:ext>
            </a:extLst>
          </p:cNvPr>
          <p:cNvSpPr txBox="1"/>
          <p:nvPr/>
        </p:nvSpPr>
        <p:spPr>
          <a:xfrm>
            <a:off x="602877" y="2459504"/>
            <a:ext cx="7715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Ünite kelime kartlarına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https://www.egetolgayaltinay.com/lessons/505</a:t>
            </a:r>
            <a:r>
              <a:rPr lang="tr-TR" sz="2400" b="1" dirty="0"/>
              <a:t> </a:t>
            </a:r>
          </a:p>
          <a:p>
            <a:endParaRPr lang="tr-TR" sz="2400" b="1" dirty="0"/>
          </a:p>
          <a:p>
            <a:endParaRPr lang="tr-TR" sz="2400" b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F422623-C344-7CC2-FD74-37DC3F7D0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578">
            <a:off x="7550909" y="1758159"/>
            <a:ext cx="3555241" cy="35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7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F3866D6-0ECD-070B-D534-37C7E5FDA27F}"/>
              </a:ext>
            </a:extLst>
          </p:cNvPr>
          <p:cNvSpPr/>
          <p:nvPr/>
        </p:nvSpPr>
        <p:spPr>
          <a:xfrm>
            <a:off x="247051" y="4977765"/>
            <a:ext cx="5454623" cy="922521"/>
          </a:xfrm>
          <a:prstGeom prst="roundRect">
            <a:avLst/>
          </a:prstGeom>
          <a:solidFill>
            <a:srgbClr val="A7EAA7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Stand</a:t>
            </a:r>
            <a:r>
              <a:rPr lang="tr-TR" sz="4800" b="1" dirty="0"/>
              <a:t> </a:t>
            </a:r>
            <a:r>
              <a:rPr lang="tr-TR" sz="4800" b="1" dirty="0" err="1"/>
              <a:t>up</a:t>
            </a:r>
            <a:endParaRPr lang="en-US" sz="48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8B4E280-B3DF-B5AC-E15C-E11169498BB9}"/>
              </a:ext>
            </a:extLst>
          </p:cNvPr>
          <p:cNvSpPr/>
          <p:nvPr/>
        </p:nvSpPr>
        <p:spPr>
          <a:xfrm>
            <a:off x="6490326" y="4977764"/>
            <a:ext cx="5454623" cy="922521"/>
          </a:xfrm>
          <a:prstGeom prst="roundRect">
            <a:avLst/>
          </a:prstGeom>
          <a:solidFill>
            <a:srgbClr val="A7EAA7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/>
              <a:t>Sit </a:t>
            </a:r>
            <a:r>
              <a:rPr lang="tr-TR" sz="4800" b="1" dirty="0" err="1"/>
              <a:t>down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0951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2B20F38-BD1E-8FCF-40B9-05082FA353FC}"/>
              </a:ext>
            </a:extLst>
          </p:cNvPr>
          <p:cNvSpPr/>
          <p:nvPr/>
        </p:nvSpPr>
        <p:spPr>
          <a:xfrm>
            <a:off x="3368688" y="5054767"/>
            <a:ext cx="5454623" cy="922521"/>
          </a:xfrm>
          <a:prstGeom prst="roundRect">
            <a:avLst/>
          </a:prstGeom>
          <a:solidFill>
            <a:srgbClr val="A7EAA7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Turn</a:t>
            </a:r>
            <a:r>
              <a:rPr lang="tr-TR" sz="4800" b="1" dirty="0"/>
              <a:t> </a:t>
            </a:r>
            <a:r>
              <a:rPr lang="tr-TR" sz="4800" b="1" dirty="0" err="1"/>
              <a:t>around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5837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0316A31-3C8A-C28F-1EF2-9CA5DAE063A3}"/>
              </a:ext>
            </a:extLst>
          </p:cNvPr>
          <p:cNvSpPr/>
          <p:nvPr/>
        </p:nvSpPr>
        <p:spPr>
          <a:xfrm>
            <a:off x="247051" y="4977765"/>
            <a:ext cx="5454623" cy="922521"/>
          </a:xfrm>
          <a:prstGeom prst="roundRect">
            <a:avLst/>
          </a:prstGeom>
          <a:solidFill>
            <a:srgbClr val="A7EAA7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Turn</a:t>
            </a:r>
            <a:r>
              <a:rPr lang="tr-TR" sz="4800" b="1" dirty="0"/>
              <a:t> </a:t>
            </a:r>
            <a:r>
              <a:rPr lang="tr-TR" sz="4800" b="1" dirty="0" err="1"/>
              <a:t>left</a:t>
            </a:r>
            <a:endParaRPr lang="en-US" sz="48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63BF1D7-563E-F29D-CC4F-72B711B6A0C3}"/>
              </a:ext>
            </a:extLst>
          </p:cNvPr>
          <p:cNvSpPr/>
          <p:nvPr/>
        </p:nvSpPr>
        <p:spPr>
          <a:xfrm>
            <a:off x="6490326" y="4977764"/>
            <a:ext cx="5454623" cy="922521"/>
          </a:xfrm>
          <a:prstGeom prst="roundRect">
            <a:avLst/>
          </a:prstGeom>
          <a:solidFill>
            <a:srgbClr val="A7EAA7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Turn</a:t>
            </a:r>
            <a:r>
              <a:rPr lang="tr-TR" sz="4800" b="1" dirty="0"/>
              <a:t> </a:t>
            </a:r>
            <a:r>
              <a:rPr lang="tr-TR" sz="4800" b="1" dirty="0" err="1"/>
              <a:t>right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981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9E046EE-ADE6-ED52-4276-9F62990CEAFF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https://www.egetolgayaltinay.com/lessons/508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541DB93-F4C4-56FA-ABFD-179906968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095">
            <a:off x="8798000" y="2877352"/>
            <a:ext cx="2930077" cy="279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39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7666977-8474-A1F1-22E5-59742EE58D94}"/>
              </a:ext>
            </a:extLst>
          </p:cNvPr>
          <p:cNvSpPr txBox="1"/>
          <p:nvPr/>
        </p:nvSpPr>
        <p:spPr>
          <a:xfrm>
            <a:off x="463923" y="2963396"/>
            <a:ext cx="7715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şarkıya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https://www.egetolgayaltinay.com/lessons/506</a:t>
            </a:r>
            <a:r>
              <a:rPr lang="tr-TR" sz="2400" b="1" dirty="0"/>
              <a:t> </a:t>
            </a:r>
          </a:p>
          <a:p>
            <a:endParaRPr lang="tr-TR" sz="2400" b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507B39B-91F9-F683-C55E-B11B16B55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577">
            <a:off x="8230838" y="187315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12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9E046EE-ADE6-ED52-4276-9F62990CEAFF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https://www.egetolgayaltinay.com/lessons/512</a:t>
            </a:r>
            <a:r>
              <a:rPr lang="tr-TR" sz="2400" b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13E254D-E72B-7E97-6A1C-EBDF104C6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6691">
            <a:off x="8555981" y="2963396"/>
            <a:ext cx="3049833" cy="291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4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321</Words>
  <Application>Microsoft Office PowerPoint</Application>
  <PresentationFormat>Geniş ekran</PresentationFormat>
  <Paragraphs>70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Modi Waph</dc:creator>
  <cp:lastModifiedBy>Modi Waph</cp:lastModifiedBy>
  <cp:revision>5</cp:revision>
  <dcterms:created xsi:type="dcterms:W3CDTF">2024-07-04T08:10:46Z</dcterms:created>
  <dcterms:modified xsi:type="dcterms:W3CDTF">2024-07-09T13:19:18Z</dcterms:modified>
</cp:coreProperties>
</file>