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3" r:id="rId12"/>
    <p:sldId id="282" r:id="rId13"/>
    <p:sldId id="284" r:id="rId14"/>
    <p:sldId id="265" r:id="rId15"/>
    <p:sldId id="266" r:id="rId16"/>
    <p:sldId id="267" r:id="rId17"/>
    <p:sldId id="268" r:id="rId18"/>
    <p:sldId id="269" r:id="rId19"/>
    <p:sldId id="285" r:id="rId20"/>
    <p:sldId id="286" r:id="rId21"/>
    <p:sldId id="287" r:id="rId22"/>
    <p:sldId id="288" r:id="rId23"/>
    <p:sldId id="270" r:id="rId24"/>
    <p:sldId id="281" r:id="rId25"/>
    <p:sldId id="274" r:id="rId26"/>
    <p:sldId id="272" r:id="rId27"/>
    <p:sldId id="273" r:id="rId28"/>
    <p:sldId id="271" r:id="rId29"/>
    <p:sldId id="289" r:id="rId30"/>
    <p:sldId id="290" r:id="rId31"/>
    <p:sldId id="279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B41F8C-C5E5-04F6-137F-C835F8144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D24BA9-93CD-8DA1-6A32-109B0505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BB7C01-C7AD-F0A2-AAE5-96C4C7AC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1D1F67-BD6B-BE4D-4650-DF867ED1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224288-E63E-EDBE-09E7-6F751907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13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69216-137B-6DBC-E197-A24646ED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2E2618-7539-225A-F137-8F18FF0EC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50521C-7462-2517-4ECC-2656CDEB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8909B5-0A66-00B8-933A-F1F6BD07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2BFF91-B9A0-AE7E-FE99-8AF7F6BF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89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845DD92-C4C4-99D9-4960-BAF8FB12B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46214C-F901-4424-C371-AE1CAD604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F4B85E-66BA-B79B-3834-E4C2A2BB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F09BC5-5A78-80FE-2672-76516A37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CF442F-BD3A-1FB3-F83F-DE4E47F9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45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F24D6B-C8BF-86B6-17F0-D9E29882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8DA6A6-E4A6-B5AE-2C7B-8E97F5EF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FF8A84-B1A2-1CC0-7831-79EFEFF3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F7439D-3C2F-966F-A0AF-8B26BC0A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659244-B22C-BE61-0220-84EFF459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05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90AE05-B94B-3177-18F0-C3576C51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50DDD9-2567-4669-AF49-14A3221F8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929D79-94C3-B26F-423A-0DC9A4E3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DAB65A-118D-4023-1D5F-4A391DFA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77BB3B-7D0C-4D7C-090A-0EC6B818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09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E485F5-4CC9-94B0-3DF3-D2AC2342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B8323D-14A4-EF67-FAB4-F19CBD922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AE3FBF-67FE-42D3-5477-157A8FD64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298EF3-90EC-5CA3-2E36-2DD1CEB0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0CE3D9-A8B9-AF48-1DB1-21D034C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C0D42D-1D64-5F5B-C959-19847F2D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85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86C11A-3611-8780-A5B5-E32D078E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3912F37-E327-EB88-5F8D-E117B2BE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3C10519-256A-F5DC-B035-06F755D4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79A944A-1BDD-7FC4-BFA3-A346831F0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B201A1-E2FF-DF7A-3DCE-6C9DFEFAD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3D5A1B6-EE56-BB73-835D-D625E226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A25B3B3-B7FE-5FBF-B1D0-CE746A6A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0E6E8BD-E482-9D3F-46B1-B165CEAF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24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EE6690-044C-105F-994F-561BACBF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553EDA9-C183-C943-0230-0C158FF8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8E956F-22BC-A4DA-12D8-0935EB7D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582B53D-1A4F-99DB-0E75-04418A8A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7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21330C7-614F-0DDD-B1E5-DC1A83F4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458759B-BF06-37E2-C0B6-9BD33A79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5C7C37-0C7A-ED4B-9ECA-8A5ADB1C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30E122-094A-1AB4-BD61-99D2570B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8923A3-5A30-CABC-20F8-2937E5387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A80E65-7A0B-A6AD-1FEA-9B761A041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476EE7-506B-5E5A-6259-99AB7DB1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DE6DE3-7695-9A3F-DAD8-3A87E814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E6B2757-1611-ABB0-C34F-D0078E30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87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250338-B899-CA8B-383F-AE044565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5641D0-2B75-6808-C231-D613CE2D9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04D7CBC-FACB-2DDC-4F55-38EF072CB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C4DABB-8A2C-2AEA-F405-4040A769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24C8F71-F09A-72AD-51D0-5617334C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1102AF-3F08-87CB-4B2F-68390BA0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8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1B2E2C5-4011-10F0-5A99-7DC336BE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90B3D49-88B8-12D2-A510-E4AE8529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954FD7-6D77-D5F6-C78F-B9CC2E551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F739-5F1B-4643-B1CA-EF1DC3EDA5B0}" type="datetimeFigureOut">
              <a:rPr lang="tr-TR" smtClean="0"/>
              <a:t>16.07.2024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F15F2A-2A94-4627-33E7-C8D969FCF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D70EB1-9440-13CD-8CC4-F1C49280B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FA39-6E45-4080-99FE-5C70E5343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06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6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6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6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6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6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22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https://www.egetolgayaltinay.com/lessons/565</a:t>
            </a:r>
            <a:r>
              <a:rPr lang="tr-TR" sz="2400" b="1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C79491E-EAFE-89B0-938A-1ED725D0C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244">
            <a:off x="8711454" y="3192673"/>
            <a:ext cx="2935113" cy="28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https://www.egetolgayaltinay.com/lessons/567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1F081D-A3BC-6B9D-FAFD-53F0CAF42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598">
            <a:off x="8634849" y="3291679"/>
            <a:ext cx="3093228" cy="29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https://www.egetolgayaltinay.com/lessons/568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68CB88C-EE00-94CE-A0A4-E0927AD1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479">
            <a:off x="8634553" y="3131384"/>
            <a:ext cx="3137144" cy="30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https://www.egetolgayaltinay.com/lessons/569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2A1CC5-F5CB-F23E-21C7-319854B19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531">
            <a:off x="8495134" y="3429000"/>
            <a:ext cx="3045555" cy="28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B4570A-0660-B718-70C0-84398332C58F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Important</a:t>
            </a:r>
            <a:r>
              <a:rPr lang="tr-TR" sz="8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Objects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909896F-B34F-B0EF-249A-B6C57FC378B3}"/>
              </a:ext>
            </a:extLst>
          </p:cNvPr>
          <p:cNvSpPr txBox="1"/>
          <p:nvPr/>
        </p:nvSpPr>
        <p:spPr>
          <a:xfrm>
            <a:off x="579407" y="2875002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(Önemli Nesneler)</a:t>
            </a:r>
          </a:p>
        </p:txBody>
      </p:sp>
    </p:spTree>
    <p:extLst>
      <p:ext uri="{BB962C8B-B14F-4D97-AF65-F5344CB8AC3E}">
        <p14:creationId xmlns:p14="http://schemas.microsoft.com/office/powerpoint/2010/main" val="11174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51D4446-2C1A-CEB7-C5C1-175C39409115}"/>
              </a:ext>
            </a:extLst>
          </p:cNvPr>
          <p:cNvSpPr/>
          <p:nvPr/>
        </p:nvSpPr>
        <p:spPr>
          <a:xfrm>
            <a:off x="307981" y="333297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Car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E4A1313-FDB5-1B8C-ECD2-BAA5CA9EBA11}"/>
              </a:ext>
            </a:extLst>
          </p:cNvPr>
          <p:cNvSpPr/>
          <p:nvPr/>
        </p:nvSpPr>
        <p:spPr>
          <a:xfrm>
            <a:off x="307981" y="425549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Araba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87CA682-39F7-99F3-B466-F74D058B7D5D}"/>
              </a:ext>
            </a:extLst>
          </p:cNvPr>
          <p:cNvSpPr/>
          <p:nvPr/>
        </p:nvSpPr>
        <p:spPr>
          <a:xfrm>
            <a:off x="6421217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Bed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63E9D76-3EE4-F295-8A01-89D79E02D331}"/>
              </a:ext>
            </a:extLst>
          </p:cNvPr>
          <p:cNvSpPr/>
          <p:nvPr/>
        </p:nvSpPr>
        <p:spPr>
          <a:xfrm>
            <a:off x="6421217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Yatak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8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72D497C-3D73-559C-FE4F-EFE33423D0BD}"/>
              </a:ext>
            </a:extLst>
          </p:cNvPr>
          <p:cNvSpPr/>
          <p:nvPr/>
        </p:nvSpPr>
        <p:spPr>
          <a:xfrm>
            <a:off x="644892" y="4516884"/>
            <a:ext cx="5154767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Tree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62E3BCD-6EDF-D8B1-C898-A24472870101}"/>
              </a:ext>
            </a:extLst>
          </p:cNvPr>
          <p:cNvSpPr/>
          <p:nvPr/>
        </p:nvSpPr>
        <p:spPr>
          <a:xfrm>
            <a:off x="644892" y="5439405"/>
            <a:ext cx="5154767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Ağaç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9BCEC20-9286-BEC3-1296-9E1CEDCB6BFB}"/>
              </a:ext>
            </a:extLst>
          </p:cNvPr>
          <p:cNvSpPr/>
          <p:nvPr/>
        </p:nvSpPr>
        <p:spPr>
          <a:xfrm>
            <a:off x="6411592" y="4516884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Box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41065EA-AE73-B449-7DD0-CD98B5F6DA7B}"/>
              </a:ext>
            </a:extLst>
          </p:cNvPr>
          <p:cNvSpPr/>
          <p:nvPr/>
        </p:nvSpPr>
        <p:spPr>
          <a:xfrm>
            <a:off x="6411592" y="5439405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Kutu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61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4FB8B75-3F19-3886-F960-B205B2B4789C}"/>
              </a:ext>
            </a:extLst>
          </p:cNvPr>
          <p:cNvSpPr/>
          <p:nvPr/>
        </p:nvSpPr>
        <p:spPr>
          <a:xfrm>
            <a:off x="269480" y="4218502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Basket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25368CD-E5E6-3F2A-8648-67F92A368819}"/>
              </a:ext>
            </a:extLst>
          </p:cNvPr>
          <p:cNvSpPr/>
          <p:nvPr/>
        </p:nvSpPr>
        <p:spPr>
          <a:xfrm>
            <a:off x="269480" y="5141023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Sepet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6D79717-6AAE-066B-7B8D-0BE4F6E451C4}"/>
              </a:ext>
            </a:extLst>
          </p:cNvPr>
          <p:cNvSpPr/>
          <p:nvPr/>
        </p:nvSpPr>
        <p:spPr>
          <a:xfrm>
            <a:off x="6411592" y="4218502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Table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ABBE62E-BF26-30F3-4789-F08EFBF4FE5B}"/>
              </a:ext>
            </a:extLst>
          </p:cNvPr>
          <p:cNvSpPr/>
          <p:nvPr/>
        </p:nvSpPr>
        <p:spPr>
          <a:xfrm>
            <a:off x="6411592" y="5141023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Masa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30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3AADA3B-1942-E4AF-CFC7-18C59CF2F013}"/>
              </a:ext>
            </a:extLst>
          </p:cNvPr>
          <p:cNvSpPr/>
          <p:nvPr/>
        </p:nvSpPr>
        <p:spPr>
          <a:xfrm>
            <a:off x="3330910" y="4343630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Chair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30A8E7D-54F4-98DD-9265-3E2F1F4F9D40}"/>
              </a:ext>
            </a:extLst>
          </p:cNvPr>
          <p:cNvSpPr/>
          <p:nvPr/>
        </p:nvSpPr>
        <p:spPr>
          <a:xfrm>
            <a:off x="3330910" y="5266151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Sandalye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04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https://www.egetolgayaltinay.com/lessons/566</a:t>
            </a:r>
            <a:r>
              <a:rPr lang="tr-TR" sz="2400" b="1" dirty="0"/>
              <a:t> 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F8B5317-2822-04FD-7872-744EEF4FA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421">
            <a:off x="8790433" y="3563056"/>
            <a:ext cx="2622044" cy="25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6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E947EC3-2A0C-6D0D-0990-EF86405A96EC}"/>
              </a:ext>
            </a:extLst>
          </p:cNvPr>
          <p:cNvSpPr txBox="1"/>
          <p:nvPr/>
        </p:nvSpPr>
        <p:spPr>
          <a:xfrm>
            <a:off x="577698" y="2566283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https://www.egetolgayaltinay.com/lessons/575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AC1D08B-5CBA-83EF-3202-013D3A80D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59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https://www.egetolgayaltinay.com/lessons/570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4A5DFE-A4D2-E999-7895-F7AFCEA8D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08">
            <a:off x="8612310" y="3415361"/>
            <a:ext cx="2899505" cy="27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2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https://www.egetolgayaltinay.com/lessons/571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E6182A4-5B56-7BC1-C426-37ADF08E2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224">
            <a:off x="8510847" y="3337396"/>
            <a:ext cx="3045555" cy="29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86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https://www.egetolgayaltinay.com/lessons/572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C7E3300-D1B8-162D-3589-86BD7F397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913">
            <a:off x="8485213" y="3318619"/>
            <a:ext cx="29688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3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2637ABF-47CD-8A1D-459D-BD9DE23496D5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tr-TR" sz="8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On / Under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505D61E-8C42-F1F7-666B-688D67A84D94}"/>
              </a:ext>
            </a:extLst>
          </p:cNvPr>
          <p:cNvSpPr txBox="1"/>
          <p:nvPr/>
        </p:nvSpPr>
        <p:spPr>
          <a:xfrm>
            <a:off x="579407" y="2875002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(İçinde / Üstünde / Altında)</a:t>
            </a:r>
          </a:p>
        </p:txBody>
      </p:sp>
    </p:spTree>
    <p:extLst>
      <p:ext uri="{BB962C8B-B14F-4D97-AF65-F5344CB8AC3E}">
        <p14:creationId xmlns:p14="http://schemas.microsoft.com/office/powerpoint/2010/main" val="12956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27A5C6C-277E-264C-47C7-739C1C2F99B7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https://www.egetolgayaltinay.com/lessons/577</a:t>
            </a:r>
            <a:r>
              <a:rPr lang="tr-TR" sz="2400" b="1" dirty="0"/>
              <a:t> 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F74D2B8-E70B-3C49-7883-666659AE2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5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5B36775-4877-4879-AD9A-F69BC212929B}"/>
              </a:ext>
            </a:extLst>
          </p:cNvPr>
          <p:cNvSpPr/>
          <p:nvPr/>
        </p:nvSpPr>
        <p:spPr>
          <a:xfrm>
            <a:off x="288730" y="3198224"/>
            <a:ext cx="3166739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in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FBC8B10-DAB7-C7E5-44AB-AD5A2748C6AE}"/>
              </a:ext>
            </a:extLst>
          </p:cNvPr>
          <p:cNvSpPr/>
          <p:nvPr/>
        </p:nvSpPr>
        <p:spPr>
          <a:xfrm>
            <a:off x="288730" y="4120745"/>
            <a:ext cx="3166739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içinde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006B6A4-FA59-5661-C8FE-8B636B5B0C7B}"/>
              </a:ext>
            </a:extLst>
          </p:cNvPr>
          <p:cNvSpPr/>
          <p:nvPr/>
        </p:nvSpPr>
        <p:spPr>
          <a:xfrm>
            <a:off x="4329736" y="3198224"/>
            <a:ext cx="3166739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on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026D6F2-0756-36C2-B58D-371B4434F83E}"/>
              </a:ext>
            </a:extLst>
          </p:cNvPr>
          <p:cNvSpPr/>
          <p:nvPr/>
        </p:nvSpPr>
        <p:spPr>
          <a:xfrm>
            <a:off x="4329736" y="4120745"/>
            <a:ext cx="3166739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üstünde</a:t>
            </a:r>
            <a:endParaRPr lang="en-US" sz="48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3582EC3-DEDF-65FE-D130-00A4E57F5301}"/>
              </a:ext>
            </a:extLst>
          </p:cNvPr>
          <p:cNvSpPr/>
          <p:nvPr/>
        </p:nvSpPr>
        <p:spPr>
          <a:xfrm>
            <a:off x="8149362" y="3198224"/>
            <a:ext cx="3458705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under</a:t>
            </a:r>
            <a:endParaRPr lang="en-US" sz="60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95B7ECA-B505-F2AA-1ED1-BCEE92B12E7E}"/>
              </a:ext>
            </a:extLst>
          </p:cNvPr>
          <p:cNvSpPr/>
          <p:nvPr/>
        </p:nvSpPr>
        <p:spPr>
          <a:xfrm>
            <a:off x="8149362" y="4120745"/>
            <a:ext cx="3458705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altında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579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F6B6460-1173-7511-B478-89740AE5E2E0}"/>
              </a:ext>
            </a:extLst>
          </p:cNvPr>
          <p:cNvSpPr txBox="1"/>
          <p:nvPr/>
        </p:nvSpPr>
        <p:spPr>
          <a:xfrm>
            <a:off x="102669" y="120545"/>
            <a:ext cx="7125904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şeyin nerede olduğunu sormak için «</a:t>
            </a:r>
            <a:r>
              <a:rPr lang="tr-TR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…?</a:t>
            </a:r>
            <a:r>
              <a:rPr lang="tr-TR" sz="28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kalıbını kullanırız.</a:t>
            </a:r>
          </a:p>
          <a:p>
            <a:r>
              <a:rPr lang="tr-TR" sz="2000" dirty="0"/>
              <a:t>Türkçe karşılığı: «… nerede?»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DB079FFB-8AC3-0BAB-BBBD-2356F8FCB83A}"/>
              </a:ext>
            </a:extLst>
          </p:cNvPr>
          <p:cNvSpPr/>
          <p:nvPr/>
        </p:nvSpPr>
        <p:spPr>
          <a:xfrm>
            <a:off x="71124" y="1914658"/>
            <a:ext cx="6024875" cy="1171163"/>
          </a:xfrm>
          <a:prstGeom prst="wedgeRectCallout">
            <a:avLst>
              <a:gd name="adj1" fmla="val -13487"/>
              <a:gd name="adj2" fmla="val 888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Where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cat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8BFBE6C-BFB6-7E32-D451-A07F992B6600}"/>
              </a:ext>
            </a:extLst>
          </p:cNvPr>
          <p:cNvSpPr/>
          <p:nvPr/>
        </p:nvSpPr>
        <p:spPr>
          <a:xfrm>
            <a:off x="71123" y="1442198"/>
            <a:ext cx="6024877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Kedi nerede?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15E35C8D-0D40-45A7-71C4-180428060272}"/>
              </a:ext>
            </a:extLst>
          </p:cNvPr>
          <p:cNvSpPr/>
          <p:nvPr/>
        </p:nvSpPr>
        <p:spPr>
          <a:xfrm>
            <a:off x="4843651" y="4178302"/>
            <a:ext cx="6024875" cy="868647"/>
          </a:xfrm>
          <a:prstGeom prst="wedgeRectCallout">
            <a:avLst>
              <a:gd name="adj1" fmla="val 72463"/>
              <a:gd name="adj2" fmla="val -3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Cat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>
                <a:solidFill>
                  <a:srgbClr val="FF0000"/>
                </a:solidFill>
              </a:rPr>
              <a:t>in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box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DF68A306-6B38-BADA-B57A-D2D5C00F1CF9}"/>
              </a:ext>
            </a:extLst>
          </p:cNvPr>
          <p:cNvSpPr/>
          <p:nvPr/>
        </p:nvSpPr>
        <p:spPr>
          <a:xfrm>
            <a:off x="4843650" y="3705842"/>
            <a:ext cx="6024877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Kedi kutunun içinde.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8E201996-E8F4-A605-C87D-3E907F7FFB7E}"/>
              </a:ext>
            </a:extLst>
          </p:cNvPr>
          <p:cNvSpPr/>
          <p:nvPr/>
        </p:nvSpPr>
        <p:spPr>
          <a:xfrm>
            <a:off x="4843651" y="5601237"/>
            <a:ext cx="6024875" cy="868647"/>
          </a:xfrm>
          <a:prstGeom prst="wedgeRectCallout">
            <a:avLst>
              <a:gd name="adj1" fmla="val 72463"/>
              <a:gd name="adj2" fmla="val -3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It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>
                <a:solidFill>
                  <a:srgbClr val="FF0000"/>
                </a:solidFill>
              </a:rPr>
              <a:t>in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box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E689928C-DA65-5658-EA7F-B460598A54A6}"/>
              </a:ext>
            </a:extLst>
          </p:cNvPr>
          <p:cNvSpPr/>
          <p:nvPr/>
        </p:nvSpPr>
        <p:spPr>
          <a:xfrm>
            <a:off x="4843650" y="5128777"/>
            <a:ext cx="6024877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kutunun içinde.</a:t>
            </a:r>
          </a:p>
        </p:txBody>
      </p:sp>
    </p:spTree>
    <p:extLst>
      <p:ext uri="{BB962C8B-B14F-4D97-AF65-F5344CB8AC3E}">
        <p14:creationId xmlns:p14="http://schemas.microsoft.com/office/powerpoint/2010/main" val="41577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FC926EAC-DF6A-2A6E-4EED-DCC7560A327A}"/>
              </a:ext>
            </a:extLst>
          </p:cNvPr>
          <p:cNvSpPr/>
          <p:nvPr/>
        </p:nvSpPr>
        <p:spPr>
          <a:xfrm>
            <a:off x="71124" y="1914658"/>
            <a:ext cx="6024875" cy="1171163"/>
          </a:xfrm>
          <a:prstGeom prst="wedgeRectCallout">
            <a:avLst>
              <a:gd name="adj1" fmla="val -13487"/>
              <a:gd name="adj2" fmla="val 888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Where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duck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07FBFD80-53DB-4073-CFA3-8FC4E50239E0}"/>
              </a:ext>
            </a:extLst>
          </p:cNvPr>
          <p:cNvSpPr/>
          <p:nvPr/>
        </p:nvSpPr>
        <p:spPr>
          <a:xfrm>
            <a:off x="71123" y="1442198"/>
            <a:ext cx="6024877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Ördek nerede?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295971C5-1B6D-8E99-D965-91B46296C8A5}"/>
              </a:ext>
            </a:extLst>
          </p:cNvPr>
          <p:cNvSpPr/>
          <p:nvPr/>
        </p:nvSpPr>
        <p:spPr>
          <a:xfrm>
            <a:off x="4843651" y="4178302"/>
            <a:ext cx="6024875" cy="868647"/>
          </a:xfrm>
          <a:prstGeom prst="wedgeRectCallout">
            <a:avLst>
              <a:gd name="adj1" fmla="val 72463"/>
              <a:gd name="adj2" fmla="val -3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Duck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>
                <a:solidFill>
                  <a:srgbClr val="FF0000"/>
                </a:solidFill>
              </a:rPr>
              <a:t>on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bed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D525A2B9-D704-F444-70A5-522F79C5FDD2}"/>
              </a:ext>
            </a:extLst>
          </p:cNvPr>
          <p:cNvSpPr/>
          <p:nvPr/>
        </p:nvSpPr>
        <p:spPr>
          <a:xfrm>
            <a:off x="4843650" y="3705842"/>
            <a:ext cx="6024877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Ördek yatağın üstünde.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E674E45B-58AE-2DF9-DE74-40AB56EF0DCA}"/>
              </a:ext>
            </a:extLst>
          </p:cNvPr>
          <p:cNvSpPr/>
          <p:nvPr/>
        </p:nvSpPr>
        <p:spPr>
          <a:xfrm>
            <a:off x="4843651" y="5601237"/>
            <a:ext cx="6024875" cy="868647"/>
          </a:xfrm>
          <a:prstGeom prst="wedgeRectCallout">
            <a:avLst>
              <a:gd name="adj1" fmla="val 72463"/>
              <a:gd name="adj2" fmla="val -3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It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>
                <a:solidFill>
                  <a:srgbClr val="FF0000"/>
                </a:solidFill>
              </a:rPr>
              <a:t>on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bed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980132E4-7C05-8580-3CC7-4B55EE16C9A6}"/>
              </a:ext>
            </a:extLst>
          </p:cNvPr>
          <p:cNvSpPr/>
          <p:nvPr/>
        </p:nvSpPr>
        <p:spPr>
          <a:xfrm>
            <a:off x="4843650" y="5128777"/>
            <a:ext cx="6024877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yatağın üstünde.</a:t>
            </a:r>
          </a:p>
        </p:txBody>
      </p:sp>
    </p:spTree>
    <p:extLst>
      <p:ext uri="{BB962C8B-B14F-4D97-AF65-F5344CB8AC3E}">
        <p14:creationId xmlns:p14="http://schemas.microsoft.com/office/powerpoint/2010/main" val="25491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92526DC9-263E-B707-7691-7A73308E7AB9}"/>
              </a:ext>
            </a:extLst>
          </p:cNvPr>
          <p:cNvSpPr/>
          <p:nvPr/>
        </p:nvSpPr>
        <p:spPr>
          <a:xfrm>
            <a:off x="71124" y="1914658"/>
            <a:ext cx="6024875" cy="1171163"/>
          </a:xfrm>
          <a:prstGeom prst="wedgeRectCallout">
            <a:avLst>
              <a:gd name="adj1" fmla="val -13487"/>
              <a:gd name="adj2" fmla="val 888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Where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dog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9BB44682-91DC-571A-3BD5-16B98DC3ACF7}"/>
              </a:ext>
            </a:extLst>
          </p:cNvPr>
          <p:cNvSpPr/>
          <p:nvPr/>
        </p:nvSpPr>
        <p:spPr>
          <a:xfrm>
            <a:off x="71123" y="1442198"/>
            <a:ext cx="6024877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Köpek nerede?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CF425AD7-0B0E-F621-9E44-BD69BC7F3279}"/>
              </a:ext>
            </a:extLst>
          </p:cNvPr>
          <p:cNvSpPr/>
          <p:nvPr/>
        </p:nvSpPr>
        <p:spPr>
          <a:xfrm>
            <a:off x="4843651" y="4178302"/>
            <a:ext cx="6024875" cy="868647"/>
          </a:xfrm>
          <a:prstGeom prst="wedgeRectCallout">
            <a:avLst>
              <a:gd name="adj1" fmla="val 72463"/>
              <a:gd name="adj2" fmla="val -3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Dog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rgbClr val="FF0000"/>
                </a:solidFill>
              </a:rPr>
              <a:t>under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table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EB42C5DD-B8B6-9D1C-4D85-1A58E24DC0CF}"/>
              </a:ext>
            </a:extLst>
          </p:cNvPr>
          <p:cNvSpPr/>
          <p:nvPr/>
        </p:nvSpPr>
        <p:spPr>
          <a:xfrm>
            <a:off x="4843650" y="3705842"/>
            <a:ext cx="6024877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Köpek masanın altında.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165F2B9F-AFE3-446D-B5DE-A236AF842405}"/>
              </a:ext>
            </a:extLst>
          </p:cNvPr>
          <p:cNvSpPr/>
          <p:nvPr/>
        </p:nvSpPr>
        <p:spPr>
          <a:xfrm>
            <a:off x="4843651" y="5601237"/>
            <a:ext cx="6024875" cy="868647"/>
          </a:xfrm>
          <a:prstGeom prst="wedgeRectCallout">
            <a:avLst>
              <a:gd name="adj1" fmla="val 72463"/>
              <a:gd name="adj2" fmla="val -3981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It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rgbClr val="FF0000"/>
                </a:solidFill>
              </a:rPr>
              <a:t>under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table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1790EC80-1470-0FE8-3E3E-8DF46CEDDB88}"/>
              </a:ext>
            </a:extLst>
          </p:cNvPr>
          <p:cNvSpPr/>
          <p:nvPr/>
        </p:nvSpPr>
        <p:spPr>
          <a:xfrm>
            <a:off x="4843650" y="5128777"/>
            <a:ext cx="6024877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B2B2B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O masanın altında.</a:t>
            </a:r>
          </a:p>
        </p:txBody>
      </p:sp>
    </p:spTree>
    <p:extLst>
      <p:ext uri="{BB962C8B-B14F-4D97-AF65-F5344CB8AC3E}">
        <p14:creationId xmlns:p14="http://schemas.microsoft.com/office/powerpoint/2010/main" val="12529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https://www.egetolgayaltinay.com/lessons/573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91BE5C-64F7-C25B-2B54-358E3D6A4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799">
            <a:off x="8620362" y="3222659"/>
            <a:ext cx="2982586" cy="28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545C268-6A9D-4FDC-77BC-D37495C1E2D5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https://www.egetolgayaltinay.com/lessons/576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C477109-0531-C344-8F9F-A8C755C8B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71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8639B6C-E9AC-63BA-5F09-52E584F28FA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https://www.egetolgayaltinay.com/lessons/574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FBB375-7B99-F53A-95BB-881C3E821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073">
            <a:off x="8653744" y="3429000"/>
            <a:ext cx="3074333" cy="29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4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1A33E49-E86C-80BB-DAF1-82F8FEDDE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F1F812FC-73C6-7ACD-9349-BB3E274033AA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030DEED-8A05-3093-B86D-A4E140B855B5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FE12FB-75E4-50A5-EBA8-23CD34DBB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DF895A0-66A9-109C-D4DD-2B26EA1E4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8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4A608A0-02CF-BE7E-4DD6-A721C65732E3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Pets</a:t>
            </a:r>
            <a:endParaRPr lang="tr-TR" sz="8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15266D5-DC24-EF75-4525-893F5043C917}"/>
              </a:ext>
            </a:extLst>
          </p:cNvPr>
          <p:cNvSpPr txBox="1"/>
          <p:nvPr/>
        </p:nvSpPr>
        <p:spPr>
          <a:xfrm>
            <a:off x="579407" y="2875002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(Evcil Hayvanlar)</a:t>
            </a:r>
          </a:p>
        </p:txBody>
      </p:sp>
    </p:spTree>
    <p:extLst>
      <p:ext uri="{BB962C8B-B14F-4D97-AF65-F5344CB8AC3E}">
        <p14:creationId xmlns:p14="http://schemas.microsoft.com/office/powerpoint/2010/main" val="31566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637A5A7-2615-C57D-E4EC-875F8EEA3BC3}"/>
              </a:ext>
            </a:extLst>
          </p:cNvPr>
          <p:cNvSpPr/>
          <p:nvPr/>
        </p:nvSpPr>
        <p:spPr>
          <a:xfrm>
            <a:off x="279105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Pet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DD2A389-814A-87F5-2716-2D5A638570D9}"/>
              </a:ext>
            </a:extLst>
          </p:cNvPr>
          <p:cNvSpPr/>
          <p:nvPr/>
        </p:nvSpPr>
        <p:spPr>
          <a:xfrm>
            <a:off x="279105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/>
              <a:t>Evcil Hayvan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8D69FDE-3EA4-5145-C7D2-DC5CA6EA1EB2}"/>
              </a:ext>
            </a:extLst>
          </p:cNvPr>
          <p:cNvSpPr/>
          <p:nvPr/>
        </p:nvSpPr>
        <p:spPr>
          <a:xfrm>
            <a:off x="6421217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Bird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8EF84C0-7F3F-2DC3-B2D6-C65EB0B2F283}"/>
              </a:ext>
            </a:extLst>
          </p:cNvPr>
          <p:cNvSpPr/>
          <p:nvPr/>
        </p:nvSpPr>
        <p:spPr>
          <a:xfrm>
            <a:off x="6421217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Kuş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92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AE52296-6CAB-0701-D7F1-05BFDC8BE8F5}"/>
              </a:ext>
            </a:extLst>
          </p:cNvPr>
          <p:cNvSpPr/>
          <p:nvPr/>
        </p:nvSpPr>
        <p:spPr>
          <a:xfrm>
            <a:off x="279105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Turtle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089C5A2-0197-F6B5-7353-A751C7B5B856}"/>
              </a:ext>
            </a:extLst>
          </p:cNvPr>
          <p:cNvSpPr/>
          <p:nvPr/>
        </p:nvSpPr>
        <p:spPr>
          <a:xfrm>
            <a:off x="279105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Kaplumbağa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547DB6C-3523-A29E-8D6C-9A4F4E70321B}"/>
              </a:ext>
            </a:extLst>
          </p:cNvPr>
          <p:cNvSpPr/>
          <p:nvPr/>
        </p:nvSpPr>
        <p:spPr>
          <a:xfrm>
            <a:off x="6421217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Rabbit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23A173F-FD7F-BD0B-D8EB-CB16325A3116}"/>
              </a:ext>
            </a:extLst>
          </p:cNvPr>
          <p:cNvSpPr/>
          <p:nvPr/>
        </p:nvSpPr>
        <p:spPr>
          <a:xfrm>
            <a:off x="6421217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Tavşan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852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0BD20B6-9F86-C1B6-4F96-1D437CC61EC7}"/>
              </a:ext>
            </a:extLst>
          </p:cNvPr>
          <p:cNvSpPr/>
          <p:nvPr/>
        </p:nvSpPr>
        <p:spPr>
          <a:xfrm>
            <a:off x="279105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Duck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66471AF-3CE8-82BB-3B14-E4A14609C95F}"/>
              </a:ext>
            </a:extLst>
          </p:cNvPr>
          <p:cNvSpPr/>
          <p:nvPr/>
        </p:nvSpPr>
        <p:spPr>
          <a:xfrm>
            <a:off x="279105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Ördek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1CFF93B-A4AD-3505-4D90-BBA7DB1E1519}"/>
              </a:ext>
            </a:extLst>
          </p:cNvPr>
          <p:cNvSpPr/>
          <p:nvPr/>
        </p:nvSpPr>
        <p:spPr>
          <a:xfrm>
            <a:off x="6421217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Fish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1174B7D-7102-EACF-C972-42F585FB8782}"/>
              </a:ext>
            </a:extLst>
          </p:cNvPr>
          <p:cNvSpPr/>
          <p:nvPr/>
        </p:nvSpPr>
        <p:spPr>
          <a:xfrm>
            <a:off x="6421217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Balık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88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F4C2221-DF51-DFB5-C0AD-3BE47EE71DD2}"/>
              </a:ext>
            </a:extLst>
          </p:cNvPr>
          <p:cNvSpPr/>
          <p:nvPr/>
        </p:nvSpPr>
        <p:spPr>
          <a:xfrm>
            <a:off x="279105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Dog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0723D1D-BCF9-06D7-9A22-41CEE2B72F45}"/>
              </a:ext>
            </a:extLst>
          </p:cNvPr>
          <p:cNvSpPr/>
          <p:nvPr/>
        </p:nvSpPr>
        <p:spPr>
          <a:xfrm>
            <a:off x="279105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Köpek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7EFA0F0-5925-CC53-AB52-9272FF8C013A}"/>
              </a:ext>
            </a:extLst>
          </p:cNvPr>
          <p:cNvSpPr/>
          <p:nvPr/>
        </p:nvSpPr>
        <p:spPr>
          <a:xfrm>
            <a:off x="6421217" y="4064497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Cat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844B88B-53BE-56C9-00E1-1B61CC712C2D}"/>
              </a:ext>
            </a:extLst>
          </p:cNvPr>
          <p:cNvSpPr/>
          <p:nvPr/>
        </p:nvSpPr>
        <p:spPr>
          <a:xfrm>
            <a:off x="6421217" y="4987018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Kedi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295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5AF48AA-7B11-2810-4E88-C04D8D8E463B}"/>
              </a:ext>
            </a:extLst>
          </p:cNvPr>
          <p:cNvSpPr/>
          <p:nvPr/>
        </p:nvSpPr>
        <p:spPr>
          <a:xfrm>
            <a:off x="259855" y="4642013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Parrot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B615578-1C21-888E-8203-CB7C4162BA1D}"/>
              </a:ext>
            </a:extLst>
          </p:cNvPr>
          <p:cNvSpPr/>
          <p:nvPr/>
        </p:nvSpPr>
        <p:spPr>
          <a:xfrm>
            <a:off x="259855" y="5564534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Papağan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A2BF84C-494C-C0F6-5177-DD43EBE6DCDE}"/>
              </a:ext>
            </a:extLst>
          </p:cNvPr>
          <p:cNvSpPr/>
          <p:nvPr/>
        </p:nvSpPr>
        <p:spPr>
          <a:xfrm>
            <a:off x="6401967" y="4642013"/>
            <a:ext cx="5530180" cy="922521"/>
          </a:xfrm>
          <a:prstGeom prst="roundRect">
            <a:avLst/>
          </a:prstGeom>
          <a:solidFill>
            <a:srgbClr val="B2B2B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Frog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11BBCB4-EE95-CF0D-4F63-B1DF82EC5F42}"/>
              </a:ext>
            </a:extLst>
          </p:cNvPr>
          <p:cNvSpPr/>
          <p:nvPr/>
        </p:nvSpPr>
        <p:spPr>
          <a:xfrm>
            <a:off x="6401967" y="5564534"/>
            <a:ext cx="5530180" cy="9225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Kurbağa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847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448</Words>
  <Application>Microsoft Office PowerPoint</Application>
  <PresentationFormat>Geniş ekran</PresentationFormat>
  <Paragraphs>108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7</cp:revision>
  <dcterms:created xsi:type="dcterms:W3CDTF">2024-07-16T10:00:06Z</dcterms:created>
  <dcterms:modified xsi:type="dcterms:W3CDTF">2024-07-16T12:38:42Z</dcterms:modified>
</cp:coreProperties>
</file>