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5" r:id="rId5"/>
    <p:sldId id="260" r:id="rId6"/>
    <p:sldId id="261" r:id="rId7"/>
    <p:sldId id="281" r:id="rId8"/>
    <p:sldId id="262" r:id="rId9"/>
    <p:sldId id="283" r:id="rId10"/>
    <p:sldId id="291" r:id="rId11"/>
    <p:sldId id="292" r:id="rId12"/>
    <p:sldId id="263" r:id="rId13"/>
    <p:sldId id="264" r:id="rId14"/>
    <p:sldId id="294" r:id="rId15"/>
    <p:sldId id="265" r:id="rId16"/>
    <p:sldId id="266" r:id="rId17"/>
    <p:sldId id="268" r:id="rId18"/>
    <p:sldId id="269" r:id="rId19"/>
    <p:sldId id="282" r:id="rId20"/>
    <p:sldId id="284" r:id="rId21"/>
    <p:sldId id="272" r:id="rId22"/>
    <p:sldId id="258" r:id="rId23"/>
    <p:sldId id="270" r:id="rId24"/>
    <p:sldId id="285" r:id="rId25"/>
    <p:sldId id="286" r:id="rId26"/>
    <p:sldId id="287" r:id="rId27"/>
    <p:sldId id="273" r:id="rId28"/>
    <p:sldId id="288" r:id="rId29"/>
    <p:sldId id="289" r:id="rId30"/>
    <p:sldId id="290" r:id="rId31"/>
    <p:sldId id="293" r:id="rId32"/>
    <p:sldId id="279" r:id="rId33"/>
    <p:sldId id="296"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BBB"/>
    <a:srgbClr val="B7DFCB"/>
    <a:srgbClr val="9DD4B9"/>
    <a:srgbClr val="ACC7CC"/>
    <a:srgbClr val="6899A2"/>
    <a:srgbClr val="F0D574"/>
    <a:srgbClr val="E8BE25"/>
    <a:srgbClr val="F1AC93"/>
    <a:srgbClr val="E7754C"/>
    <a:srgbClr val="66C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55D8BB-E50A-F848-C2C5-DB6BEEC860C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525DF71-F495-AC40-08A9-41ACE0783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5A6C6B3-03ED-3528-D32F-85CED8C5E68C}"/>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5" name="Alt Bilgi Yer Tutucusu 4">
            <a:extLst>
              <a:ext uri="{FF2B5EF4-FFF2-40B4-BE49-F238E27FC236}">
                <a16:creationId xmlns:a16="http://schemas.microsoft.com/office/drawing/2014/main" id="{3AF97C61-65CD-14C4-CF94-E1B74D09B6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89DBF2-1DED-E516-342F-8D0D8531B2D9}"/>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415198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08FFF-17DE-B711-DD0B-1F35A525C9A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C750813-00EF-0F4F-EFDD-64354A82F25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781851-D72D-9219-F7F2-FD0E80FBFE0C}"/>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5" name="Alt Bilgi Yer Tutucusu 4">
            <a:extLst>
              <a:ext uri="{FF2B5EF4-FFF2-40B4-BE49-F238E27FC236}">
                <a16:creationId xmlns:a16="http://schemas.microsoft.com/office/drawing/2014/main" id="{880969D1-3278-120A-C0EC-5423E78163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F0344F-8DF5-EAD0-082D-A5A92170A477}"/>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189898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498840-87CE-D616-3E4B-FE9DF286660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A98930B-DB0E-E9EC-BFA5-DC79A99BDD5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576E74-0D78-017F-BA45-ED986279A267}"/>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5" name="Alt Bilgi Yer Tutucusu 4">
            <a:extLst>
              <a:ext uri="{FF2B5EF4-FFF2-40B4-BE49-F238E27FC236}">
                <a16:creationId xmlns:a16="http://schemas.microsoft.com/office/drawing/2014/main" id="{FD339D90-8651-0FD6-CF31-F2A3AB4A0B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C24066-62DB-91D7-1336-7B84C40A818D}"/>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4076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5A7475-5C49-9BB3-C6BE-DF11A9920B5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AB47A0C-A76B-647C-EF19-82FB26BFC37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A156C8-CED2-EF54-94B3-7D12F0D19493}"/>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5" name="Alt Bilgi Yer Tutucusu 4">
            <a:extLst>
              <a:ext uri="{FF2B5EF4-FFF2-40B4-BE49-F238E27FC236}">
                <a16:creationId xmlns:a16="http://schemas.microsoft.com/office/drawing/2014/main" id="{C7F0993E-A93D-F7D1-9CB2-5F8AFBD13C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2DF360A-2746-02FB-04CE-5884E19B88B7}"/>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224607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BEF57-FA1C-6CC2-34EE-E0B5707E8CD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63521F5-6445-906C-B770-7AA378E2D6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6510A2E-2799-E5D1-F5C7-6E766CD40121}"/>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5" name="Alt Bilgi Yer Tutucusu 4">
            <a:extLst>
              <a:ext uri="{FF2B5EF4-FFF2-40B4-BE49-F238E27FC236}">
                <a16:creationId xmlns:a16="http://schemas.microsoft.com/office/drawing/2014/main" id="{DDE2FC8C-857D-5292-D244-2BDABBB98A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540930-9CE0-88E3-8E74-09BF9B02456D}"/>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30593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73FB0B-2C65-6D86-D12D-BF75AE00033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F919A4E-C5B6-71B3-9EC7-96BB956F85A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C63C376-1F82-B035-9EE0-CC5A78F21A7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2933090-17EF-9BDA-F711-7B5F452D0472}"/>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6" name="Alt Bilgi Yer Tutucusu 5">
            <a:extLst>
              <a:ext uri="{FF2B5EF4-FFF2-40B4-BE49-F238E27FC236}">
                <a16:creationId xmlns:a16="http://schemas.microsoft.com/office/drawing/2014/main" id="{E6215E37-8B99-8CF1-91AE-55A57B1082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9D68ED8-183E-FAAB-7C9E-E8535DB712E5}"/>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143861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0B262F-AE5D-42AB-07C4-801D1DFF15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0439824-3085-8717-F87D-C81A8B8AC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C7613AE-6643-B1DC-A09B-FC405F31473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640FC5E-ABEB-6A49-E521-DE06FFE5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FF39D2C-E8BB-4AFA-7C92-A2498F2AC09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F6CEE21-9880-4A43-4E78-869F188A89E7}"/>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8" name="Alt Bilgi Yer Tutucusu 7">
            <a:extLst>
              <a:ext uri="{FF2B5EF4-FFF2-40B4-BE49-F238E27FC236}">
                <a16:creationId xmlns:a16="http://schemas.microsoft.com/office/drawing/2014/main" id="{38E07373-FF6B-2395-FB99-15B9E2E0EE7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B55D905-C38E-CF02-43D7-F995076A0BF3}"/>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227816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EDE768-BE3A-50AF-8A1D-C083E73F1B5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0E8DB2F-AE54-7EF5-DD32-5440DB886A77}"/>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4" name="Alt Bilgi Yer Tutucusu 3">
            <a:extLst>
              <a:ext uri="{FF2B5EF4-FFF2-40B4-BE49-F238E27FC236}">
                <a16:creationId xmlns:a16="http://schemas.microsoft.com/office/drawing/2014/main" id="{497B6444-1D99-460D-7DFA-1554AA792A0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771B37E-E63D-202A-5E0C-175BCD2E3D97}"/>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205370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A1EA5F-7AED-290D-2562-49CDBFB5DB87}"/>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3" name="Alt Bilgi Yer Tutucusu 2">
            <a:extLst>
              <a:ext uri="{FF2B5EF4-FFF2-40B4-BE49-F238E27FC236}">
                <a16:creationId xmlns:a16="http://schemas.microsoft.com/office/drawing/2014/main" id="{0A130773-FCAD-BBA0-77D4-A6C43A3866C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CB2034E-3B84-C0A1-C55F-2E0937DAE8D2}"/>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69230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300B4-2110-84C7-6412-4F83C6EBE2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2678F71-C662-0B2B-2160-06C9B5C7E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6E281A-7B32-AEF4-B557-35207AB41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B8015EC-14F5-6F36-18E5-9EF526F2921E}"/>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6" name="Alt Bilgi Yer Tutucusu 5">
            <a:extLst>
              <a:ext uri="{FF2B5EF4-FFF2-40B4-BE49-F238E27FC236}">
                <a16:creationId xmlns:a16="http://schemas.microsoft.com/office/drawing/2014/main" id="{0A3AD14B-4362-4692-0E6B-801AE0DA98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8EA8E8-22EB-267A-D484-B09963F2A9FF}"/>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293198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9502C5-47A1-3CFD-4824-1DFB1EF77F0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C0170A1-7D3B-646F-2C5A-CD1C885C8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4C69C2E-1417-8C26-B7F0-39D771C3D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0F102EC-6C5C-EF77-78AB-9DC48EF663EC}"/>
              </a:ext>
            </a:extLst>
          </p:cNvPr>
          <p:cNvSpPr>
            <a:spLocks noGrp="1"/>
          </p:cNvSpPr>
          <p:nvPr>
            <p:ph type="dt" sz="half" idx="10"/>
          </p:nvPr>
        </p:nvSpPr>
        <p:spPr/>
        <p:txBody>
          <a:bodyPr/>
          <a:lstStyle/>
          <a:p>
            <a:fld id="{80D57FEE-4925-4508-AF88-F91D5B8BC1E0}" type="datetimeFigureOut">
              <a:rPr lang="tr-TR" smtClean="0"/>
              <a:t>11.08.2024</a:t>
            </a:fld>
            <a:endParaRPr lang="tr-TR"/>
          </a:p>
        </p:txBody>
      </p:sp>
      <p:sp>
        <p:nvSpPr>
          <p:cNvPr id="6" name="Alt Bilgi Yer Tutucusu 5">
            <a:extLst>
              <a:ext uri="{FF2B5EF4-FFF2-40B4-BE49-F238E27FC236}">
                <a16:creationId xmlns:a16="http://schemas.microsoft.com/office/drawing/2014/main" id="{7900948D-E9C6-6D68-3F4E-184EAD3083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EE9F0A3-755F-400D-22DF-F120D43C4849}"/>
              </a:ext>
            </a:extLst>
          </p:cNvPr>
          <p:cNvSpPr>
            <a:spLocks noGrp="1"/>
          </p:cNvSpPr>
          <p:nvPr>
            <p:ph type="sldNum" sz="quarter" idx="12"/>
          </p:nvPr>
        </p:nvSpPr>
        <p:spPr/>
        <p:txBody>
          <a:bodyPr/>
          <a:lstStyle/>
          <a:p>
            <a:fld id="{70C136DB-7290-4163-9E46-D18F217F9BF3}" type="slidenum">
              <a:rPr lang="tr-TR" smtClean="0"/>
              <a:t>‹#›</a:t>
            </a:fld>
            <a:endParaRPr lang="tr-TR"/>
          </a:p>
        </p:txBody>
      </p:sp>
    </p:spTree>
    <p:extLst>
      <p:ext uri="{BB962C8B-B14F-4D97-AF65-F5344CB8AC3E}">
        <p14:creationId xmlns:p14="http://schemas.microsoft.com/office/powerpoint/2010/main" val="274269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3542FB9-1AEC-5BA4-192D-79A9CB4A0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2C9EAE9-38D8-0EA5-4CDD-9203C1B6B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145EB6-042A-AA5A-6F25-557B1C3DD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57FEE-4925-4508-AF88-F91D5B8BC1E0}" type="datetimeFigureOut">
              <a:rPr lang="tr-TR" smtClean="0"/>
              <a:t>11.08.2024</a:t>
            </a:fld>
            <a:endParaRPr lang="tr-TR"/>
          </a:p>
        </p:txBody>
      </p:sp>
      <p:sp>
        <p:nvSpPr>
          <p:cNvPr id="5" name="Alt Bilgi Yer Tutucusu 4">
            <a:extLst>
              <a:ext uri="{FF2B5EF4-FFF2-40B4-BE49-F238E27FC236}">
                <a16:creationId xmlns:a16="http://schemas.microsoft.com/office/drawing/2014/main" id="{4E01C962-987A-3E8A-F07F-C3871AA3F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1BB820D-6895-A703-9ECF-159E50CF6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136DB-7290-4163-9E46-D18F217F9BF3}" type="slidenum">
              <a:rPr lang="tr-TR" smtClean="0"/>
              <a:t>‹#›</a:t>
            </a:fld>
            <a:endParaRPr lang="tr-TR"/>
          </a:p>
        </p:txBody>
      </p:sp>
    </p:spTree>
    <p:extLst>
      <p:ext uri="{BB962C8B-B14F-4D97-AF65-F5344CB8AC3E}">
        <p14:creationId xmlns:p14="http://schemas.microsoft.com/office/powerpoint/2010/main" val="162232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getolgayaltinay.com/lessons/60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egetolgayaltinay.com/lessons/610"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39" Type="http://schemas.microsoft.com/office/2007/relationships/media" Target="../media/media20.mp3"/><Relationship Id="rId21" Type="http://schemas.microsoft.com/office/2007/relationships/media" Target="../media/media11.mp3"/><Relationship Id="rId34" Type="http://schemas.openxmlformats.org/officeDocument/2006/relationships/audio" Target="../media/media17.mp3"/><Relationship Id="rId42" Type="http://schemas.openxmlformats.org/officeDocument/2006/relationships/audio" Target="../media/media21.mp3"/><Relationship Id="rId47" Type="http://schemas.microsoft.com/office/2007/relationships/media" Target="../media/media24.mp3"/><Relationship Id="rId50" Type="http://schemas.openxmlformats.org/officeDocument/2006/relationships/audio" Target="../media/media25.mp3"/><Relationship Id="rId55" Type="http://schemas.openxmlformats.org/officeDocument/2006/relationships/image" Target="../media/image15.pn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33" Type="http://schemas.microsoft.com/office/2007/relationships/media" Target="../media/media17.mp3"/><Relationship Id="rId38" Type="http://schemas.openxmlformats.org/officeDocument/2006/relationships/audio" Target="../media/media19.mp3"/><Relationship Id="rId46" Type="http://schemas.openxmlformats.org/officeDocument/2006/relationships/audio" Target="../media/media23.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29" Type="http://schemas.microsoft.com/office/2007/relationships/media" Target="../media/media15.mp3"/><Relationship Id="rId41" Type="http://schemas.microsoft.com/office/2007/relationships/media" Target="../media/media21.mp3"/><Relationship Id="rId54" Type="http://schemas.openxmlformats.org/officeDocument/2006/relationships/image" Target="../media/image14.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audio" Target="../media/media12.mp3"/><Relationship Id="rId32" Type="http://schemas.openxmlformats.org/officeDocument/2006/relationships/audio" Target="../media/media16.mp3"/><Relationship Id="rId37" Type="http://schemas.microsoft.com/office/2007/relationships/media" Target="../media/media19.mp3"/><Relationship Id="rId40" Type="http://schemas.openxmlformats.org/officeDocument/2006/relationships/audio" Target="../media/media20.mp3"/><Relationship Id="rId45" Type="http://schemas.microsoft.com/office/2007/relationships/media" Target="../media/media23.mp3"/><Relationship Id="rId53" Type="http://schemas.openxmlformats.org/officeDocument/2006/relationships/slideLayout" Target="../slideLayouts/slideLayout1.xml"/><Relationship Id="rId5" Type="http://schemas.microsoft.com/office/2007/relationships/media" Target="../media/media3.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media14.mp3"/><Relationship Id="rId36" Type="http://schemas.openxmlformats.org/officeDocument/2006/relationships/audio" Target="../media/media18.mp3"/><Relationship Id="rId49" Type="http://schemas.microsoft.com/office/2007/relationships/media" Target="../media/media25.mp3"/><Relationship Id="rId10" Type="http://schemas.openxmlformats.org/officeDocument/2006/relationships/audio" Target="../media/media5.mp3"/><Relationship Id="rId19" Type="http://schemas.microsoft.com/office/2007/relationships/media" Target="../media/media10.mp3"/><Relationship Id="rId31" Type="http://schemas.microsoft.com/office/2007/relationships/media" Target="../media/media16.mp3"/><Relationship Id="rId44" Type="http://schemas.openxmlformats.org/officeDocument/2006/relationships/audio" Target="../media/media22.mp3"/><Relationship Id="rId52" Type="http://schemas.openxmlformats.org/officeDocument/2006/relationships/audio" Target="../media/media26.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microsoft.com/office/2007/relationships/media" Target="../media/media14.mp3"/><Relationship Id="rId30" Type="http://schemas.openxmlformats.org/officeDocument/2006/relationships/audio" Target="../media/media15.mp3"/><Relationship Id="rId35" Type="http://schemas.microsoft.com/office/2007/relationships/media" Target="../media/media18.mp3"/><Relationship Id="rId43" Type="http://schemas.microsoft.com/office/2007/relationships/media" Target="../media/media22.mp3"/><Relationship Id="rId48" Type="http://schemas.openxmlformats.org/officeDocument/2006/relationships/audio" Target="../media/media24.mp3"/><Relationship Id="rId8" Type="http://schemas.openxmlformats.org/officeDocument/2006/relationships/audio" Target="../media/media4.mp3"/><Relationship Id="rId51" Type="http://schemas.microsoft.com/office/2007/relationships/media" Target="../media/media26.mp3"/><Relationship Id="rId3" Type="http://schemas.microsoft.com/office/2007/relationships/media" Target="../media/media2.mp3"/></Relationships>
</file>

<file path=ppt/slides/_rels/slide14.xml.rels><?xml version="1.0" encoding="UTF-8" standalone="yes"?>
<Relationships xmlns="http://schemas.openxmlformats.org/package/2006/relationships"><Relationship Id="rId3" Type="http://schemas.openxmlformats.org/officeDocument/2006/relationships/hyperlink" Target="https://www.egetolgayaltinay.com/lessons/621"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audio" Target="../media/media9.mp3"/><Relationship Id="rId13" Type="http://schemas.microsoft.com/office/2007/relationships/media" Target="../media/media3.mp3"/><Relationship Id="rId18" Type="http://schemas.openxmlformats.org/officeDocument/2006/relationships/image" Target="../media/image16.png"/><Relationship Id="rId3" Type="http://schemas.microsoft.com/office/2007/relationships/media" Target="../media/media7.mp3"/><Relationship Id="rId7" Type="http://schemas.microsoft.com/office/2007/relationships/media" Target="../media/media9.mp3"/><Relationship Id="rId12" Type="http://schemas.openxmlformats.org/officeDocument/2006/relationships/audio" Target="../media/media17.mp3"/><Relationship Id="rId17" Type="http://schemas.openxmlformats.org/officeDocument/2006/relationships/slideLayout" Target="../slideLayouts/slideLayout1.xml"/><Relationship Id="rId2" Type="http://schemas.openxmlformats.org/officeDocument/2006/relationships/audio" Target="../media/media4.mp3"/><Relationship Id="rId16" Type="http://schemas.openxmlformats.org/officeDocument/2006/relationships/audio" Target="../media/media23.mp3"/><Relationship Id="rId1" Type="http://schemas.microsoft.com/office/2007/relationships/media" Target="../media/media4.mp3"/><Relationship Id="rId6" Type="http://schemas.openxmlformats.org/officeDocument/2006/relationships/audio" Target="../media/media16.mp3"/><Relationship Id="rId11" Type="http://schemas.microsoft.com/office/2007/relationships/media" Target="../media/media17.mp3"/><Relationship Id="rId5" Type="http://schemas.microsoft.com/office/2007/relationships/media" Target="../media/media16.mp3"/><Relationship Id="rId15" Type="http://schemas.microsoft.com/office/2007/relationships/media" Target="../media/media23.mp3"/><Relationship Id="rId10" Type="http://schemas.openxmlformats.org/officeDocument/2006/relationships/audio" Target="../media/media12.mp3"/><Relationship Id="rId19" Type="http://schemas.openxmlformats.org/officeDocument/2006/relationships/image" Target="../media/image15.png"/><Relationship Id="rId4" Type="http://schemas.openxmlformats.org/officeDocument/2006/relationships/audio" Target="../media/media7.mp3"/><Relationship Id="rId9" Type="http://schemas.microsoft.com/office/2007/relationships/media" Target="../media/media12.mp3"/><Relationship Id="rId14" Type="http://schemas.openxmlformats.org/officeDocument/2006/relationships/audio" Target="../media/media3.mp3"/></Relationships>
</file>

<file path=ppt/slides/_rels/slide16.xml.rels><?xml version="1.0" encoding="UTF-8" standalone="yes"?>
<Relationships xmlns="http://schemas.openxmlformats.org/package/2006/relationships"><Relationship Id="rId8" Type="http://schemas.openxmlformats.org/officeDocument/2006/relationships/audio" Target="../media/media13.mp3"/><Relationship Id="rId13" Type="http://schemas.microsoft.com/office/2007/relationships/media" Target="../media/media5.mp3"/><Relationship Id="rId18" Type="http://schemas.openxmlformats.org/officeDocument/2006/relationships/image" Target="../media/image17.png"/><Relationship Id="rId3" Type="http://schemas.microsoft.com/office/2007/relationships/media" Target="../media/media16.mp3"/><Relationship Id="rId7" Type="http://schemas.microsoft.com/office/2007/relationships/media" Target="../media/media13.mp3"/><Relationship Id="rId12" Type="http://schemas.openxmlformats.org/officeDocument/2006/relationships/audio" Target="../media/media1.mp3"/><Relationship Id="rId17" Type="http://schemas.openxmlformats.org/officeDocument/2006/relationships/slideLayout" Target="../slideLayouts/slideLayout1.xml"/><Relationship Id="rId2" Type="http://schemas.openxmlformats.org/officeDocument/2006/relationships/audio" Target="../media/media4.mp3"/><Relationship Id="rId16" Type="http://schemas.openxmlformats.org/officeDocument/2006/relationships/audio" Target="../media/media11.mp3"/><Relationship Id="rId1" Type="http://schemas.microsoft.com/office/2007/relationships/media" Target="../media/media4.mp3"/><Relationship Id="rId6" Type="http://schemas.openxmlformats.org/officeDocument/2006/relationships/audio" Target="../media/media3.mp3"/><Relationship Id="rId11" Type="http://schemas.microsoft.com/office/2007/relationships/media" Target="../media/media1.mp3"/><Relationship Id="rId5" Type="http://schemas.microsoft.com/office/2007/relationships/media" Target="../media/media3.mp3"/><Relationship Id="rId15" Type="http://schemas.microsoft.com/office/2007/relationships/media" Target="../media/media11.mp3"/><Relationship Id="rId10" Type="http://schemas.openxmlformats.org/officeDocument/2006/relationships/audio" Target="../media/media20.mp3"/><Relationship Id="rId19" Type="http://schemas.openxmlformats.org/officeDocument/2006/relationships/image" Target="../media/image15.png"/><Relationship Id="rId4" Type="http://schemas.openxmlformats.org/officeDocument/2006/relationships/audio" Target="../media/media16.mp3"/><Relationship Id="rId9" Type="http://schemas.microsoft.com/office/2007/relationships/media" Target="../media/media20.mp3"/><Relationship Id="rId14" Type="http://schemas.openxmlformats.org/officeDocument/2006/relationships/audio" Target="../media/media5.mp3"/></Relationships>
</file>

<file path=ppt/slides/_rels/slide17.xml.rels><?xml version="1.0" encoding="UTF-8" standalone="yes"?>
<Relationships xmlns="http://schemas.openxmlformats.org/package/2006/relationships"><Relationship Id="rId8" Type="http://schemas.openxmlformats.org/officeDocument/2006/relationships/audio" Target="../media/media21.mp3"/><Relationship Id="rId3" Type="http://schemas.microsoft.com/office/2007/relationships/media" Target="../media/media17.mp3"/><Relationship Id="rId7" Type="http://schemas.microsoft.com/office/2007/relationships/media" Target="../media/media21.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19.mp3"/><Relationship Id="rId11" Type="http://schemas.openxmlformats.org/officeDocument/2006/relationships/image" Target="../media/image15.png"/><Relationship Id="rId5" Type="http://schemas.microsoft.com/office/2007/relationships/media" Target="../media/media19.mp3"/><Relationship Id="rId10" Type="http://schemas.openxmlformats.org/officeDocument/2006/relationships/image" Target="../media/image18.png"/><Relationship Id="rId4" Type="http://schemas.openxmlformats.org/officeDocument/2006/relationships/audio" Target="../media/media17.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3.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20.mp3"/><Relationship Id="rId5" Type="http://schemas.microsoft.com/office/2007/relationships/media" Target="../media/media20.mp3"/><Relationship Id="rId4" Type="http://schemas.openxmlformats.org/officeDocument/2006/relationships/audio" Target="../media/media3.mp3"/><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ww.egetolgayaltinay.com/lessons/611"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egetolgayaltinay.com/lessons/622"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egetolgayaltinay.com/lessons/612"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getolgayaltinay.com/lessons/620"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egetolgayaltinay.com/lessons/613"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egetolgayaltinay.com/lessons/61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www.egetolgayaltinay.com/lessons/615"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egetolgayaltinay.com/lessons/616"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s://www.egetolgayaltinay.com/lessons/617"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egetolgayaltinay.com/lessons/618"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https://www.egetolgayaltinay.com/lessons/61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www.egetolgayaltinay.com/" TargetMode="External"/><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hyperlink" Target="https://forms.gle/KPw1nEorNN6aLMao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getolgayaltinay.com/lessons/623"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egetolgayaltinay.com/lessons/607"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getolgayaltinay.com/lessons/608"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07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https://www.egetolgayaltinay.com/lessons/609</a:t>
            </a:r>
            <a:r>
              <a:rPr lang="tr-TR" sz="2400" b="1" dirty="0"/>
              <a:t> </a:t>
            </a:r>
          </a:p>
        </p:txBody>
      </p:sp>
      <p:pic>
        <p:nvPicPr>
          <p:cNvPr id="3" name="Resim 2">
            <a:extLst>
              <a:ext uri="{FF2B5EF4-FFF2-40B4-BE49-F238E27FC236}">
                <a16:creationId xmlns:a16="http://schemas.microsoft.com/office/drawing/2014/main" id="{54BC68EC-7ADA-31FD-C3C6-D1D0369C8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4940">
            <a:off x="8719206" y="3435741"/>
            <a:ext cx="2971348" cy="2861749"/>
          </a:xfrm>
          <a:prstGeom prst="rect">
            <a:avLst/>
          </a:prstGeom>
        </p:spPr>
      </p:pic>
    </p:spTree>
    <p:extLst>
      <p:ext uri="{BB962C8B-B14F-4D97-AF65-F5344CB8AC3E}">
        <p14:creationId xmlns:p14="http://schemas.microsoft.com/office/powerpoint/2010/main" val="155791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https://www.egetolgayaltinay.com/lessons/610</a:t>
            </a:r>
            <a:r>
              <a:rPr lang="tr-TR" sz="2400" b="1" dirty="0"/>
              <a:t> </a:t>
            </a:r>
          </a:p>
        </p:txBody>
      </p:sp>
      <p:pic>
        <p:nvPicPr>
          <p:cNvPr id="3" name="Resim 2">
            <a:extLst>
              <a:ext uri="{FF2B5EF4-FFF2-40B4-BE49-F238E27FC236}">
                <a16:creationId xmlns:a16="http://schemas.microsoft.com/office/drawing/2014/main" id="{49A83AE3-0198-696F-6F3D-704C2F6AF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1495">
            <a:off x="8630717" y="3596896"/>
            <a:ext cx="2753638" cy="2640784"/>
          </a:xfrm>
          <a:prstGeom prst="rect">
            <a:avLst/>
          </a:prstGeom>
        </p:spPr>
      </p:pic>
    </p:spTree>
    <p:extLst>
      <p:ext uri="{BB962C8B-B14F-4D97-AF65-F5344CB8AC3E}">
        <p14:creationId xmlns:p14="http://schemas.microsoft.com/office/powerpoint/2010/main" val="217167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F4997D3-542E-5A41-227F-2D446C3B37FA}"/>
              </a:ext>
            </a:extLst>
          </p:cNvPr>
          <p:cNvSpPr txBox="1"/>
          <p:nvPr/>
        </p:nvSpPr>
        <p:spPr>
          <a:xfrm>
            <a:off x="579406" y="1732911"/>
            <a:ext cx="11033185" cy="1862048"/>
          </a:xfrm>
          <a:prstGeom prst="rect">
            <a:avLst/>
          </a:prstGeom>
          <a:noFill/>
        </p:spPr>
        <p:txBody>
          <a:bodyPr wrap="square" rtlCol="0">
            <a:spAutoFit/>
          </a:bodyPr>
          <a:lstStyle/>
          <a:p>
            <a:pPr algn="ctr"/>
            <a:r>
              <a:rPr lang="tr-TR" sz="11500" b="1" dirty="0" err="1">
                <a:solidFill>
                  <a:srgbClr val="099BF5"/>
                </a:solidFill>
              </a:rPr>
              <a:t>Alphabet</a:t>
            </a:r>
            <a:endParaRPr lang="tr-TR" sz="11500" b="1" dirty="0">
              <a:solidFill>
                <a:srgbClr val="099BF5"/>
              </a:solidFill>
            </a:endParaRPr>
          </a:p>
        </p:txBody>
      </p:sp>
      <p:sp>
        <p:nvSpPr>
          <p:cNvPr id="3" name="Metin kutusu 2">
            <a:extLst>
              <a:ext uri="{FF2B5EF4-FFF2-40B4-BE49-F238E27FC236}">
                <a16:creationId xmlns:a16="http://schemas.microsoft.com/office/drawing/2014/main" id="{6F401977-9E92-7830-6905-C845BC0ECBC5}"/>
              </a:ext>
            </a:extLst>
          </p:cNvPr>
          <p:cNvSpPr txBox="1"/>
          <p:nvPr/>
        </p:nvSpPr>
        <p:spPr>
          <a:xfrm>
            <a:off x="579406" y="3219788"/>
            <a:ext cx="11033185" cy="1107996"/>
          </a:xfrm>
          <a:prstGeom prst="rect">
            <a:avLst/>
          </a:prstGeom>
          <a:noFill/>
        </p:spPr>
        <p:txBody>
          <a:bodyPr wrap="square" rtlCol="0">
            <a:spAutoFit/>
          </a:bodyPr>
          <a:lstStyle/>
          <a:p>
            <a:pPr algn="ctr"/>
            <a:r>
              <a:rPr lang="tr-TR" sz="6600" b="1" dirty="0">
                <a:solidFill>
                  <a:srgbClr val="86674A"/>
                </a:solidFill>
              </a:rPr>
              <a:t>(Alfabe)</a:t>
            </a:r>
          </a:p>
        </p:txBody>
      </p:sp>
    </p:spTree>
    <p:extLst>
      <p:ext uri="{BB962C8B-B14F-4D97-AF65-F5344CB8AC3E}">
        <p14:creationId xmlns:p14="http://schemas.microsoft.com/office/powerpoint/2010/main" val="26976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4">
            <a:lum/>
          </a:blip>
          <a:srcRect/>
          <a:stretch>
            <a:fillRect/>
          </a:stretch>
        </a:blipFill>
        <a:effectLst/>
      </p:bgPr>
    </p:bg>
    <p:spTree>
      <p:nvGrpSpPr>
        <p:cNvPr id="1" name=""/>
        <p:cNvGrpSpPr/>
        <p:nvPr/>
      </p:nvGrpSpPr>
      <p:grpSpPr>
        <a:xfrm>
          <a:off x="0" y="0"/>
          <a:ext cx="0" cy="0"/>
          <a:chOff x="0" y="0"/>
          <a:chExt cx="0" cy="0"/>
        </a:xfrm>
      </p:grpSpPr>
      <p:pic>
        <p:nvPicPr>
          <p:cNvPr id="2" name="A">
            <a:hlinkClick r:id="" action="ppaction://media"/>
            <a:extLst>
              <a:ext uri="{FF2B5EF4-FFF2-40B4-BE49-F238E27FC236}">
                <a16:creationId xmlns:a16="http://schemas.microsoft.com/office/drawing/2014/main" id="{2C4218E3-93A9-DB2E-35E7-95091D31B91F}"/>
              </a:ext>
            </a:extLst>
          </p:cNvPr>
          <p:cNvPicPr>
            <a:picLocks noChangeAspect="1"/>
          </p:cNvPicPr>
          <p:nvPr>
            <a:audioFile r:link="rId2"/>
            <p:extLst>
              <p:ext uri="{DAA4B4D4-6D71-4841-9C94-3DE7FCFB9230}">
                <p14:media xmlns:p14="http://schemas.microsoft.com/office/powerpoint/2010/main" r:embed="rId1"/>
              </p:ext>
            </p:extLst>
          </p:nvPr>
        </p:nvPicPr>
        <p:blipFill>
          <a:blip r:embed="rId55">
            <a:duotone>
              <a:prstClr val="black"/>
              <a:srgbClr val="66C0F9">
                <a:tint val="45000"/>
                <a:satMod val="400000"/>
              </a:srgbClr>
            </a:duotone>
          </a:blip>
          <a:stretch>
            <a:fillRect/>
          </a:stretch>
        </p:blipFill>
        <p:spPr>
          <a:xfrm>
            <a:off x="2326105" y="631257"/>
            <a:ext cx="609600" cy="609600"/>
          </a:xfrm>
          <a:prstGeom prst="rect">
            <a:avLst/>
          </a:prstGeom>
        </p:spPr>
      </p:pic>
      <p:pic>
        <p:nvPicPr>
          <p:cNvPr id="3" name="B">
            <a:hlinkClick r:id="" action="ppaction://media"/>
            <a:extLst>
              <a:ext uri="{FF2B5EF4-FFF2-40B4-BE49-F238E27FC236}">
                <a16:creationId xmlns:a16="http://schemas.microsoft.com/office/drawing/2014/main" id="{B20A7F21-47D0-E3B4-038E-9D457C0E3CAE}"/>
              </a:ext>
            </a:extLst>
          </p:cNvPr>
          <p:cNvPicPr>
            <a:picLocks noChangeAspect="1"/>
          </p:cNvPicPr>
          <p:nvPr>
            <a:audioFile r:link="rId4"/>
            <p:extLst>
              <p:ext uri="{DAA4B4D4-6D71-4841-9C94-3DE7FCFB9230}">
                <p14:media xmlns:p14="http://schemas.microsoft.com/office/powerpoint/2010/main" r:embed="rId3"/>
              </p:ext>
            </p:extLst>
          </p:nvPr>
        </p:nvPicPr>
        <p:blipFill>
          <a:blip r:embed="rId55">
            <a:duotone>
              <a:prstClr val="black"/>
              <a:srgbClr val="66C0F9">
                <a:tint val="45000"/>
                <a:satMod val="400000"/>
              </a:srgbClr>
            </a:duotone>
          </a:blip>
          <a:stretch>
            <a:fillRect/>
          </a:stretch>
        </p:blipFill>
        <p:spPr>
          <a:xfrm>
            <a:off x="2326105" y="1603408"/>
            <a:ext cx="609600" cy="609600"/>
          </a:xfrm>
          <a:prstGeom prst="rect">
            <a:avLst/>
          </a:prstGeom>
        </p:spPr>
      </p:pic>
      <p:pic>
        <p:nvPicPr>
          <p:cNvPr id="4" name="C">
            <a:hlinkClick r:id="" action="ppaction://media"/>
            <a:extLst>
              <a:ext uri="{FF2B5EF4-FFF2-40B4-BE49-F238E27FC236}">
                <a16:creationId xmlns:a16="http://schemas.microsoft.com/office/drawing/2014/main" id="{736FAE5D-A0CF-5A3A-62D1-20222FC5C620}"/>
              </a:ext>
            </a:extLst>
          </p:cNvPr>
          <p:cNvPicPr>
            <a:picLocks noChangeAspect="1"/>
          </p:cNvPicPr>
          <p:nvPr>
            <a:audioFile r:link="rId6"/>
            <p:extLst>
              <p:ext uri="{DAA4B4D4-6D71-4841-9C94-3DE7FCFB9230}">
                <p14:media xmlns:p14="http://schemas.microsoft.com/office/powerpoint/2010/main" r:embed="rId5"/>
              </p:ext>
            </p:extLst>
          </p:nvPr>
        </p:nvPicPr>
        <p:blipFill>
          <a:blip r:embed="rId55">
            <a:duotone>
              <a:prstClr val="black"/>
              <a:srgbClr val="66C0F9">
                <a:tint val="45000"/>
                <a:satMod val="400000"/>
              </a:srgbClr>
            </a:duotone>
          </a:blip>
          <a:stretch>
            <a:fillRect/>
          </a:stretch>
        </p:blipFill>
        <p:spPr>
          <a:xfrm>
            <a:off x="2326105" y="2575559"/>
            <a:ext cx="609600" cy="609600"/>
          </a:xfrm>
          <a:prstGeom prst="rect">
            <a:avLst/>
          </a:prstGeom>
        </p:spPr>
      </p:pic>
      <p:pic>
        <p:nvPicPr>
          <p:cNvPr id="5" name="D">
            <a:hlinkClick r:id="" action="ppaction://media"/>
            <a:extLst>
              <a:ext uri="{FF2B5EF4-FFF2-40B4-BE49-F238E27FC236}">
                <a16:creationId xmlns:a16="http://schemas.microsoft.com/office/drawing/2014/main" id="{E46A831D-39EB-2F43-E112-61C5525D5CFE}"/>
              </a:ext>
            </a:extLst>
          </p:cNvPr>
          <p:cNvPicPr>
            <a:picLocks noChangeAspect="1"/>
          </p:cNvPicPr>
          <p:nvPr>
            <a:audioFile r:link="rId8"/>
            <p:extLst>
              <p:ext uri="{DAA4B4D4-6D71-4841-9C94-3DE7FCFB9230}">
                <p14:media xmlns:p14="http://schemas.microsoft.com/office/powerpoint/2010/main" r:embed="rId7"/>
              </p:ext>
            </p:extLst>
          </p:nvPr>
        </p:nvPicPr>
        <p:blipFill>
          <a:blip r:embed="rId55">
            <a:duotone>
              <a:prstClr val="black"/>
              <a:srgbClr val="66C0F9">
                <a:tint val="45000"/>
                <a:satMod val="400000"/>
              </a:srgbClr>
            </a:duotone>
          </a:blip>
          <a:stretch>
            <a:fillRect/>
          </a:stretch>
        </p:blipFill>
        <p:spPr>
          <a:xfrm>
            <a:off x="2326105" y="3429000"/>
            <a:ext cx="609600" cy="609600"/>
          </a:xfrm>
          <a:prstGeom prst="rect">
            <a:avLst/>
          </a:prstGeom>
        </p:spPr>
      </p:pic>
      <p:pic>
        <p:nvPicPr>
          <p:cNvPr id="6" name="E">
            <a:hlinkClick r:id="" action="ppaction://media"/>
            <a:extLst>
              <a:ext uri="{FF2B5EF4-FFF2-40B4-BE49-F238E27FC236}">
                <a16:creationId xmlns:a16="http://schemas.microsoft.com/office/drawing/2014/main" id="{0FCE1BE4-2301-ED3F-92D9-C74C33350449}"/>
              </a:ext>
            </a:extLst>
          </p:cNvPr>
          <p:cNvPicPr>
            <a:picLocks noChangeAspect="1"/>
          </p:cNvPicPr>
          <p:nvPr>
            <a:audioFile r:link="rId10"/>
            <p:extLst>
              <p:ext uri="{DAA4B4D4-6D71-4841-9C94-3DE7FCFB9230}">
                <p14:media xmlns:p14="http://schemas.microsoft.com/office/powerpoint/2010/main" r:embed="rId9"/>
              </p:ext>
            </p:extLst>
          </p:nvPr>
        </p:nvPicPr>
        <p:blipFill>
          <a:blip r:embed="rId55">
            <a:duotone>
              <a:prstClr val="black"/>
              <a:srgbClr val="66C0F9">
                <a:tint val="45000"/>
                <a:satMod val="400000"/>
              </a:srgbClr>
            </a:duotone>
          </a:blip>
          <a:stretch>
            <a:fillRect/>
          </a:stretch>
        </p:blipFill>
        <p:spPr>
          <a:xfrm>
            <a:off x="2326105" y="4413985"/>
            <a:ext cx="609600" cy="609600"/>
          </a:xfrm>
          <a:prstGeom prst="rect">
            <a:avLst/>
          </a:prstGeom>
        </p:spPr>
      </p:pic>
      <p:pic>
        <p:nvPicPr>
          <p:cNvPr id="7" name="F">
            <a:hlinkClick r:id="" action="ppaction://media"/>
            <a:extLst>
              <a:ext uri="{FF2B5EF4-FFF2-40B4-BE49-F238E27FC236}">
                <a16:creationId xmlns:a16="http://schemas.microsoft.com/office/drawing/2014/main" id="{EAB62135-F057-F582-6273-5EFF7BB53A5A}"/>
              </a:ext>
            </a:extLst>
          </p:cNvPr>
          <p:cNvPicPr>
            <a:picLocks noChangeAspect="1"/>
          </p:cNvPicPr>
          <p:nvPr>
            <a:audioFile r:link="rId12"/>
            <p:extLst>
              <p:ext uri="{DAA4B4D4-6D71-4841-9C94-3DE7FCFB9230}">
                <p14:media xmlns:p14="http://schemas.microsoft.com/office/powerpoint/2010/main" r:embed="rId11"/>
              </p:ext>
            </p:extLst>
          </p:nvPr>
        </p:nvPicPr>
        <p:blipFill>
          <a:blip r:embed="rId55">
            <a:duotone>
              <a:prstClr val="black"/>
              <a:srgbClr val="66C0F9">
                <a:tint val="45000"/>
                <a:satMod val="400000"/>
              </a:srgbClr>
            </a:duotone>
          </a:blip>
          <a:stretch>
            <a:fillRect/>
          </a:stretch>
        </p:blipFill>
        <p:spPr>
          <a:xfrm>
            <a:off x="2326105" y="5382126"/>
            <a:ext cx="609600" cy="609600"/>
          </a:xfrm>
          <a:prstGeom prst="rect">
            <a:avLst/>
          </a:prstGeom>
        </p:spPr>
      </p:pic>
      <p:pic>
        <p:nvPicPr>
          <p:cNvPr id="8" name="G">
            <a:hlinkClick r:id="" action="ppaction://media"/>
            <a:extLst>
              <a:ext uri="{FF2B5EF4-FFF2-40B4-BE49-F238E27FC236}">
                <a16:creationId xmlns:a16="http://schemas.microsoft.com/office/drawing/2014/main" id="{45DC28A8-96A3-B35C-214A-4DD79C08A77A}"/>
              </a:ext>
            </a:extLst>
          </p:cNvPr>
          <p:cNvPicPr>
            <a:picLocks noChangeAspect="1"/>
          </p:cNvPicPr>
          <p:nvPr>
            <a:audioFile r:link="rId14"/>
            <p:extLst>
              <p:ext uri="{DAA4B4D4-6D71-4841-9C94-3DE7FCFB9230}">
                <p14:media xmlns:p14="http://schemas.microsoft.com/office/powerpoint/2010/main" r:embed="rId13"/>
              </p:ext>
            </p:extLst>
          </p:nvPr>
        </p:nvPicPr>
        <p:blipFill>
          <a:blip r:embed="rId55">
            <a:duotone>
              <a:prstClr val="black"/>
              <a:srgbClr val="66C0F9">
                <a:tint val="45000"/>
                <a:satMod val="400000"/>
              </a:srgbClr>
            </a:duotone>
          </a:blip>
          <a:stretch>
            <a:fillRect/>
          </a:stretch>
        </p:blipFill>
        <p:spPr>
          <a:xfrm>
            <a:off x="4414788" y="631257"/>
            <a:ext cx="609600" cy="609600"/>
          </a:xfrm>
          <a:prstGeom prst="rect">
            <a:avLst/>
          </a:prstGeom>
        </p:spPr>
      </p:pic>
      <p:pic>
        <p:nvPicPr>
          <p:cNvPr id="9" name="H">
            <a:hlinkClick r:id="" action="ppaction://media"/>
            <a:extLst>
              <a:ext uri="{FF2B5EF4-FFF2-40B4-BE49-F238E27FC236}">
                <a16:creationId xmlns:a16="http://schemas.microsoft.com/office/drawing/2014/main" id="{37BABFC1-5432-FBE0-CCE0-BB3053CE7BD5}"/>
              </a:ext>
            </a:extLst>
          </p:cNvPr>
          <p:cNvPicPr>
            <a:picLocks noChangeAspect="1"/>
          </p:cNvPicPr>
          <p:nvPr>
            <a:audioFile r:link="rId16"/>
            <p:extLst>
              <p:ext uri="{DAA4B4D4-6D71-4841-9C94-3DE7FCFB9230}">
                <p14:media xmlns:p14="http://schemas.microsoft.com/office/powerpoint/2010/main" r:embed="rId15"/>
              </p:ext>
            </p:extLst>
          </p:nvPr>
        </p:nvPicPr>
        <p:blipFill>
          <a:blip r:embed="rId55">
            <a:duotone>
              <a:prstClr val="black"/>
              <a:srgbClr val="66C0F9">
                <a:tint val="45000"/>
                <a:satMod val="400000"/>
              </a:srgbClr>
            </a:duotone>
          </a:blip>
          <a:stretch>
            <a:fillRect/>
          </a:stretch>
        </p:blipFill>
        <p:spPr>
          <a:xfrm>
            <a:off x="4414788" y="1603408"/>
            <a:ext cx="609600" cy="609600"/>
          </a:xfrm>
          <a:prstGeom prst="rect">
            <a:avLst/>
          </a:prstGeom>
        </p:spPr>
      </p:pic>
      <p:pic>
        <p:nvPicPr>
          <p:cNvPr id="10" name="I">
            <a:hlinkClick r:id="" action="ppaction://media"/>
            <a:extLst>
              <a:ext uri="{FF2B5EF4-FFF2-40B4-BE49-F238E27FC236}">
                <a16:creationId xmlns:a16="http://schemas.microsoft.com/office/drawing/2014/main" id="{1AE9C116-5BDE-F74F-2828-74EBA5960AA5}"/>
              </a:ext>
            </a:extLst>
          </p:cNvPr>
          <p:cNvPicPr>
            <a:picLocks noChangeAspect="1"/>
          </p:cNvPicPr>
          <p:nvPr>
            <a:audioFile r:link="rId18"/>
            <p:extLst>
              <p:ext uri="{DAA4B4D4-6D71-4841-9C94-3DE7FCFB9230}">
                <p14:media xmlns:p14="http://schemas.microsoft.com/office/powerpoint/2010/main" r:embed="rId17"/>
              </p:ext>
            </p:extLst>
          </p:nvPr>
        </p:nvPicPr>
        <p:blipFill>
          <a:blip r:embed="rId55">
            <a:duotone>
              <a:prstClr val="black"/>
              <a:srgbClr val="66C0F9">
                <a:tint val="45000"/>
                <a:satMod val="400000"/>
              </a:srgbClr>
            </a:duotone>
          </a:blip>
          <a:stretch>
            <a:fillRect/>
          </a:stretch>
        </p:blipFill>
        <p:spPr>
          <a:xfrm>
            <a:off x="4414788" y="2575559"/>
            <a:ext cx="609600" cy="609600"/>
          </a:xfrm>
          <a:prstGeom prst="rect">
            <a:avLst/>
          </a:prstGeom>
        </p:spPr>
      </p:pic>
      <p:pic>
        <p:nvPicPr>
          <p:cNvPr id="11" name="J">
            <a:hlinkClick r:id="" action="ppaction://media"/>
            <a:extLst>
              <a:ext uri="{FF2B5EF4-FFF2-40B4-BE49-F238E27FC236}">
                <a16:creationId xmlns:a16="http://schemas.microsoft.com/office/drawing/2014/main" id="{1C2B2952-3A39-29AB-EEB5-36386C825993}"/>
              </a:ext>
            </a:extLst>
          </p:cNvPr>
          <p:cNvPicPr>
            <a:picLocks noChangeAspect="1"/>
          </p:cNvPicPr>
          <p:nvPr>
            <a:audioFile r:link="rId20"/>
            <p:extLst>
              <p:ext uri="{DAA4B4D4-6D71-4841-9C94-3DE7FCFB9230}">
                <p14:media xmlns:p14="http://schemas.microsoft.com/office/powerpoint/2010/main" r:embed="rId19"/>
              </p:ext>
            </p:extLst>
          </p:nvPr>
        </p:nvPicPr>
        <p:blipFill>
          <a:blip r:embed="rId55">
            <a:duotone>
              <a:prstClr val="black"/>
              <a:srgbClr val="66C0F9">
                <a:tint val="45000"/>
                <a:satMod val="400000"/>
              </a:srgbClr>
            </a:duotone>
          </a:blip>
          <a:stretch>
            <a:fillRect/>
          </a:stretch>
        </p:blipFill>
        <p:spPr>
          <a:xfrm>
            <a:off x="4414788" y="3429000"/>
            <a:ext cx="609600" cy="609600"/>
          </a:xfrm>
          <a:prstGeom prst="rect">
            <a:avLst/>
          </a:prstGeom>
        </p:spPr>
      </p:pic>
      <p:pic>
        <p:nvPicPr>
          <p:cNvPr id="12" name="K">
            <a:hlinkClick r:id="" action="ppaction://media"/>
            <a:extLst>
              <a:ext uri="{FF2B5EF4-FFF2-40B4-BE49-F238E27FC236}">
                <a16:creationId xmlns:a16="http://schemas.microsoft.com/office/drawing/2014/main" id="{A0C7CCBB-068E-8651-02FD-79EEE77025DA}"/>
              </a:ext>
            </a:extLst>
          </p:cNvPr>
          <p:cNvPicPr>
            <a:picLocks noChangeAspect="1"/>
          </p:cNvPicPr>
          <p:nvPr>
            <a:audioFile r:link="rId22"/>
            <p:extLst>
              <p:ext uri="{DAA4B4D4-6D71-4841-9C94-3DE7FCFB9230}">
                <p14:media xmlns:p14="http://schemas.microsoft.com/office/powerpoint/2010/main" r:embed="rId21"/>
              </p:ext>
            </p:extLst>
          </p:nvPr>
        </p:nvPicPr>
        <p:blipFill>
          <a:blip r:embed="rId55">
            <a:duotone>
              <a:prstClr val="black"/>
              <a:srgbClr val="66C0F9">
                <a:tint val="45000"/>
                <a:satMod val="400000"/>
              </a:srgbClr>
            </a:duotone>
          </a:blip>
          <a:stretch>
            <a:fillRect/>
          </a:stretch>
        </p:blipFill>
        <p:spPr>
          <a:xfrm>
            <a:off x="4414788" y="4413985"/>
            <a:ext cx="609600" cy="609600"/>
          </a:xfrm>
          <a:prstGeom prst="rect">
            <a:avLst/>
          </a:prstGeom>
        </p:spPr>
      </p:pic>
      <p:pic>
        <p:nvPicPr>
          <p:cNvPr id="13" name="L">
            <a:hlinkClick r:id="" action="ppaction://media"/>
            <a:extLst>
              <a:ext uri="{FF2B5EF4-FFF2-40B4-BE49-F238E27FC236}">
                <a16:creationId xmlns:a16="http://schemas.microsoft.com/office/drawing/2014/main" id="{C03B870D-836E-18FA-E944-680836975EAA}"/>
              </a:ext>
            </a:extLst>
          </p:cNvPr>
          <p:cNvPicPr>
            <a:picLocks noChangeAspect="1"/>
          </p:cNvPicPr>
          <p:nvPr>
            <a:audioFile r:link="rId24"/>
            <p:extLst>
              <p:ext uri="{DAA4B4D4-6D71-4841-9C94-3DE7FCFB9230}">
                <p14:media xmlns:p14="http://schemas.microsoft.com/office/powerpoint/2010/main" r:embed="rId23"/>
              </p:ext>
            </p:extLst>
          </p:nvPr>
        </p:nvPicPr>
        <p:blipFill>
          <a:blip r:embed="rId55">
            <a:duotone>
              <a:prstClr val="black"/>
              <a:srgbClr val="66C0F9">
                <a:tint val="45000"/>
                <a:satMod val="400000"/>
              </a:srgbClr>
            </a:duotone>
          </a:blip>
          <a:stretch>
            <a:fillRect/>
          </a:stretch>
        </p:blipFill>
        <p:spPr>
          <a:xfrm>
            <a:off x="4414788" y="5382126"/>
            <a:ext cx="609600" cy="609600"/>
          </a:xfrm>
          <a:prstGeom prst="rect">
            <a:avLst/>
          </a:prstGeom>
        </p:spPr>
      </p:pic>
      <p:pic>
        <p:nvPicPr>
          <p:cNvPr id="14" name="R">
            <a:hlinkClick r:id="" action="ppaction://media"/>
            <a:extLst>
              <a:ext uri="{FF2B5EF4-FFF2-40B4-BE49-F238E27FC236}">
                <a16:creationId xmlns:a16="http://schemas.microsoft.com/office/drawing/2014/main" id="{D9FCF964-AF3C-0A5C-ABFC-970323F879E7}"/>
              </a:ext>
            </a:extLst>
          </p:cNvPr>
          <p:cNvPicPr>
            <a:picLocks noChangeAspect="1"/>
          </p:cNvPicPr>
          <p:nvPr>
            <a:audioFile r:link="rId26"/>
            <p:extLst>
              <p:ext uri="{DAA4B4D4-6D71-4841-9C94-3DE7FCFB9230}">
                <p14:media xmlns:p14="http://schemas.microsoft.com/office/powerpoint/2010/main" r:embed="rId25"/>
              </p:ext>
            </p:extLst>
          </p:nvPr>
        </p:nvPicPr>
        <p:blipFill>
          <a:blip r:embed="rId55">
            <a:duotone>
              <a:prstClr val="black"/>
              <a:srgbClr val="66C0F9">
                <a:tint val="45000"/>
                <a:satMod val="400000"/>
              </a:srgbClr>
            </a:duotone>
          </a:blip>
          <a:stretch>
            <a:fillRect/>
          </a:stretch>
        </p:blipFill>
        <p:spPr>
          <a:xfrm>
            <a:off x="6503471" y="5379721"/>
            <a:ext cx="609600" cy="609600"/>
          </a:xfrm>
          <a:prstGeom prst="rect">
            <a:avLst/>
          </a:prstGeom>
        </p:spPr>
      </p:pic>
      <p:pic>
        <p:nvPicPr>
          <p:cNvPr id="15" name="Q">
            <a:hlinkClick r:id="" action="ppaction://media"/>
            <a:extLst>
              <a:ext uri="{FF2B5EF4-FFF2-40B4-BE49-F238E27FC236}">
                <a16:creationId xmlns:a16="http://schemas.microsoft.com/office/drawing/2014/main" id="{0CF0BBED-9419-2C33-0886-9DF033954AA8}"/>
              </a:ext>
            </a:extLst>
          </p:cNvPr>
          <p:cNvPicPr>
            <a:picLocks noChangeAspect="1"/>
          </p:cNvPicPr>
          <p:nvPr>
            <a:audioFile r:link="rId28"/>
            <p:extLst>
              <p:ext uri="{DAA4B4D4-6D71-4841-9C94-3DE7FCFB9230}">
                <p14:media xmlns:p14="http://schemas.microsoft.com/office/powerpoint/2010/main" r:embed="rId27"/>
              </p:ext>
            </p:extLst>
          </p:nvPr>
        </p:nvPicPr>
        <p:blipFill>
          <a:blip r:embed="rId55">
            <a:duotone>
              <a:prstClr val="black"/>
              <a:srgbClr val="66C0F9">
                <a:tint val="45000"/>
                <a:satMod val="400000"/>
              </a:srgbClr>
            </a:duotone>
          </a:blip>
          <a:stretch>
            <a:fillRect/>
          </a:stretch>
        </p:blipFill>
        <p:spPr>
          <a:xfrm>
            <a:off x="6503471" y="4448075"/>
            <a:ext cx="609600" cy="609600"/>
          </a:xfrm>
          <a:prstGeom prst="rect">
            <a:avLst/>
          </a:prstGeom>
        </p:spPr>
      </p:pic>
      <p:pic>
        <p:nvPicPr>
          <p:cNvPr id="16" name="P">
            <a:hlinkClick r:id="" action="ppaction://media"/>
            <a:extLst>
              <a:ext uri="{FF2B5EF4-FFF2-40B4-BE49-F238E27FC236}">
                <a16:creationId xmlns:a16="http://schemas.microsoft.com/office/drawing/2014/main" id="{2B0C9FC5-2F6F-FEA8-A64C-F118C407B898}"/>
              </a:ext>
            </a:extLst>
          </p:cNvPr>
          <p:cNvPicPr>
            <a:picLocks noChangeAspect="1"/>
          </p:cNvPicPr>
          <p:nvPr>
            <a:audioFile r:link="rId30"/>
            <p:extLst>
              <p:ext uri="{DAA4B4D4-6D71-4841-9C94-3DE7FCFB9230}">
                <p14:media xmlns:p14="http://schemas.microsoft.com/office/powerpoint/2010/main" r:embed="rId29"/>
              </p:ext>
            </p:extLst>
          </p:nvPr>
        </p:nvPicPr>
        <p:blipFill>
          <a:blip r:embed="rId55">
            <a:duotone>
              <a:prstClr val="black"/>
              <a:srgbClr val="66C0F9">
                <a:tint val="45000"/>
                <a:satMod val="400000"/>
              </a:srgbClr>
            </a:duotone>
          </a:blip>
          <a:stretch>
            <a:fillRect/>
          </a:stretch>
        </p:blipFill>
        <p:spPr>
          <a:xfrm>
            <a:off x="6503471" y="3516429"/>
            <a:ext cx="609600" cy="609600"/>
          </a:xfrm>
          <a:prstGeom prst="rect">
            <a:avLst/>
          </a:prstGeom>
        </p:spPr>
      </p:pic>
      <p:pic>
        <p:nvPicPr>
          <p:cNvPr id="17" name="O">
            <a:hlinkClick r:id="" action="ppaction://media"/>
            <a:extLst>
              <a:ext uri="{FF2B5EF4-FFF2-40B4-BE49-F238E27FC236}">
                <a16:creationId xmlns:a16="http://schemas.microsoft.com/office/drawing/2014/main" id="{E25DD9ED-6C04-D3E2-A851-6D7C58E24548}"/>
              </a:ext>
            </a:extLst>
          </p:cNvPr>
          <p:cNvPicPr>
            <a:picLocks noChangeAspect="1"/>
          </p:cNvPicPr>
          <p:nvPr>
            <a:audioFile r:link="rId32"/>
            <p:extLst>
              <p:ext uri="{DAA4B4D4-6D71-4841-9C94-3DE7FCFB9230}">
                <p14:media xmlns:p14="http://schemas.microsoft.com/office/powerpoint/2010/main" r:embed="rId31"/>
              </p:ext>
            </p:extLst>
          </p:nvPr>
        </p:nvPicPr>
        <p:blipFill>
          <a:blip r:embed="rId55">
            <a:duotone>
              <a:prstClr val="black"/>
              <a:srgbClr val="66C0F9">
                <a:tint val="45000"/>
                <a:satMod val="400000"/>
              </a:srgbClr>
            </a:duotone>
          </a:blip>
          <a:stretch>
            <a:fillRect/>
          </a:stretch>
        </p:blipFill>
        <p:spPr>
          <a:xfrm>
            <a:off x="6503471" y="2554705"/>
            <a:ext cx="609600" cy="609600"/>
          </a:xfrm>
          <a:prstGeom prst="rect">
            <a:avLst/>
          </a:prstGeom>
        </p:spPr>
      </p:pic>
      <p:pic>
        <p:nvPicPr>
          <p:cNvPr id="18" name="N">
            <a:hlinkClick r:id="" action="ppaction://media"/>
            <a:extLst>
              <a:ext uri="{FF2B5EF4-FFF2-40B4-BE49-F238E27FC236}">
                <a16:creationId xmlns:a16="http://schemas.microsoft.com/office/drawing/2014/main" id="{85C8EF03-C2BC-D504-BB09-9621473A9C6D}"/>
              </a:ext>
            </a:extLst>
          </p:cNvPr>
          <p:cNvPicPr>
            <a:picLocks noChangeAspect="1"/>
          </p:cNvPicPr>
          <p:nvPr>
            <a:audioFile r:link="rId34"/>
            <p:extLst>
              <p:ext uri="{DAA4B4D4-6D71-4841-9C94-3DE7FCFB9230}">
                <p14:media xmlns:p14="http://schemas.microsoft.com/office/powerpoint/2010/main" r:embed="rId33"/>
              </p:ext>
            </p:extLst>
          </p:nvPr>
        </p:nvPicPr>
        <p:blipFill>
          <a:blip r:embed="rId55">
            <a:duotone>
              <a:prstClr val="black"/>
              <a:srgbClr val="66C0F9">
                <a:tint val="45000"/>
                <a:satMod val="400000"/>
              </a:srgbClr>
            </a:duotone>
          </a:blip>
          <a:stretch>
            <a:fillRect/>
          </a:stretch>
        </p:blipFill>
        <p:spPr>
          <a:xfrm>
            <a:off x="6503471" y="1592981"/>
            <a:ext cx="609600" cy="609600"/>
          </a:xfrm>
          <a:prstGeom prst="rect">
            <a:avLst/>
          </a:prstGeom>
        </p:spPr>
      </p:pic>
      <p:pic>
        <p:nvPicPr>
          <p:cNvPr id="19" name="M">
            <a:hlinkClick r:id="" action="ppaction://media"/>
            <a:extLst>
              <a:ext uri="{FF2B5EF4-FFF2-40B4-BE49-F238E27FC236}">
                <a16:creationId xmlns:a16="http://schemas.microsoft.com/office/drawing/2014/main" id="{228C2837-8F5A-75E9-4191-28A91B9CB813}"/>
              </a:ext>
            </a:extLst>
          </p:cNvPr>
          <p:cNvPicPr>
            <a:picLocks noChangeAspect="1"/>
          </p:cNvPicPr>
          <p:nvPr>
            <a:audioFile r:link="rId36"/>
            <p:extLst>
              <p:ext uri="{DAA4B4D4-6D71-4841-9C94-3DE7FCFB9230}">
                <p14:media xmlns:p14="http://schemas.microsoft.com/office/powerpoint/2010/main" r:embed="rId35"/>
              </p:ext>
            </p:extLst>
          </p:nvPr>
        </p:nvPicPr>
        <p:blipFill>
          <a:blip r:embed="rId55">
            <a:duotone>
              <a:prstClr val="black"/>
              <a:srgbClr val="66C0F9">
                <a:tint val="45000"/>
                <a:satMod val="400000"/>
              </a:srgbClr>
            </a:duotone>
          </a:blip>
          <a:stretch>
            <a:fillRect/>
          </a:stretch>
        </p:blipFill>
        <p:spPr>
          <a:xfrm>
            <a:off x="6503471" y="631257"/>
            <a:ext cx="609600" cy="609600"/>
          </a:xfrm>
          <a:prstGeom prst="rect">
            <a:avLst/>
          </a:prstGeom>
        </p:spPr>
      </p:pic>
      <p:pic>
        <p:nvPicPr>
          <p:cNvPr id="20" name="U">
            <a:hlinkClick r:id="" action="ppaction://media"/>
            <a:extLst>
              <a:ext uri="{FF2B5EF4-FFF2-40B4-BE49-F238E27FC236}">
                <a16:creationId xmlns:a16="http://schemas.microsoft.com/office/drawing/2014/main" id="{12E210FC-9D1F-6B98-5F21-8AAFE8FCCED3}"/>
              </a:ext>
            </a:extLst>
          </p:cNvPr>
          <p:cNvPicPr>
            <a:picLocks noChangeAspect="1"/>
          </p:cNvPicPr>
          <p:nvPr>
            <a:audioFile r:link="rId38"/>
            <p:extLst>
              <p:ext uri="{DAA4B4D4-6D71-4841-9C94-3DE7FCFB9230}">
                <p14:media xmlns:p14="http://schemas.microsoft.com/office/powerpoint/2010/main" r:embed="rId37"/>
              </p:ext>
            </p:extLst>
          </p:nvPr>
        </p:nvPicPr>
        <p:blipFill>
          <a:blip r:embed="rId55">
            <a:duotone>
              <a:prstClr val="black"/>
              <a:srgbClr val="66C0F9">
                <a:tint val="45000"/>
                <a:satMod val="400000"/>
              </a:srgbClr>
            </a:duotone>
          </a:blip>
          <a:stretch>
            <a:fillRect/>
          </a:stretch>
        </p:blipFill>
        <p:spPr>
          <a:xfrm>
            <a:off x="8521634" y="2550693"/>
            <a:ext cx="609600" cy="609600"/>
          </a:xfrm>
          <a:prstGeom prst="rect">
            <a:avLst/>
          </a:prstGeom>
        </p:spPr>
      </p:pic>
      <p:pic>
        <p:nvPicPr>
          <p:cNvPr id="21" name="T">
            <a:hlinkClick r:id="" action="ppaction://media"/>
            <a:extLst>
              <a:ext uri="{FF2B5EF4-FFF2-40B4-BE49-F238E27FC236}">
                <a16:creationId xmlns:a16="http://schemas.microsoft.com/office/drawing/2014/main" id="{04D07D8D-CCE3-95AF-099F-22D6C1CE9999}"/>
              </a:ext>
            </a:extLst>
          </p:cNvPr>
          <p:cNvPicPr>
            <a:picLocks noChangeAspect="1"/>
          </p:cNvPicPr>
          <p:nvPr>
            <a:audioFile r:link="rId40"/>
            <p:extLst>
              <p:ext uri="{DAA4B4D4-6D71-4841-9C94-3DE7FCFB9230}">
                <p14:media xmlns:p14="http://schemas.microsoft.com/office/powerpoint/2010/main" r:embed="rId39"/>
              </p:ext>
            </p:extLst>
          </p:nvPr>
        </p:nvPicPr>
        <p:blipFill>
          <a:blip r:embed="rId55">
            <a:duotone>
              <a:prstClr val="black"/>
              <a:srgbClr val="66C0F9">
                <a:tint val="45000"/>
                <a:satMod val="400000"/>
              </a:srgbClr>
            </a:duotone>
          </a:blip>
          <a:stretch>
            <a:fillRect/>
          </a:stretch>
        </p:blipFill>
        <p:spPr>
          <a:xfrm>
            <a:off x="8522804" y="1604210"/>
            <a:ext cx="609600" cy="609600"/>
          </a:xfrm>
          <a:prstGeom prst="rect">
            <a:avLst/>
          </a:prstGeom>
        </p:spPr>
      </p:pic>
      <p:pic>
        <p:nvPicPr>
          <p:cNvPr id="22" name="S">
            <a:hlinkClick r:id="" action="ppaction://media"/>
            <a:extLst>
              <a:ext uri="{FF2B5EF4-FFF2-40B4-BE49-F238E27FC236}">
                <a16:creationId xmlns:a16="http://schemas.microsoft.com/office/drawing/2014/main" id="{0EB9BBA6-81F2-32D0-E8DE-268398A87115}"/>
              </a:ext>
            </a:extLst>
          </p:cNvPr>
          <p:cNvPicPr>
            <a:picLocks noChangeAspect="1"/>
          </p:cNvPicPr>
          <p:nvPr>
            <a:audioFile r:link="rId42"/>
            <p:extLst>
              <p:ext uri="{DAA4B4D4-6D71-4841-9C94-3DE7FCFB9230}">
                <p14:media xmlns:p14="http://schemas.microsoft.com/office/powerpoint/2010/main" r:embed="rId41"/>
              </p:ext>
            </p:extLst>
          </p:nvPr>
        </p:nvPicPr>
        <p:blipFill>
          <a:blip r:embed="rId55">
            <a:duotone>
              <a:prstClr val="black"/>
              <a:srgbClr val="66C0F9">
                <a:tint val="45000"/>
                <a:satMod val="400000"/>
              </a:srgbClr>
            </a:duotone>
          </a:blip>
          <a:stretch>
            <a:fillRect/>
          </a:stretch>
        </p:blipFill>
        <p:spPr>
          <a:xfrm>
            <a:off x="8521634" y="631257"/>
            <a:ext cx="609600" cy="609600"/>
          </a:xfrm>
          <a:prstGeom prst="rect">
            <a:avLst/>
          </a:prstGeom>
        </p:spPr>
      </p:pic>
      <p:pic>
        <p:nvPicPr>
          <p:cNvPr id="23" name="X">
            <a:hlinkClick r:id="" action="ppaction://media"/>
            <a:extLst>
              <a:ext uri="{FF2B5EF4-FFF2-40B4-BE49-F238E27FC236}">
                <a16:creationId xmlns:a16="http://schemas.microsoft.com/office/drawing/2014/main" id="{1274D890-5D65-A6AF-8D97-5EF15C2B77E8}"/>
              </a:ext>
            </a:extLst>
          </p:cNvPr>
          <p:cNvPicPr>
            <a:picLocks noChangeAspect="1"/>
          </p:cNvPicPr>
          <p:nvPr>
            <a:audioFile r:link="rId44"/>
            <p:extLst>
              <p:ext uri="{DAA4B4D4-6D71-4841-9C94-3DE7FCFB9230}">
                <p14:media xmlns:p14="http://schemas.microsoft.com/office/powerpoint/2010/main" r:embed="rId43"/>
              </p:ext>
            </p:extLst>
          </p:nvPr>
        </p:nvPicPr>
        <p:blipFill>
          <a:blip r:embed="rId55">
            <a:duotone>
              <a:prstClr val="black"/>
              <a:srgbClr val="66C0F9">
                <a:tint val="45000"/>
                <a:satMod val="400000"/>
              </a:srgbClr>
            </a:duotone>
          </a:blip>
          <a:stretch>
            <a:fillRect/>
          </a:stretch>
        </p:blipFill>
        <p:spPr>
          <a:xfrm>
            <a:off x="8521634" y="5379721"/>
            <a:ext cx="609600" cy="609600"/>
          </a:xfrm>
          <a:prstGeom prst="rect">
            <a:avLst/>
          </a:prstGeom>
        </p:spPr>
      </p:pic>
      <p:pic>
        <p:nvPicPr>
          <p:cNvPr id="24" name="W">
            <a:hlinkClick r:id="" action="ppaction://media"/>
            <a:extLst>
              <a:ext uri="{FF2B5EF4-FFF2-40B4-BE49-F238E27FC236}">
                <a16:creationId xmlns:a16="http://schemas.microsoft.com/office/drawing/2014/main" id="{F7381F78-B7F8-4F57-ED89-E8470266FADC}"/>
              </a:ext>
            </a:extLst>
          </p:cNvPr>
          <p:cNvPicPr>
            <a:picLocks noChangeAspect="1"/>
          </p:cNvPicPr>
          <p:nvPr>
            <a:audioFile r:link="rId46"/>
            <p:extLst>
              <p:ext uri="{DAA4B4D4-6D71-4841-9C94-3DE7FCFB9230}">
                <p14:media xmlns:p14="http://schemas.microsoft.com/office/powerpoint/2010/main" r:embed="rId45"/>
              </p:ext>
            </p:extLst>
          </p:nvPr>
        </p:nvPicPr>
        <p:blipFill>
          <a:blip r:embed="rId55">
            <a:duotone>
              <a:prstClr val="black"/>
              <a:srgbClr val="66C0F9">
                <a:tint val="45000"/>
                <a:satMod val="400000"/>
              </a:srgbClr>
            </a:duotone>
          </a:blip>
          <a:stretch>
            <a:fillRect/>
          </a:stretch>
        </p:blipFill>
        <p:spPr>
          <a:xfrm>
            <a:off x="8521634" y="4413985"/>
            <a:ext cx="609600" cy="609600"/>
          </a:xfrm>
          <a:prstGeom prst="rect">
            <a:avLst/>
          </a:prstGeom>
        </p:spPr>
      </p:pic>
      <p:pic>
        <p:nvPicPr>
          <p:cNvPr id="25" name="V">
            <a:hlinkClick r:id="" action="ppaction://media"/>
            <a:extLst>
              <a:ext uri="{FF2B5EF4-FFF2-40B4-BE49-F238E27FC236}">
                <a16:creationId xmlns:a16="http://schemas.microsoft.com/office/drawing/2014/main" id="{09D3B357-C543-2CDD-1F7B-1C827D8A3A34}"/>
              </a:ext>
            </a:extLst>
          </p:cNvPr>
          <p:cNvPicPr>
            <a:picLocks noChangeAspect="1"/>
          </p:cNvPicPr>
          <p:nvPr>
            <a:audioFile r:link="rId48"/>
            <p:extLst>
              <p:ext uri="{DAA4B4D4-6D71-4841-9C94-3DE7FCFB9230}">
                <p14:media xmlns:p14="http://schemas.microsoft.com/office/powerpoint/2010/main" r:embed="rId47"/>
              </p:ext>
            </p:extLst>
          </p:nvPr>
        </p:nvPicPr>
        <p:blipFill>
          <a:blip r:embed="rId55">
            <a:duotone>
              <a:prstClr val="black"/>
              <a:srgbClr val="66C0F9">
                <a:tint val="45000"/>
                <a:satMod val="400000"/>
              </a:srgbClr>
            </a:duotone>
          </a:blip>
          <a:stretch>
            <a:fillRect/>
          </a:stretch>
        </p:blipFill>
        <p:spPr>
          <a:xfrm>
            <a:off x="8521634" y="3516429"/>
            <a:ext cx="609600" cy="609600"/>
          </a:xfrm>
          <a:prstGeom prst="rect">
            <a:avLst/>
          </a:prstGeom>
        </p:spPr>
      </p:pic>
      <p:pic>
        <p:nvPicPr>
          <p:cNvPr id="26" name="Z">
            <a:hlinkClick r:id="" action="ppaction://media"/>
            <a:extLst>
              <a:ext uri="{FF2B5EF4-FFF2-40B4-BE49-F238E27FC236}">
                <a16:creationId xmlns:a16="http://schemas.microsoft.com/office/drawing/2014/main" id="{9FB6B63F-60C0-9E50-41A8-C5768E00FF14}"/>
              </a:ext>
            </a:extLst>
          </p:cNvPr>
          <p:cNvPicPr>
            <a:picLocks noChangeAspect="1"/>
          </p:cNvPicPr>
          <p:nvPr>
            <a:audioFile r:link="rId50"/>
            <p:extLst>
              <p:ext uri="{DAA4B4D4-6D71-4841-9C94-3DE7FCFB9230}">
                <p14:media xmlns:p14="http://schemas.microsoft.com/office/powerpoint/2010/main" r:embed="rId49"/>
              </p:ext>
            </p:extLst>
          </p:nvPr>
        </p:nvPicPr>
        <p:blipFill>
          <a:blip r:embed="rId55">
            <a:duotone>
              <a:prstClr val="black"/>
              <a:srgbClr val="66C0F9">
                <a:tint val="45000"/>
                <a:satMod val="400000"/>
              </a:srgbClr>
            </a:duotone>
          </a:blip>
          <a:stretch>
            <a:fillRect/>
          </a:stretch>
        </p:blipFill>
        <p:spPr>
          <a:xfrm>
            <a:off x="10669789" y="1592981"/>
            <a:ext cx="609600" cy="609600"/>
          </a:xfrm>
          <a:prstGeom prst="rect">
            <a:avLst/>
          </a:prstGeom>
        </p:spPr>
      </p:pic>
      <p:pic>
        <p:nvPicPr>
          <p:cNvPr id="27" name="Y">
            <a:hlinkClick r:id="" action="ppaction://media"/>
            <a:extLst>
              <a:ext uri="{FF2B5EF4-FFF2-40B4-BE49-F238E27FC236}">
                <a16:creationId xmlns:a16="http://schemas.microsoft.com/office/drawing/2014/main" id="{D07148DC-4C2D-6893-D8B3-B9C45C6E2365}"/>
              </a:ext>
            </a:extLst>
          </p:cNvPr>
          <p:cNvPicPr>
            <a:picLocks noChangeAspect="1"/>
          </p:cNvPicPr>
          <p:nvPr>
            <a:audioFile r:link="rId52"/>
            <p:extLst>
              <p:ext uri="{DAA4B4D4-6D71-4841-9C94-3DE7FCFB9230}">
                <p14:media xmlns:p14="http://schemas.microsoft.com/office/powerpoint/2010/main" r:embed="rId51"/>
              </p:ext>
            </p:extLst>
          </p:nvPr>
        </p:nvPicPr>
        <p:blipFill>
          <a:blip r:embed="rId55">
            <a:duotone>
              <a:prstClr val="black"/>
              <a:srgbClr val="66C0F9">
                <a:tint val="45000"/>
                <a:satMod val="400000"/>
              </a:srgbClr>
            </a:duotone>
          </a:blip>
          <a:stretch>
            <a:fillRect/>
          </a:stretch>
        </p:blipFill>
        <p:spPr>
          <a:xfrm>
            <a:off x="10669789" y="631257"/>
            <a:ext cx="609600" cy="609600"/>
          </a:xfrm>
          <a:prstGeom prst="rect">
            <a:avLst/>
          </a:prstGeom>
        </p:spPr>
      </p:pic>
    </p:spTree>
    <p:extLst>
      <p:ext uri="{BB962C8B-B14F-4D97-AF65-F5344CB8AC3E}">
        <p14:creationId xmlns:p14="http://schemas.microsoft.com/office/powerpoint/2010/main" val="677371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3" fill="hold"/>
                                        <p:tgtEl>
                                          <p:spTgt spid="2"/>
                                        </p:tgtEl>
                                      </p:cBhvr>
                                    </p:cmd>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19" fill="hold"/>
                                        <p:tgtEl>
                                          <p:spTgt spid="3"/>
                                        </p:tgtEl>
                                      </p:cBhvr>
                                    </p:cmd>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28" fill="hold"/>
                                        <p:tgtEl>
                                          <p:spTgt spid="4"/>
                                        </p:tgtEl>
                                      </p:cBhvr>
                                    </p:cmd>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619" fill="hold"/>
                                        <p:tgtEl>
                                          <p:spTgt spid="5"/>
                                        </p:tgtEl>
                                      </p:cBhvr>
                                    </p:cmd>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332" fill="hold"/>
                                        <p:tgtEl>
                                          <p:spTgt spid="6"/>
                                        </p:tgtEl>
                                      </p:cBhvr>
                                    </p:cmd>
                                  </p:childTnLst>
                                </p:cTn>
                              </p:par>
                            </p:childTnLst>
                          </p:cTn>
                        </p:par>
                      </p:childTnLst>
                    </p:cTn>
                  </p:par>
                </p:childTnLst>
              </p:cTn>
              <p:nextCondLst>
                <p:cond evt="onClick" delay="0">
                  <p:tgtEl>
                    <p:spTgt spid="6"/>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15" fill="hold"/>
                                        <p:tgtEl>
                                          <p:spTgt spid="7"/>
                                        </p:tgtEl>
                                      </p:cBhvr>
                                    </p:cmd>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436" fill="hold"/>
                                        <p:tgtEl>
                                          <p:spTgt spid="8"/>
                                        </p:tgtEl>
                                      </p:cBhvr>
                                    </p:cmd>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436" fill="hold"/>
                                        <p:tgtEl>
                                          <p:spTgt spid="9"/>
                                        </p:tgtEl>
                                      </p:cBhvr>
                                    </p:cmd>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835" fill="hold"/>
                                        <p:tgtEl>
                                          <p:spTgt spid="10"/>
                                        </p:tgtEl>
                                      </p:cBhvr>
                                    </p:cmd>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835" fill="hold"/>
                                        <p:tgtEl>
                                          <p:spTgt spid="11"/>
                                        </p:tgtEl>
                                      </p:cBhvr>
                                    </p:cmd>
                                  </p:child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044" fill="hold"/>
                                        <p:tgtEl>
                                          <p:spTgt spid="12"/>
                                        </p:tgtEl>
                                      </p:cBhvr>
                                    </p:cmd>
                                  </p:childTnLst>
                                </p:cTn>
                              </p:par>
                            </p:childTnLst>
                          </p:cTn>
                        </p:par>
                      </p:childTnLst>
                    </p:cTn>
                  </p:par>
                </p:childTnLst>
              </p:cTn>
              <p:nextCondLst>
                <p:cond evt="onClick" delay="0">
                  <p:tgtEl>
                    <p:spTgt spid="12"/>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1123" fill="hold"/>
                                        <p:tgtEl>
                                          <p:spTgt spid="13"/>
                                        </p:tgtEl>
                                      </p:cBhvr>
                                    </p:cmd>
                                  </p:child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044" fill="hold"/>
                                        <p:tgtEl>
                                          <p:spTgt spid="14"/>
                                        </p:tgtEl>
                                      </p:cBhvr>
                                    </p:cmd>
                                  </p:childTnLst>
                                </p:cTn>
                              </p:par>
                            </p:childTnLst>
                          </p:cTn>
                        </p:par>
                      </p:childTnLst>
                    </p:cTn>
                  </p:par>
                </p:childTnLst>
              </p:cTn>
              <p:nextCondLst>
                <p:cond evt="onClick" delay="0">
                  <p:tgtEl>
                    <p:spTgt spid="14"/>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clickEffect">
                                  <p:stCondLst>
                                    <p:cond delay="0"/>
                                  </p:stCondLst>
                                  <p:childTnLst>
                                    <p:cmd type="call" cmd="playFrom(0.0)">
                                      <p:cBhvr>
                                        <p:cTn id="71" dur="1227" fill="hold"/>
                                        <p:tgtEl>
                                          <p:spTgt spid="15"/>
                                        </p:tgtEl>
                                      </p:cBhvr>
                                    </p:cmd>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940" fill="hold"/>
                                        <p:tgtEl>
                                          <p:spTgt spid="16"/>
                                        </p:tgtEl>
                                      </p:cBhvr>
                                    </p:cmd>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1123" fill="hold"/>
                                        <p:tgtEl>
                                          <p:spTgt spid="17"/>
                                        </p:tgtEl>
                                      </p:cBhvr>
                                    </p:cmd>
                                  </p:childTnLst>
                                </p:cTn>
                              </p:par>
                            </p:childTnLst>
                          </p:cTn>
                        </p:par>
                      </p:childTnLst>
                    </p:cTn>
                  </p:par>
                </p:childTnLst>
              </p:cTn>
              <p:nextCondLst>
                <p:cond evt="onClick" delay="0">
                  <p:tgtEl>
                    <p:spTgt spid="17"/>
                  </p:tgtEl>
                </p:cond>
              </p:nextCondLst>
            </p:seq>
            <p:seq concurrent="1" nextAc="seek">
              <p:cTn id="82" restart="whenNotActive" fill="hold" evtFilter="cancelBubble" nodeType="interactiveSeq">
                <p:stCondLst>
                  <p:cond evt="onClick" delay="0">
                    <p:tgtEl>
                      <p:spTgt spid="18"/>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1332" fill="hold"/>
                                        <p:tgtEl>
                                          <p:spTgt spid="18"/>
                                        </p:tgtEl>
                                      </p:cBhvr>
                                    </p:cmd>
                                  </p:childTnLst>
                                </p:cTn>
                              </p:par>
                            </p:childTnLst>
                          </p:cTn>
                        </p:par>
                      </p:childTnLst>
                    </p:cTn>
                  </p:par>
                </p:childTnLst>
              </p:cTn>
              <p:nextCondLst>
                <p:cond evt="onClick" delay="0">
                  <p:tgtEl>
                    <p:spTgt spid="18"/>
                  </p:tgtEl>
                </p:cond>
              </p:nextCondLst>
            </p:seq>
            <p:seq concurrent="1" nextAc="seek">
              <p:cTn id="87" restart="whenNotActive" fill="hold" evtFilter="cancelBubble" nodeType="interactiveSeq">
                <p:stCondLst>
                  <p:cond evt="onClick" delay="0">
                    <p:tgtEl>
                      <p:spTgt spid="19"/>
                    </p:tgtEl>
                  </p:cond>
                </p:stCondLst>
                <p:endSync evt="end" delay="0">
                  <p:rtn val="all"/>
                </p:endSync>
                <p:childTnLst>
                  <p:par>
                    <p:cTn id="88" fill="hold">
                      <p:stCondLst>
                        <p:cond delay="0"/>
                      </p:stCondLst>
                      <p:childTnLst>
                        <p:par>
                          <p:cTn id="89" fill="hold">
                            <p:stCondLst>
                              <p:cond delay="0"/>
                            </p:stCondLst>
                            <p:childTnLst>
                              <p:par>
                                <p:cTn id="90" presetID="1" presetClass="mediacall" presetSubtype="0" fill="hold" nodeType="clickEffect">
                                  <p:stCondLst>
                                    <p:cond delay="0"/>
                                  </p:stCondLst>
                                  <p:childTnLst>
                                    <p:cmd type="call" cmd="playFrom(0.0)">
                                      <p:cBhvr>
                                        <p:cTn id="91" dur="1044" fill="hold"/>
                                        <p:tgtEl>
                                          <p:spTgt spid="19"/>
                                        </p:tgtEl>
                                      </p:cBhvr>
                                    </p:cmd>
                                  </p:childTnLst>
                                </p:cTn>
                              </p:par>
                            </p:childTnLst>
                          </p:cTn>
                        </p:par>
                      </p:childTnLst>
                    </p:cTn>
                  </p:par>
                </p:childTnLst>
              </p:cTn>
              <p:nextCondLst>
                <p:cond evt="onClick" delay="0">
                  <p:tgtEl>
                    <p:spTgt spid="19"/>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1227" fill="hold"/>
                                        <p:tgtEl>
                                          <p:spTgt spid="20"/>
                                        </p:tgtEl>
                                      </p:cBhvr>
                                    </p:cmd>
                                  </p:childTnLst>
                                </p:cTn>
                              </p:par>
                            </p:childTnLst>
                          </p:cTn>
                        </p:par>
                      </p:childTnLst>
                    </p:cTn>
                  </p:par>
                </p:childTnLst>
              </p:cTn>
              <p:nextCondLst>
                <p:cond evt="onClick" delay="0">
                  <p:tgtEl>
                    <p:spTgt spid="20"/>
                  </p:tgtEl>
                </p:cond>
              </p:nextCondLst>
            </p:seq>
            <p:seq concurrent="1" nextAc="seek">
              <p:cTn id="97" restart="whenNotActive" fill="hold" evtFilter="cancelBubble" nodeType="interactiveSeq">
                <p:stCondLst>
                  <p:cond evt="onClick" delay="0">
                    <p:tgtEl>
                      <p:spTgt spid="21"/>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044" fill="hold"/>
                                        <p:tgtEl>
                                          <p:spTgt spid="21"/>
                                        </p:tgtEl>
                                      </p:cBhvr>
                                    </p:cmd>
                                  </p:childTnLst>
                                </p:cTn>
                              </p:par>
                            </p:childTnLst>
                          </p:cTn>
                        </p:par>
                      </p:childTnLst>
                    </p:cTn>
                  </p:par>
                </p:childTnLst>
              </p:cTn>
              <p:nextCondLst>
                <p:cond evt="onClick" delay="0">
                  <p:tgtEl>
                    <p:spTgt spid="21"/>
                  </p:tgtEl>
                </p:cond>
              </p:nextCondLst>
            </p:seq>
            <p:seq concurrent="1" nextAc="seek">
              <p:cTn id="102" restart="whenNotActive" fill="hold" evtFilter="cancelBubble" nodeType="interactiveSeq">
                <p:stCondLst>
                  <p:cond evt="onClick" delay="0">
                    <p:tgtEl>
                      <p:spTgt spid="22"/>
                    </p:tgtEl>
                  </p:cond>
                </p:stCondLst>
                <p:endSync evt="end" delay="0">
                  <p:rtn val="all"/>
                </p:endSync>
                <p:childTnLst>
                  <p:par>
                    <p:cTn id="103" fill="hold">
                      <p:stCondLst>
                        <p:cond delay="0"/>
                      </p:stCondLst>
                      <p:childTnLst>
                        <p:par>
                          <p:cTn id="104" fill="hold">
                            <p:stCondLst>
                              <p:cond delay="0"/>
                            </p:stCondLst>
                            <p:childTnLst>
                              <p:par>
                                <p:cTn id="105" presetID="1" presetClass="mediacall" presetSubtype="0" fill="hold" nodeType="clickEffect">
                                  <p:stCondLst>
                                    <p:cond delay="0"/>
                                  </p:stCondLst>
                                  <p:childTnLst>
                                    <p:cmd type="call" cmd="playFrom(0.0)">
                                      <p:cBhvr>
                                        <p:cTn id="106" dur="1332" fill="hold"/>
                                        <p:tgtEl>
                                          <p:spTgt spid="22"/>
                                        </p:tgtEl>
                                      </p:cBhvr>
                                    </p:cmd>
                                  </p:childTnLst>
                                </p:cTn>
                              </p:par>
                            </p:childTnLst>
                          </p:cTn>
                        </p:par>
                      </p:childTnLst>
                    </p:cTn>
                  </p:par>
                </p:childTnLst>
              </p:cTn>
              <p:nextCondLst>
                <p:cond evt="onClick" delay="0">
                  <p:tgtEl>
                    <p:spTgt spid="22"/>
                  </p:tgtEl>
                </p:cond>
              </p:nextCondLst>
            </p:seq>
            <p:seq concurrent="1" nextAc="seek">
              <p:cTn id="107" restart="whenNotActive" fill="hold" evtFilter="cancelBubble" nodeType="interactiveSeq">
                <p:stCondLst>
                  <p:cond evt="onClick" delay="0">
                    <p:tgtEl>
                      <p:spTgt spid="23"/>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1044" fill="hold"/>
                                        <p:tgtEl>
                                          <p:spTgt spid="23"/>
                                        </p:tgtEl>
                                      </p:cBhvr>
                                    </p:cmd>
                                  </p:child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mediacall" presetSubtype="0" fill="hold" nodeType="clickEffect">
                                  <p:stCondLst>
                                    <p:cond delay="0"/>
                                  </p:stCondLst>
                                  <p:childTnLst>
                                    <p:cmd type="call" cmd="playFrom(0.0)">
                                      <p:cBhvr>
                                        <p:cTn id="116" dur="1123" fill="hold"/>
                                        <p:tgtEl>
                                          <p:spTgt spid="24"/>
                                        </p:tgtEl>
                                      </p:cBhvr>
                                    </p:cmd>
                                  </p:childTnLst>
                                </p:cTn>
                              </p:par>
                            </p:childTnLst>
                          </p:cTn>
                        </p:par>
                      </p:childTnLst>
                    </p:cTn>
                  </p:par>
                </p:childTnLst>
              </p:cTn>
              <p:nextCondLst>
                <p:cond evt="onClick" delay="0">
                  <p:tgtEl>
                    <p:spTgt spid="24"/>
                  </p:tgtEl>
                </p:cond>
              </p:nextCondLst>
            </p:seq>
            <p:seq concurrent="1" nextAc="seek">
              <p:cTn id="117" restart="whenNotActive" fill="hold" evtFilter="cancelBubble" nodeType="interactiveSeq">
                <p:stCondLst>
                  <p:cond evt="onClick" delay="0">
                    <p:tgtEl>
                      <p:spTgt spid="25"/>
                    </p:tgtEl>
                  </p:cond>
                </p:stCondLst>
                <p:endSync evt="end" delay="0">
                  <p:rtn val="all"/>
                </p:endSync>
                <p:childTnLst>
                  <p:par>
                    <p:cTn id="118" fill="hold">
                      <p:stCondLst>
                        <p:cond delay="0"/>
                      </p:stCondLst>
                      <p:childTnLst>
                        <p:par>
                          <p:cTn id="119" fill="hold">
                            <p:stCondLst>
                              <p:cond delay="0"/>
                            </p:stCondLst>
                            <p:childTnLst>
                              <p:par>
                                <p:cTn id="120" presetID="1" presetClass="mediacall" presetSubtype="0" fill="hold" nodeType="clickEffect">
                                  <p:stCondLst>
                                    <p:cond delay="0"/>
                                  </p:stCondLst>
                                  <p:childTnLst>
                                    <p:cmd type="call" cmd="playFrom(0.0)">
                                      <p:cBhvr>
                                        <p:cTn id="121" dur="835" fill="hold"/>
                                        <p:tgtEl>
                                          <p:spTgt spid="25"/>
                                        </p:tgtEl>
                                      </p:cBhvr>
                                    </p:cmd>
                                  </p:childTnLst>
                                </p:cTn>
                              </p:par>
                            </p:childTnLst>
                          </p:cTn>
                        </p:par>
                      </p:childTnLst>
                    </p:cTn>
                  </p:par>
                </p:childTnLst>
              </p:cTn>
              <p:nextCondLst>
                <p:cond evt="onClick" delay="0">
                  <p:tgtEl>
                    <p:spTgt spid="25"/>
                  </p:tgtEl>
                </p:cond>
              </p:nextCondLst>
            </p:seq>
            <p:seq concurrent="1" nextAc="seek">
              <p:cTn id="122" restart="whenNotActive" fill="hold" evtFilter="cancelBubble" nodeType="interactiveSeq">
                <p:stCondLst>
                  <p:cond evt="onClick" delay="0">
                    <p:tgtEl>
                      <p:spTgt spid="26"/>
                    </p:tgtEl>
                  </p:cond>
                </p:stCondLst>
                <p:endSync evt="end" delay="0">
                  <p:rtn val="all"/>
                </p:endSync>
                <p:childTnLst>
                  <p:par>
                    <p:cTn id="123" fill="hold">
                      <p:stCondLst>
                        <p:cond delay="0"/>
                      </p:stCondLst>
                      <p:childTnLst>
                        <p:par>
                          <p:cTn id="124" fill="hold">
                            <p:stCondLst>
                              <p:cond delay="0"/>
                            </p:stCondLst>
                            <p:childTnLst>
                              <p:par>
                                <p:cTn id="125" presetID="1" presetClass="mediacall" presetSubtype="0" fill="hold" nodeType="clickEffect">
                                  <p:stCondLst>
                                    <p:cond delay="0"/>
                                  </p:stCondLst>
                                  <p:childTnLst>
                                    <p:cmd type="call" cmd="playFrom(0.0)">
                                      <p:cBhvr>
                                        <p:cTn id="126" dur="940" fill="hold"/>
                                        <p:tgtEl>
                                          <p:spTgt spid="26"/>
                                        </p:tgtEl>
                                      </p:cBhvr>
                                    </p:cmd>
                                  </p:childTnLst>
                                </p:cTn>
                              </p:par>
                            </p:childTnLst>
                          </p:cTn>
                        </p:par>
                      </p:childTnLst>
                    </p:cTn>
                  </p:par>
                </p:childTnLst>
              </p:cTn>
              <p:nextCondLst>
                <p:cond evt="onClick" delay="0">
                  <p:tgtEl>
                    <p:spTgt spid="26"/>
                  </p:tgtEl>
                </p:cond>
              </p:nextCondLst>
            </p:seq>
            <p:seq concurrent="1" nextAc="seek">
              <p:cTn id="127" restart="whenNotActive" fill="hold" evtFilter="cancelBubble" nodeType="interactiveSeq">
                <p:stCondLst>
                  <p:cond evt="onClick" delay="0">
                    <p:tgtEl>
                      <p:spTgt spid="27"/>
                    </p:tgtEl>
                  </p:cond>
                </p:stCondLst>
                <p:endSync evt="end" delay="0">
                  <p:rtn val="all"/>
                </p:endSync>
                <p:childTnLst>
                  <p:par>
                    <p:cTn id="128" fill="hold">
                      <p:stCondLst>
                        <p:cond delay="0"/>
                      </p:stCondLst>
                      <p:childTnLst>
                        <p:par>
                          <p:cTn id="129" fill="hold">
                            <p:stCondLst>
                              <p:cond delay="0"/>
                            </p:stCondLst>
                            <p:childTnLst>
                              <p:par>
                                <p:cTn id="130" presetID="1" presetClass="mediacall" presetSubtype="0" fill="hold" nodeType="clickEffect">
                                  <p:stCondLst>
                                    <p:cond delay="0"/>
                                  </p:stCondLst>
                                  <p:childTnLst>
                                    <p:cmd type="call" cmd="playFrom(0.0)">
                                      <p:cBhvr>
                                        <p:cTn id="131" dur="1044" fill="hold"/>
                                        <p:tgtEl>
                                          <p:spTgt spid="27"/>
                                        </p:tgtEl>
                                      </p:cBhvr>
                                    </p:cmd>
                                  </p:childTnLst>
                                </p:cTn>
                              </p:par>
                            </p:childTnLst>
                          </p:cTn>
                        </p:par>
                      </p:childTnLst>
                    </p:cTn>
                  </p:par>
                </p:childTnLst>
              </p:cTn>
              <p:nextCondLst>
                <p:cond evt="onClick" delay="0">
                  <p:tgtEl>
                    <p:spTgt spid="27"/>
                  </p:tgtEl>
                </p:cond>
              </p:nextCondLst>
            </p:seq>
            <p:audio>
              <p:cMediaNode vol="80000">
                <p:cTn id="132" fill="hold" display="0">
                  <p:stCondLst>
                    <p:cond delay="indefinite"/>
                  </p:stCondLst>
                  <p:endCondLst>
                    <p:cond evt="onStopAudio" delay="0">
                      <p:tgtEl>
                        <p:sldTgt/>
                      </p:tgtEl>
                    </p:cond>
                  </p:endCondLst>
                </p:cTn>
                <p:tgtEl>
                  <p:spTgt spid="2"/>
                </p:tgtEl>
              </p:cMediaNode>
            </p:audio>
            <p:audio>
              <p:cMediaNode vol="80000">
                <p:cTn id="133" fill="hold" display="0">
                  <p:stCondLst>
                    <p:cond delay="indefinite"/>
                  </p:stCondLst>
                  <p:endCondLst>
                    <p:cond evt="onStopAudio" delay="0">
                      <p:tgtEl>
                        <p:sldTgt/>
                      </p:tgtEl>
                    </p:cond>
                  </p:endCondLst>
                </p:cTn>
                <p:tgtEl>
                  <p:spTgt spid="3"/>
                </p:tgtEl>
              </p:cMediaNode>
            </p:audio>
            <p:audio>
              <p:cMediaNode vol="80000">
                <p:cTn id="134" fill="hold" display="0">
                  <p:stCondLst>
                    <p:cond delay="indefinite"/>
                  </p:stCondLst>
                  <p:endCondLst>
                    <p:cond evt="onStopAudio" delay="0">
                      <p:tgtEl>
                        <p:sldTgt/>
                      </p:tgtEl>
                    </p:cond>
                  </p:endCondLst>
                </p:cTn>
                <p:tgtEl>
                  <p:spTgt spid="4"/>
                </p:tgtEl>
              </p:cMediaNode>
            </p:audio>
            <p:audio>
              <p:cMediaNode vol="80000">
                <p:cTn id="135" fill="hold" display="0">
                  <p:stCondLst>
                    <p:cond delay="indefinite"/>
                  </p:stCondLst>
                  <p:endCondLst>
                    <p:cond evt="onStopAudio" delay="0">
                      <p:tgtEl>
                        <p:sldTgt/>
                      </p:tgtEl>
                    </p:cond>
                  </p:endCondLst>
                </p:cTn>
                <p:tgtEl>
                  <p:spTgt spid="5"/>
                </p:tgtEl>
              </p:cMediaNode>
            </p:audio>
            <p:audio>
              <p:cMediaNode vol="80000">
                <p:cTn id="136" fill="hold" display="0">
                  <p:stCondLst>
                    <p:cond delay="indefinite"/>
                  </p:stCondLst>
                  <p:endCondLst>
                    <p:cond evt="onStopAudio" delay="0">
                      <p:tgtEl>
                        <p:sldTgt/>
                      </p:tgtEl>
                    </p:cond>
                  </p:endCondLst>
                </p:cTn>
                <p:tgtEl>
                  <p:spTgt spid="6"/>
                </p:tgtEl>
              </p:cMediaNode>
            </p:audio>
            <p:audio>
              <p:cMediaNode vol="80000">
                <p:cTn id="137" fill="hold" display="0">
                  <p:stCondLst>
                    <p:cond delay="indefinite"/>
                  </p:stCondLst>
                  <p:endCondLst>
                    <p:cond evt="onStopAudio" delay="0">
                      <p:tgtEl>
                        <p:sldTgt/>
                      </p:tgtEl>
                    </p:cond>
                  </p:endCondLst>
                </p:cTn>
                <p:tgtEl>
                  <p:spTgt spid="7"/>
                </p:tgtEl>
              </p:cMediaNode>
            </p:audio>
            <p:audio>
              <p:cMediaNode vol="80000">
                <p:cTn id="138" fill="hold" display="0">
                  <p:stCondLst>
                    <p:cond delay="indefinite"/>
                  </p:stCondLst>
                  <p:endCondLst>
                    <p:cond evt="onStopAudio" delay="0">
                      <p:tgtEl>
                        <p:sldTgt/>
                      </p:tgtEl>
                    </p:cond>
                  </p:endCondLst>
                </p:cTn>
                <p:tgtEl>
                  <p:spTgt spid="8"/>
                </p:tgtEl>
              </p:cMediaNode>
            </p:audio>
            <p:audio>
              <p:cMediaNode vol="80000">
                <p:cTn id="139" fill="hold" display="0">
                  <p:stCondLst>
                    <p:cond delay="indefinite"/>
                  </p:stCondLst>
                  <p:endCondLst>
                    <p:cond evt="onStopAudio" delay="0">
                      <p:tgtEl>
                        <p:sldTgt/>
                      </p:tgtEl>
                    </p:cond>
                  </p:endCondLst>
                </p:cTn>
                <p:tgtEl>
                  <p:spTgt spid="9"/>
                </p:tgtEl>
              </p:cMediaNode>
            </p:audio>
            <p:audio>
              <p:cMediaNode vol="80000">
                <p:cTn id="140" fill="hold" display="0">
                  <p:stCondLst>
                    <p:cond delay="indefinite"/>
                  </p:stCondLst>
                  <p:endCondLst>
                    <p:cond evt="onStopAudio" delay="0">
                      <p:tgtEl>
                        <p:sldTgt/>
                      </p:tgtEl>
                    </p:cond>
                  </p:endCondLst>
                </p:cTn>
                <p:tgtEl>
                  <p:spTgt spid="10"/>
                </p:tgtEl>
              </p:cMediaNode>
            </p:audio>
            <p:audio>
              <p:cMediaNode vol="80000">
                <p:cTn id="141" fill="hold" display="0">
                  <p:stCondLst>
                    <p:cond delay="indefinite"/>
                  </p:stCondLst>
                  <p:endCondLst>
                    <p:cond evt="onStopAudio" delay="0">
                      <p:tgtEl>
                        <p:sldTgt/>
                      </p:tgtEl>
                    </p:cond>
                  </p:endCondLst>
                </p:cTn>
                <p:tgtEl>
                  <p:spTgt spid="11"/>
                </p:tgtEl>
              </p:cMediaNode>
            </p:audio>
            <p:audio>
              <p:cMediaNode vol="80000">
                <p:cTn id="142" fill="hold" display="0">
                  <p:stCondLst>
                    <p:cond delay="indefinite"/>
                  </p:stCondLst>
                  <p:endCondLst>
                    <p:cond evt="onStopAudio" delay="0">
                      <p:tgtEl>
                        <p:sldTgt/>
                      </p:tgtEl>
                    </p:cond>
                  </p:endCondLst>
                </p:cTn>
                <p:tgtEl>
                  <p:spTgt spid="12"/>
                </p:tgtEl>
              </p:cMediaNode>
            </p:audio>
            <p:audio>
              <p:cMediaNode vol="80000">
                <p:cTn id="143" fill="hold" display="0">
                  <p:stCondLst>
                    <p:cond delay="indefinite"/>
                  </p:stCondLst>
                  <p:endCondLst>
                    <p:cond evt="onStopAudio" delay="0">
                      <p:tgtEl>
                        <p:sldTgt/>
                      </p:tgtEl>
                    </p:cond>
                  </p:endCondLst>
                </p:cTn>
                <p:tgtEl>
                  <p:spTgt spid="13"/>
                </p:tgtEl>
              </p:cMediaNode>
            </p:audio>
            <p:audio>
              <p:cMediaNode vol="80000">
                <p:cTn id="144" fill="hold" display="0">
                  <p:stCondLst>
                    <p:cond delay="indefinite"/>
                  </p:stCondLst>
                  <p:endCondLst>
                    <p:cond evt="onStopAudio" delay="0">
                      <p:tgtEl>
                        <p:sldTgt/>
                      </p:tgtEl>
                    </p:cond>
                  </p:endCondLst>
                </p:cTn>
                <p:tgtEl>
                  <p:spTgt spid="14"/>
                </p:tgtEl>
              </p:cMediaNode>
            </p:audio>
            <p:audio>
              <p:cMediaNode vol="80000">
                <p:cTn id="145" fill="hold" display="0">
                  <p:stCondLst>
                    <p:cond delay="indefinite"/>
                  </p:stCondLst>
                  <p:endCondLst>
                    <p:cond evt="onStopAudio" delay="0">
                      <p:tgtEl>
                        <p:sldTgt/>
                      </p:tgtEl>
                    </p:cond>
                  </p:endCondLst>
                </p:cTn>
                <p:tgtEl>
                  <p:spTgt spid="15"/>
                </p:tgtEl>
              </p:cMediaNode>
            </p:audio>
            <p:audio>
              <p:cMediaNode vol="80000">
                <p:cTn id="146" fill="hold" display="0">
                  <p:stCondLst>
                    <p:cond delay="indefinite"/>
                  </p:stCondLst>
                  <p:endCondLst>
                    <p:cond evt="onStopAudio" delay="0">
                      <p:tgtEl>
                        <p:sldTgt/>
                      </p:tgtEl>
                    </p:cond>
                  </p:endCondLst>
                </p:cTn>
                <p:tgtEl>
                  <p:spTgt spid="16"/>
                </p:tgtEl>
              </p:cMediaNode>
            </p:audio>
            <p:audio>
              <p:cMediaNode vol="80000">
                <p:cTn id="147" fill="hold" display="0">
                  <p:stCondLst>
                    <p:cond delay="indefinite"/>
                  </p:stCondLst>
                  <p:endCondLst>
                    <p:cond evt="onStopAudio" delay="0">
                      <p:tgtEl>
                        <p:sldTgt/>
                      </p:tgtEl>
                    </p:cond>
                  </p:endCondLst>
                </p:cTn>
                <p:tgtEl>
                  <p:spTgt spid="17"/>
                </p:tgtEl>
              </p:cMediaNode>
            </p:audio>
            <p:audio>
              <p:cMediaNode vol="80000">
                <p:cTn id="148" fill="hold" display="0">
                  <p:stCondLst>
                    <p:cond delay="indefinite"/>
                  </p:stCondLst>
                  <p:endCondLst>
                    <p:cond evt="onStopAudio" delay="0">
                      <p:tgtEl>
                        <p:sldTgt/>
                      </p:tgtEl>
                    </p:cond>
                  </p:endCondLst>
                </p:cTn>
                <p:tgtEl>
                  <p:spTgt spid="18"/>
                </p:tgtEl>
              </p:cMediaNode>
            </p:audio>
            <p:audio>
              <p:cMediaNode vol="80000">
                <p:cTn id="149" fill="hold" display="0">
                  <p:stCondLst>
                    <p:cond delay="indefinite"/>
                  </p:stCondLst>
                  <p:endCondLst>
                    <p:cond evt="onStopAudio" delay="0">
                      <p:tgtEl>
                        <p:sldTgt/>
                      </p:tgtEl>
                    </p:cond>
                  </p:endCondLst>
                </p:cTn>
                <p:tgtEl>
                  <p:spTgt spid="19"/>
                </p:tgtEl>
              </p:cMediaNode>
            </p:audio>
            <p:audio>
              <p:cMediaNode vol="80000">
                <p:cTn id="150" fill="hold" display="0">
                  <p:stCondLst>
                    <p:cond delay="indefinite"/>
                  </p:stCondLst>
                  <p:endCondLst>
                    <p:cond evt="onStopAudio" delay="0">
                      <p:tgtEl>
                        <p:sldTgt/>
                      </p:tgtEl>
                    </p:cond>
                  </p:endCondLst>
                </p:cTn>
                <p:tgtEl>
                  <p:spTgt spid="20"/>
                </p:tgtEl>
              </p:cMediaNode>
            </p:audio>
            <p:audio>
              <p:cMediaNode vol="80000">
                <p:cTn id="151" fill="hold" display="0">
                  <p:stCondLst>
                    <p:cond delay="indefinite"/>
                  </p:stCondLst>
                  <p:endCondLst>
                    <p:cond evt="onStopAudio" delay="0">
                      <p:tgtEl>
                        <p:sldTgt/>
                      </p:tgtEl>
                    </p:cond>
                  </p:endCondLst>
                </p:cTn>
                <p:tgtEl>
                  <p:spTgt spid="21"/>
                </p:tgtEl>
              </p:cMediaNode>
            </p:audio>
            <p:audio>
              <p:cMediaNode vol="80000">
                <p:cTn id="152" fill="hold" display="0">
                  <p:stCondLst>
                    <p:cond delay="indefinite"/>
                  </p:stCondLst>
                  <p:endCondLst>
                    <p:cond evt="onStopAudio" delay="0">
                      <p:tgtEl>
                        <p:sldTgt/>
                      </p:tgtEl>
                    </p:cond>
                  </p:endCondLst>
                </p:cTn>
                <p:tgtEl>
                  <p:spTgt spid="22"/>
                </p:tgtEl>
              </p:cMediaNode>
            </p:audio>
            <p:audio>
              <p:cMediaNode vol="80000">
                <p:cTn id="153" fill="hold" display="0">
                  <p:stCondLst>
                    <p:cond delay="indefinite"/>
                  </p:stCondLst>
                  <p:endCondLst>
                    <p:cond evt="onStopAudio" delay="0">
                      <p:tgtEl>
                        <p:sldTgt/>
                      </p:tgtEl>
                    </p:cond>
                  </p:endCondLst>
                </p:cTn>
                <p:tgtEl>
                  <p:spTgt spid="23"/>
                </p:tgtEl>
              </p:cMediaNode>
            </p:audio>
            <p:audio>
              <p:cMediaNode vol="80000">
                <p:cTn id="154" fill="hold" display="0">
                  <p:stCondLst>
                    <p:cond delay="indefinite"/>
                  </p:stCondLst>
                  <p:endCondLst>
                    <p:cond evt="onStopAudio" delay="0">
                      <p:tgtEl>
                        <p:sldTgt/>
                      </p:tgtEl>
                    </p:cond>
                  </p:endCondLst>
                </p:cTn>
                <p:tgtEl>
                  <p:spTgt spid="24"/>
                </p:tgtEl>
              </p:cMediaNode>
            </p:audio>
            <p:audio>
              <p:cMediaNode vol="80000">
                <p:cTn id="155" fill="hold" display="0">
                  <p:stCondLst>
                    <p:cond delay="indefinite"/>
                  </p:stCondLst>
                  <p:endCondLst>
                    <p:cond evt="onStopAudio" delay="0">
                      <p:tgtEl>
                        <p:sldTgt/>
                      </p:tgtEl>
                    </p:cond>
                  </p:endCondLst>
                </p:cTn>
                <p:tgtEl>
                  <p:spTgt spid="25"/>
                </p:tgtEl>
              </p:cMediaNode>
            </p:audio>
            <p:audio>
              <p:cMediaNode vol="80000">
                <p:cTn id="156" fill="hold" display="0">
                  <p:stCondLst>
                    <p:cond delay="indefinite"/>
                  </p:stCondLst>
                  <p:endCondLst>
                    <p:cond evt="onStopAudio" delay="0">
                      <p:tgtEl>
                        <p:sldTgt/>
                      </p:tgtEl>
                    </p:cond>
                  </p:endCondLst>
                </p:cTn>
                <p:tgtEl>
                  <p:spTgt spid="26"/>
                </p:tgtEl>
              </p:cMediaNode>
            </p:audio>
            <p:audio>
              <p:cMediaNode vol="80000">
                <p:cTn id="157" fill="hold" display="0">
                  <p:stCondLst>
                    <p:cond delay="indefinite"/>
                  </p:stCondLst>
                  <p:endCondLst>
                    <p:cond evt="onStopAudio" delay="0">
                      <p:tgtEl>
                        <p:sldTgt/>
                      </p:tgtEl>
                    </p:cond>
                  </p:endCondLst>
                </p:cTn>
                <p:tgtEl>
                  <p:spTgt spid="2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5393AEC-A114-F235-A7FE-F36B913917FF}"/>
              </a:ext>
            </a:extLst>
          </p:cNvPr>
          <p:cNvSpPr txBox="1"/>
          <p:nvPr/>
        </p:nvSpPr>
        <p:spPr>
          <a:xfrm>
            <a:off x="435047" y="2987492"/>
            <a:ext cx="7715250" cy="1200329"/>
          </a:xfrm>
          <a:prstGeom prst="rect">
            <a:avLst/>
          </a:prstGeom>
          <a:noFill/>
        </p:spPr>
        <p:txBody>
          <a:bodyPr wrap="square" rtlCol="0">
            <a:spAutoFit/>
          </a:bodyPr>
          <a:lstStyle/>
          <a:p>
            <a:r>
              <a:rPr lang="tr-TR" sz="2400" b="1" dirty="0"/>
              <a:t>Konu ile ilgili şarkıya aşağıdaki bağlantıdan ulaşabilirsiniz:</a:t>
            </a:r>
          </a:p>
          <a:p>
            <a:endParaRPr lang="tr-TR" sz="2400" b="1" dirty="0"/>
          </a:p>
          <a:p>
            <a:r>
              <a:rPr lang="tr-TR" sz="2400" b="1" dirty="0">
                <a:hlinkClick r:id="rId3"/>
              </a:rPr>
              <a:t>https://www.egetolgayaltinay.com/lessons/621</a:t>
            </a:r>
            <a:r>
              <a:rPr lang="tr-TR" sz="2400" b="1" dirty="0"/>
              <a:t> </a:t>
            </a:r>
          </a:p>
        </p:txBody>
      </p:sp>
    </p:spTree>
    <p:extLst>
      <p:ext uri="{BB962C8B-B14F-4D97-AF65-F5344CB8AC3E}">
        <p14:creationId xmlns:p14="http://schemas.microsoft.com/office/powerpoint/2010/main" val="193484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2" name="D">
            <a:hlinkClick r:id="" action="ppaction://media"/>
            <a:extLst>
              <a:ext uri="{FF2B5EF4-FFF2-40B4-BE49-F238E27FC236}">
                <a16:creationId xmlns:a16="http://schemas.microsoft.com/office/drawing/2014/main" id="{120EDE5A-B293-77FF-C3D0-D8B76D8F73D0}"/>
              </a:ext>
            </a:extLst>
          </p:cNvPr>
          <p:cNvPicPr>
            <a:picLocks noChangeAspect="1"/>
          </p:cNvPicPr>
          <p:nvPr>
            <a:audioFile r:link="rId2"/>
            <p:extLst>
              <p:ext uri="{DAA4B4D4-6D71-4841-9C94-3DE7FCFB9230}">
                <p14:media xmlns:p14="http://schemas.microsoft.com/office/powerpoint/2010/main" r:embed="rId1"/>
              </p:ext>
            </p:extLst>
          </p:nvPr>
        </p:nvPicPr>
        <p:blipFill>
          <a:blip r:embed="rId19">
            <a:duotone>
              <a:prstClr val="black"/>
              <a:srgbClr val="66C0F9">
                <a:tint val="45000"/>
                <a:satMod val="400000"/>
              </a:srgbClr>
            </a:duotone>
          </a:blip>
          <a:stretch>
            <a:fillRect/>
          </a:stretch>
        </p:blipFill>
        <p:spPr>
          <a:xfrm>
            <a:off x="574307" y="5031606"/>
            <a:ext cx="609600" cy="609600"/>
          </a:xfrm>
          <a:prstGeom prst="rect">
            <a:avLst/>
          </a:prstGeom>
        </p:spPr>
      </p:pic>
      <p:pic>
        <p:nvPicPr>
          <p:cNvPr id="3" name="G">
            <a:hlinkClick r:id="" action="ppaction://media"/>
            <a:extLst>
              <a:ext uri="{FF2B5EF4-FFF2-40B4-BE49-F238E27FC236}">
                <a16:creationId xmlns:a16="http://schemas.microsoft.com/office/drawing/2014/main" id="{33CDB131-134B-45C5-9709-EB56A7021E8A}"/>
              </a:ext>
            </a:extLst>
          </p:cNvPr>
          <p:cNvPicPr>
            <a:picLocks noChangeAspect="1"/>
          </p:cNvPicPr>
          <p:nvPr>
            <a:audioFile r:link="rId4"/>
            <p:extLst>
              <p:ext uri="{DAA4B4D4-6D71-4841-9C94-3DE7FCFB9230}">
                <p14:media xmlns:p14="http://schemas.microsoft.com/office/powerpoint/2010/main" r:embed="rId3"/>
              </p:ext>
            </p:extLst>
          </p:nvPr>
        </p:nvPicPr>
        <p:blipFill>
          <a:blip r:embed="rId19">
            <a:duotone>
              <a:prstClr val="black"/>
              <a:srgbClr val="66C0F9">
                <a:tint val="45000"/>
                <a:satMod val="400000"/>
              </a:srgbClr>
            </a:duotone>
          </a:blip>
          <a:stretch>
            <a:fillRect/>
          </a:stretch>
        </p:blipFill>
        <p:spPr>
          <a:xfrm>
            <a:off x="2499361" y="5031606"/>
            <a:ext cx="609600" cy="609600"/>
          </a:xfrm>
          <a:prstGeom prst="rect">
            <a:avLst/>
          </a:prstGeom>
        </p:spPr>
      </p:pic>
      <p:pic>
        <p:nvPicPr>
          <p:cNvPr id="4" name="O">
            <a:hlinkClick r:id="" action="ppaction://media"/>
            <a:extLst>
              <a:ext uri="{FF2B5EF4-FFF2-40B4-BE49-F238E27FC236}">
                <a16:creationId xmlns:a16="http://schemas.microsoft.com/office/drawing/2014/main" id="{338C956C-B5B4-3B95-8B59-817DF6BC6CEE}"/>
              </a:ext>
            </a:extLst>
          </p:cNvPr>
          <p:cNvPicPr>
            <a:picLocks noChangeAspect="1"/>
          </p:cNvPicPr>
          <p:nvPr>
            <a:audioFile r:link="rId6"/>
            <p:extLst>
              <p:ext uri="{DAA4B4D4-6D71-4841-9C94-3DE7FCFB9230}">
                <p14:media xmlns:p14="http://schemas.microsoft.com/office/powerpoint/2010/main" r:embed="rId5"/>
              </p:ext>
            </p:extLst>
          </p:nvPr>
        </p:nvPicPr>
        <p:blipFill>
          <a:blip r:embed="rId19">
            <a:duotone>
              <a:prstClr val="black"/>
              <a:srgbClr val="66C0F9">
                <a:tint val="45000"/>
                <a:satMod val="400000"/>
              </a:srgbClr>
            </a:duotone>
          </a:blip>
          <a:stretch>
            <a:fillRect/>
          </a:stretch>
        </p:blipFill>
        <p:spPr>
          <a:xfrm>
            <a:off x="1536834" y="5031606"/>
            <a:ext cx="609600" cy="609600"/>
          </a:xfrm>
          <a:prstGeom prst="rect">
            <a:avLst/>
          </a:prstGeom>
        </p:spPr>
      </p:pic>
      <p:pic>
        <p:nvPicPr>
          <p:cNvPr id="5" name="O">
            <a:hlinkClick r:id="" action="ppaction://media"/>
            <a:extLst>
              <a:ext uri="{FF2B5EF4-FFF2-40B4-BE49-F238E27FC236}">
                <a16:creationId xmlns:a16="http://schemas.microsoft.com/office/drawing/2014/main" id="{32677CD8-39BC-136B-9CFC-2F0E97912C7A}"/>
              </a:ext>
            </a:extLst>
          </p:cNvPr>
          <p:cNvPicPr>
            <a:picLocks noChangeAspect="1"/>
          </p:cNvPicPr>
          <p:nvPr>
            <a:audioFile r:link="rId6"/>
            <p:extLst>
              <p:ext uri="{DAA4B4D4-6D71-4841-9C94-3DE7FCFB9230}">
                <p14:media xmlns:p14="http://schemas.microsoft.com/office/powerpoint/2010/main" r:embed="rId5"/>
              </p:ext>
            </p:extLst>
          </p:nvPr>
        </p:nvPicPr>
        <p:blipFill>
          <a:blip r:embed="rId19">
            <a:duotone>
              <a:prstClr val="black"/>
              <a:srgbClr val="66C0F9">
                <a:tint val="45000"/>
                <a:satMod val="400000"/>
              </a:srgbClr>
            </a:duotone>
          </a:blip>
          <a:stretch>
            <a:fillRect/>
          </a:stretch>
        </p:blipFill>
        <p:spPr>
          <a:xfrm>
            <a:off x="6222733" y="5031606"/>
            <a:ext cx="609600" cy="609600"/>
          </a:xfrm>
          <a:prstGeom prst="rect">
            <a:avLst/>
          </a:prstGeom>
        </p:spPr>
      </p:pic>
      <p:pic>
        <p:nvPicPr>
          <p:cNvPr id="6" name="O">
            <a:hlinkClick r:id="" action="ppaction://media"/>
            <a:extLst>
              <a:ext uri="{FF2B5EF4-FFF2-40B4-BE49-F238E27FC236}">
                <a16:creationId xmlns:a16="http://schemas.microsoft.com/office/drawing/2014/main" id="{40A93528-3BBF-AF57-4765-6D86AB67FC57}"/>
              </a:ext>
            </a:extLst>
          </p:cNvPr>
          <p:cNvPicPr>
            <a:picLocks noChangeAspect="1"/>
          </p:cNvPicPr>
          <p:nvPr>
            <a:audioFile r:link="rId6"/>
            <p:extLst>
              <p:ext uri="{DAA4B4D4-6D71-4841-9C94-3DE7FCFB9230}">
                <p14:media xmlns:p14="http://schemas.microsoft.com/office/powerpoint/2010/main" r:embed="rId5"/>
              </p:ext>
            </p:extLst>
          </p:nvPr>
        </p:nvPicPr>
        <p:blipFill>
          <a:blip r:embed="rId19">
            <a:duotone>
              <a:prstClr val="black"/>
              <a:srgbClr val="66C0F9">
                <a:tint val="45000"/>
                <a:satMod val="400000"/>
              </a:srgbClr>
            </a:duotone>
          </a:blip>
          <a:stretch>
            <a:fillRect/>
          </a:stretch>
        </p:blipFill>
        <p:spPr>
          <a:xfrm>
            <a:off x="9946105" y="5031606"/>
            <a:ext cx="609600" cy="609600"/>
          </a:xfrm>
          <a:prstGeom prst="rect">
            <a:avLst/>
          </a:prstGeom>
        </p:spPr>
      </p:pic>
      <p:pic>
        <p:nvPicPr>
          <p:cNvPr id="7" name="I">
            <a:hlinkClick r:id="" action="ppaction://media"/>
            <a:extLst>
              <a:ext uri="{FF2B5EF4-FFF2-40B4-BE49-F238E27FC236}">
                <a16:creationId xmlns:a16="http://schemas.microsoft.com/office/drawing/2014/main" id="{BDFF2A28-5485-5A5E-7133-0AF8F675C2CE}"/>
              </a:ext>
            </a:extLst>
          </p:cNvPr>
          <p:cNvPicPr>
            <a:picLocks noChangeAspect="1"/>
          </p:cNvPicPr>
          <p:nvPr>
            <a:audioFile r:link="rId8"/>
            <p:extLst>
              <p:ext uri="{DAA4B4D4-6D71-4841-9C94-3DE7FCFB9230}">
                <p14:media xmlns:p14="http://schemas.microsoft.com/office/powerpoint/2010/main" r:embed="rId7"/>
              </p:ext>
            </p:extLst>
          </p:nvPr>
        </p:nvPicPr>
        <p:blipFill>
          <a:blip r:embed="rId19">
            <a:duotone>
              <a:prstClr val="black"/>
              <a:srgbClr val="66C0F9">
                <a:tint val="45000"/>
                <a:satMod val="400000"/>
              </a:srgbClr>
            </a:duotone>
          </a:blip>
          <a:stretch>
            <a:fillRect/>
          </a:stretch>
        </p:blipFill>
        <p:spPr>
          <a:xfrm>
            <a:off x="5318760" y="5031606"/>
            <a:ext cx="609600" cy="609600"/>
          </a:xfrm>
          <a:prstGeom prst="rect">
            <a:avLst/>
          </a:prstGeom>
        </p:spPr>
      </p:pic>
      <p:pic>
        <p:nvPicPr>
          <p:cNvPr id="8" name="L">
            <a:hlinkClick r:id="" action="ppaction://media"/>
            <a:extLst>
              <a:ext uri="{FF2B5EF4-FFF2-40B4-BE49-F238E27FC236}">
                <a16:creationId xmlns:a16="http://schemas.microsoft.com/office/drawing/2014/main" id="{BCA165AE-50EA-C950-0B7B-5E15E34D63C7}"/>
              </a:ext>
            </a:extLst>
          </p:cNvPr>
          <p:cNvPicPr>
            <a:picLocks noChangeAspect="1"/>
          </p:cNvPicPr>
          <p:nvPr>
            <a:audioFile r:link="rId10"/>
            <p:extLst>
              <p:ext uri="{DAA4B4D4-6D71-4841-9C94-3DE7FCFB9230}">
                <p14:media xmlns:p14="http://schemas.microsoft.com/office/powerpoint/2010/main" r:embed="rId9"/>
              </p:ext>
            </p:extLst>
          </p:nvPr>
        </p:nvPicPr>
        <p:blipFill>
          <a:blip r:embed="rId19">
            <a:duotone>
              <a:prstClr val="black"/>
              <a:srgbClr val="66C0F9">
                <a:tint val="45000"/>
                <a:satMod val="400000"/>
              </a:srgbClr>
            </a:duotone>
          </a:blip>
          <a:stretch>
            <a:fillRect/>
          </a:stretch>
        </p:blipFill>
        <p:spPr>
          <a:xfrm>
            <a:off x="4297679" y="5031606"/>
            <a:ext cx="609600" cy="609600"/>
          </a:xfrm>
          <a:prstGeom prst="rect">
            <a:avLst/>
          </a:prstGeom>
        </p:spPr>
      </p:pic>
      <p:pic>
        <p:nvPicPr>
          <p:cNvPr id="9" name="N">
            <a:hlinkClick r:id="" action="ppaction://media"/>
            <a:extLst>
              <a:ext uri="{FF2B5EF4-FFF2-40B4-BE49-F238E27FC236}">
                <a16:creationId xmlns:a16="http://schemas.microsoft.com/office/drawing/2014/main" id="{DD841438-3B54-F89A-4876-DC7CCEF79BA9}"/>
              </a:ext>
            </a:extLst>
          </p:cNvPr>
          <p:cNvPicPr>
            <a:picLocks noChangeAspect="1"/>
          </p:cNvPicPr>
          <p:nvPr>
            <a:audioFile r:link="rId12"/>
            <p:extLst>
              <p:ext uri="{DAA4B4D4-6D71-4841-9C94-3DE7FCFB9230}">
                <p14:media xmlns:p14="http://schemas.microsoft.com/office/powerpoint/2010/main" r:embed="rId11"/>
              </p:ext>
            </p:extLst>
          </p:nvPr>
        </p:nvPicPr>
        <p:blipFill>
          <a:blip r:embed="rId19">
            <a:duotone>
              <a:prstClr val="black"/>
              <a:srgbClr val="66C0F9">
                <a:tint val="45000"/>
                <a:satMod val="400000"/>
              </a:srgbClr>
            </a:duotone>
          </a:blip>
          <a:stretch>
            <a:fillRect/>
          </a:stretch>
        </p:blipFill>
        <p:spPr>
          <a:xfrm>
            <a:off x="7255848" y="5031606"/>
            <a:ext cx="609600" cy="609600"/>
          </a:xfrm>
          <a:prstGeom prst="rect">
            <a:avLst/>
          </a:prstGeom>
        </p:spPr>
      </p:pic>
      <p:pic>
        <p:nvPicPr>
          <p:cNvPr id="10" name="C">
            <a:hlinkClick r:id="" action="ppaction://media"/>
            <a:extLst>
              <a:ext uri="{FF2B5EF4-FFF2-40B4-BE49-F238E27FC236}">
                <a16:creationId xmlns:a16="http://schemas.microsoft.com/office/drawing/2014/main" id="{75360933-6B78-0D5F-DB0D-860D54F1D66E}"/>
              </a:ext>
            </a:extLst>
          </p:cNvPr>
          <p:cNvPicPr>
            <a:picLocks noChangeAspect="1"/>
          </p:cNvPicPr>
          <p:nvPr>
            <a:audioFile r:link="rId14"/>
            <p:extLst>
              <p:ext uri="{DAA4B4D4-6D71-4841-9C94-3DE7FCFB9230}">
                <p14:media xmlns:p14="http://schemas.microsoft.com/office/powerpoint/2010/main" r:embed="rId13"/>
              </p:ext>
            </p:extLst>
          </p:nvPr>
        </p:nvPicPr>
        <p:blipFill>
          <a:blip r:embed="rId19">
            <a:duotone>
              <a:prstClr val="black"/>
              <a:srgbClr val="66C0F9">
                <a:tint val="45000"/>
                <a:satMod val="400000"/>
              </a:srgbClr>
            </a:duotone>
          </a:blip>
          <a:stretch>
            <a:fillRect/>
          </a:stretch>
        </p:blipFill>
        <p:spPr>
          <a:xfrm>
            <a:off x="8954700" y="5031606"/>
            <a:ext cx="609600" cy="609600"/>
          </a:xfrm>
          <a:prstGeom prst="rect">
            <a:avLst/>
          </a:prstGeom>
        </p:spPr>
      </p:pic>
      <p:pic>
        <p:nvPicPr>
          <p:cNvPr id="11" name="W">
            <a:hlinkClick r:id="" action="ppaction://media"/>
            <a:extLst>
              <a:ext uri="{FF2B5EF4-FFF2-40B4-BE49-F238E27FC236}">
                <a16:creationId xmlns:a16="http://schemas.microsoft.com/office/drawing/2014/main" id="{8FB90FD5-6315-EFF4-6F5E-8C1C276E6467}"/>
              </a:ext>
            </a:extLst>
          </p:cNvPr>
          <p:cNvPicPr>
            <a:picLocks noChangeAspect="1"/>
          </p:cNvPicPr>
          <p:nvPr>
            <a:audioFile r:link="rId16"/>
            <p:extLst>
              <p:ext uri="{DAA4B4D4-6D71-4841-9C94-3DE7FCFB9230}">
                <p14:media xmlns:p14="http://schemas.microsoft.com/office/powerpoint/2010/main" r:embed="rId15"/>
              </p:ext>
            </p:extLst>
          </p:nvPr>
        </p:nvPicPr>
        <p:blipFill>
          <a:blip r:embed="rId19">
            <a:duotone>
              <a:prstClr val="black"/>
              <a:srgbClr val="66C0F9">
                <a:tint val="45000"/>
                <a:satMod val="400000"/>
              </a:srgbClr>
            </a:duotone>
          </a:blip>
          <a:stretch>
            <a:fillRect/>
          </a:stretch>
        </p:blipFill>
        <p:spPr>
          <a:xfrm>
            <a:off x="11008093" y="5031606"/>
            <a:ext cx="609600" cy="609600"/>
          </a:xfrm>
          <a:prstGeom prst="rect">
            <a:avLst/>
          </a:prstGeom>
        </p:spPr>
      </p:pic>
      <p:sp>
        <p:nvSpPr>
          <p:cNvPr id="13" name="Metin kutusu 12">
            <a:extLst>
              <a:ext uri="{FF2B5EF4-FFF2-40B4-BE49-F238E27FC236}">
                <a16:creationId xmlns:a16="http://schemas.microsoft.com/office/drawing/2014/main" id="{FE103C1F-F1F7-5BEC-21FC-3AEF96D091D6}"/>
              </a:ext>
            </a:extLst>
          </p:cNvPr>
          <p:cNvSpPr txBox="1"/>
          <p:nvPr/>
        </p:nvSpPr>
        <p:spPr>
          <a:xfrm>
            <a:off x="308008" y="377171"/>
            <a:ext cx="8239225" cy="523220"/>
          </a:xfrm>
          <a:prstGeom prst="rect">
            <a:avLst/>
          </a:prstGeom>
          <a:noFill/>
        </p:spPr>
        <p:txBody>
          <a:bodyPr wrap="square" rtlCol="0">
            <a:spAutoFit/>
          </a:bodyPr>
          <a:lstStyle/>
          <a:p>
            <a:r>
              <a:rPr lang="tr-TR" sz="2800" b="1" i="1" dirty="0"/>
              <a:t>Spell </a:t>
            </a:r>
            <a:r>
              <a:rPr lang="tr-TR" sz="2800" b="1" i="1" dirty="0" err="1"/>
              <a:t>the</a:t>
            </a:r>
            <a:r>
              <a:rPr lang="tr-TR" sz="2800" b="1" i="1" dirty="0"/>
              <a:t> </a:t>
            </a:r>
            <a:r>
              <a:rPr lang="tr-TR" sz="2800" b="1" i="1" dirty="0" err="1"/>
              <a:t>given</a:t>
            </a:r>
            <a:r>
              <a:rPr lang="tr-TR" sz="2800" b="1" i="1" dirty="0"/>
              <a:t> </a:t>
            </a:r>
            <a:r>
              <a:rPr lang="tr-TR" sz="2800" b="1" i="1" dirty="0" err="1"/>
              <a:t>names</a:t>
            </a:r>
            <a:r>
              <a:rPr lang="tr-TR" sz="2800" b="1" i="1" dirty="0"/>
              <a:t> </a:t>
            </a:r>
            <a:r>
              <a:rPr lang="tr-TR" sz="2800" b="1" i="1" dirty="0" err="1"/>
              <a:t>below</a:t>
            </a:r>
            <a:r>
              <a:rPr lang="tr-TR" sz="2800" b="1" i="1" dirty="0"/>
              <a:t>.</a:t>
            </a:r>
          </a:p>
        </p:txBody>
      </p:sp>
    </p:spTree>
    <p:extLst>
      <p:ext uri="{BB962C8B-B14F-4D97-AF65-F5344CB8AC3E}">
        <p14:creationId xmlns:p14="http://schemas.microsoft.com/office/powerpoint/2010/main" val="2784211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9" fill="hold"/>
                                        <p:tgtEl>
                                          <p:spTgt spid="2"/>
                                        </p:tgtEl>
                                      </p:cBhvr>
                                    </p:cmd>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36" fill="hold"/>
                                        <p:tgtEl>
                                          <p:spTgt spid="3"/>
                                        </p:tgtEl>
                                      </p:cBhvr>
                                    </p:cmd>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23"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2"/>
                </p:tgtEl>
              </p:cMediaNode>
            </p:audio>
            <p:audio>
              <p:cMediaNode vol="80000">
                <p:cTn id="18" fill="hold" display="0">
                  <p:stCondLst>
                    <p:cond delay="indefinite"/>
                  </p:stCondLst>
                  <p:endCondLst>
                    <p:cond evt="onStopAudio" delay="0">
                      <p:tgtEl>
                        <p:sldTgt/>
                      </p:tgtEl>
                    </p:cond>
                  </p:endCondLst>
                </p:cTn>
                <p:tgtEl>
                  <p:spTgt spid="3"/>
                </p:tgtEl>
              </p:cMediaNode>
            </p:audio>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23"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123"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35" fill="hold"/>
                                        <p:tgtEl>
                                          <p:spTgt spid="7"/>
                                        </p:tgtEl>
                                      </p:cBhvr>
                                    </p:cmd>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123" fill="hold"/>
                                        <p:tgtEl>
                                          <p:spTgt spid="8"/>
                                        </p:tgtEl>
                                      </p:cBhvr>
                                    </p:cmd>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332" fill="hold"/>
                                        <p:tgtEl>
                                          <p:spTgt spid="9"/>
                                        </p:tgtEl>
                                      </p:cBhvr>
                                    </p:cmd>
                                  </p:childTnLst>
                                </p:cTn>
                              </p:par>
                            </p:childTnLst>
                          </p:cTn>
                        </p:par>
                      </p:childTnLst>
                    </p:cTn>
                  </p:par>
                </p:childTnLst>
              </p:cTn>
              <p:nextCondLst>
                <p:cond evt="onClick" delay="0">
                  <p:tgtEl>
                    <p:spTgt spid="9"/>
                  </p:tgtEl>
                </p:cond>
              </p:nextCondLst>
            </p:seq>
            <p:audio>
              <p:cMediaNode vol="80000">
                <p:cTn id="47" fill="hold" display="0">
                  <p:stCondLst>
                    <p:cond delay="indefinite"/>
                  </p:stCondLst>
                  <p:endCondLst>
                    <p:cond evt="onStopAudio" delay="0">
                      <p:tgtEl>
                        <p:sldTgt/>
                      </p:tgtEl>
                    </p:cond>
                  </p:endCondLst>
                </p:cTn>
                <p:tgtEl>
                  <p:spTgt spid="7"/>
                </p:tgtEl>
              </p:cMediaNode>
            </p:audio>
            <p:audio>
              <p:cMediaNode vol="80000">
                <p:cTn id="48" fill="hold" display="0">
                  <p:stCondLst>
                    <p:cond delay="indefinite"/>
                  </p:stCondLst>
                  <p:endCondLst>
                    <p:cond evt="onStopAudio" delay="0">
                      <p:tgtEl>
                        <p:sldTgt/>
                      </p:tgtEl>
                    </p:cond>
                  </p:endCondLst>
                </p:cTn>
                <p:tgtEl>
                  <p:spTgt spid="8"/>
                </p:tgtEl>
              </p:cMediaNode>
            </p:audio>
            <p:audio>
              <p:cMediaNode vol="80000">
                <p:cTn id="49" fill="hold" display="0">
                  <p:stCondLst>
                    <p:cond delay="indefinite"/>
                  </p:stCondLst>
                  <p:endCondLst>
                    <p:cond evt="onStopAudio" delay="0">
                      <p:tgtEl>
                        <p:sldTgt/>
                      </p:tgtEl>
                    </p:cond>
                  </p:endCondLst>
                </p:cTn>
                <p:tgtEl>
                  <p:spTgt spid="9"/>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828" fill="hold"/>
                                        <p:tgtEl>
                                          <p:spTgt spid="10"/>
                                        </p:tgtEl>
                                      </p:cBhvr>
                                    </p:cmd>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123" fill="hold"/>
                                        <p:tgtEl>
                                          <p:spTgt spid="11"/>
                                        </p:tgtEl>
                                      </p:cBhvr>
                                    </p:cmd>
                                  </p:childTnLst>
                                </p:cTn>
                              </p:par>
                            </p:childTnLst>
                          </p:cTn>
                        </p:par>
                      </p:childTnLst>
                    </p:cTn>
                  </p:par>
                </p:childTnLst>
              </p:cTn>
              <p:nextCondLst>
                <p:cond evt="onClick" delay="0">
                  <p:tgtEl>
                    <p:spTgt spid="11"/>
                  </p:tgtEl>
                </p:cond>
              </p:nextCondLst>
            </p:seq>
            <p:audio>
              <p:cMediaNode vol="80000">
                <p:cTn id="60" fill="hold" display="0">
                  <p:stCondLst>
                    <p:cond delay="indefinite"/>
                  </p:stCondLst>
                  <p:endCondLst>
                    <p:cond evt="onStopAudio" delay="0">
                      <p:tgtEl>
                        <p:sldTgt/>
                      </p:tgtEl>
                    </p:cond>
                  </p:endCondLst>
                </p:cTn>
                <p:tgtEl>
                  <p:spTgt spid="10"/>
                </p:tgtEl>
              </p:cMediaNode>
            </p:audio>
            <p:audio>
              <p:cMediaNode vol="80000">
                <p:cTn id="61"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2" name="D">
            <a:hlinkClick r:id="" action="ppaction://media"/>
            <a:extLst>
              <a:ext uri="{FF2B5EF4-FFF2-40B4-BE49-F238E27FC236}">
                <a16:creationId xmlns:a16="http://schemas.microsoft.com/office/drawing/2014/main" id="{8D846F6D-CC57-8BE4-D799-D4667E753084}"/>
              </a:ext>
            </a:extLst>
          </p:cNvPr>
          <p:cNvPicPr>
            <a:picLocks noChangeAspect="1"/>
          </p:cNvPicPr>
          <p:nvPr>
            <a:audioFile r:link="rId2"/>
            <p:extLst>
              <p:ext uri="{DAA4B4D4-6D71-4841-9C94-3DE7FCFB9230}">
                <p14:media xmlns:p14="http://schemas.microsoft.com/office/powerpoint/2010/main" r:embed="rId1"/>
              </p:ext>
            </p:extLst>
          </p:nvPr>
        </p:nvPicPr>
        <p:blipFill>
          <a:blip r:embed="rId19">
            <a:duotone>
              <a:prstClr val="black"/>
              <a:srgbClr val="66C0F9">
                <a:tint val="45000"/>
                <a:satMod val="400000"/>
              </a:srgbClr>
            </a:duotone>
          </a:blip>
          <a:stretch>
            <a:fillRect/>
          </a:stretch>
        </p:blipFill>
        <p:spPr>
          <a:xfrm>
            <a:off x="420303" y="5031606"/>
            <a:ext cx="609600" cy="609600"/>
          </a:xfrm>
          <a:prstGeom prst="rect">
            <a:avLst/>
          </a:prstGeom>
        </p:spPr>
      </p:pic>
      <p:pic>
        <p:nvPicPr>
          <p:cNvPr id="3" name="O">
            <a:hlinkClick r:id="" action="ppaction://media"/>
            <a:extLst>
              <a:ext uri="{FF2B5EF4-FFF2-40B4-BE49-F238E27FC236}">
                <a16:creationId xmlns:a16="http://schemas.microsoft.com/office/drawing/2014/main" id="{2D662BE4-0A6F-674B-9B32-4731131CE20C}"/>
              </a:ext>
            </a:extLst>
          </p:cNvPr>
          <p:cNvPicPr>
            <a:picLocks noChangeAspect="1"/>
          </p:cNvPicPr>
          <p:nvPr>
            <a:audioFile r:link="rId4"/>
            <p:extLst>
              <p:ext uri="{DAA4B4D4-6D71-4841-9C94-3DE7FCFB9230}">
                <p14:media xmlns:p14="http://schemas.microsoft.com/office/powerpoint/2010/main" r:embed="rId3"/>
              </p:ext>
            </p:extLst>
          </p:nvPr>
        </p:nvPicPr>
        <p:blipFill>
          <a:blip r:embed="rId19">
            <a:duotone>
              <a:prstClr val="black"/>
              <a:srgbClr val="66C0F9">
                <a:tint val="45000"/>
                <a:satMod val="400000"/>
              </a:srgbClr>
            </a:duotone>
          </a:blip>
          <a:stretch>
            <a:fillRect/>
          </a:stretch>
        </p:blipFill>
        <p:spPr>
          <a:xfrm>
            <a:off x="1373205" y="5031606"/>
            <a:ext cx="609600" cy="609600"/>
          </a:xfrm>
          <a:prstGeom prst="rect">
            <a:avLst/>
          </a:prstGeom>
        </p:spPr>
      </p:pic>
      <p:pic>
        <p:nvPicPr>
          <p:cNvPr id="4" name="C">
            <a:hlinkClick r:id="" action="ppaction://media"/>
            <a:extLst>
              <a:ext uri="{FF2B5EF4-FFF2-40B4-BE49-F238E27FC236}">
                <a16:creationId xmlns:a16="http://schemas.microsoft.com/office/drawing/2014/main" id="{BBED5C13-7E3A-A487-0C0C-F22253B8B27C}"/>
              </a:ext>
            </a:extLst>
          </p:cNvPr>
          <p:cNvPicPr>
            <a:picLocks noChangeAspect="1"/>
          </p:cNvPicPr>
          <p:nvPr>
            <a:audioFile r:link="rId6"/>
            <p:extLst>
              <p:ext uri="{DAA4B4D4-6D71-4841-9C94-3DE7FCFB9230}">
                <p14:media xmlns:p14="http://schemas.microsoft.com/office/powerpoint/2010/main" r:embed="rId5"/>
              </p:ext>
            </p:extLst>
          </p:nvPr>
        </p:nvPicPr>
        <p:blipFill>
          <a:blip r:embed="rId19">
            <a:duotone>
              <a:prstClr val="black"/>
              <a:srgbClr val="66C0F9">
                <a:tint val="45000"/>
                <a:satMod val="400000"/>
              </a:srgbClr>
            </a:duotone>
          </a:blip>
          <a:stretch>
            <a:fillRect/>
          </a:stretch>
        </p:blipFill>
        <p:spPr>
          <a:xfrm>
            <a:off x="2375836" y="5031606"/>
            <a:ext cx="609600" cy="609600"/>
          </a:xfrm>
          <a:prstGeom prst="rect">
            <a:avLst/>
          </a:prstGeom>
        </p:spPr>
      </p:pic>
      <p:pic>
        <p:nvPicPr>
          <p:cNvPr id="5" name="R">
            <a:hlinkClick r:id="" action="ppaction://media"/>
            <a:extLst>
              <a:ext uri="{FF2B5EF4-FFF2-40B4-BE49-F238E27FC236}">
                <a16:creationId xmlns:a16="http://schemas.microsoft.com/office/drawing/2014/main" id="{4EFB37A0-1456-E687-65C9-2024E694A0AF}"/>
              </a:ext>
            </a:extLst>
          </p:cNvPr>
          <p:cNvPicPr>
            <a:picLocks noChangeAspect="1"/>
          </p:cNvPicPr>
          <p:nvPr>
            <a:audioFile r:link="rId8"/>
            <p:extLst>
              <p:ext uri="{DAA4B4D4-6D71-4841-9C94-3DE7FCFB9230}">
                <p14:media xmlns:p14="http://schemas.microsoft.com/office/powerpoint/2010/main" r:embed="rId7"/>
              </p:ext>
            </p:extLst>
          </p:nvPr>
        </p:nvPicPr>
        <p:blipFill>
          <a:blip r:embed="rId19">
            <a:duotone>
              <a:prstClr val="black"/>
              <a:srgbClr val="66C0F9">
                <a:tint val="45000"/>
                <a:satMod val="400000"/>
              </a:srgbClr>
            </a:duotone>
          </a:blip>
          <a:stretch>
            <a:fillRect/>
          </a:stretch>
        </p:blipFill>
        <p:spPr>
          <a:xfrm>
            <a:off x="5196040" y="5031606"/>
            <a:ext cx="609600" cy="609600"/>
          </a:xfrm>
          <a:prstGeom prst="rect">
            <a:avLst/>
          </a:prstGeom>
        </p:spPr>
      </p:pic>
      <p:pic>
        <p:nvPicPr>
          <p:cNvPr id="6" name="T">
            <a:hlinkClick r:id="" action="ppaction://media"/>
            <a:extLst>
              <a:ext uri="{FF2B5EF4-FFF2-40B4-BE49-F238E27FC236}">
                <a16:creationId xmlns:a16="http://schemas.microsoft.com/office/drawing/2014/main" id="{4B41F2BE-A4A3-DE88-16A4-0C7A1866E76D}"/>
              </a:ext>
            </a:extLst>
          </p:cNvPr>
          <p:cNvPicPr>
            <a:picLocks noChangeAspect="1"/>
          </p:cNvPicPr>
          <p:nvPr>
            <a:audioFile r:link="rId10"/>
            <p:extLst>
              <p:ext uri="{DAA4B4D4-6D71-4841-9C94-3DE7FCFB9230}">
                <p14:media xmlns:p14="http://schemas.microsoft.com/office/powerpoint/2010/main" r:embed="rId9"/>
              </p:ext>
            </p:extLst>
          </p:nvPr>
        </p:nvPicPr>
        <p:blipFill>
          <a:blip r:embed="rId19">
            <a:duotone>
              <a:prstClr val="black"/>
              <a:srgbClr val="66C0F9">
                <a:tint val="45000"/>
                <a:satMod val="400000"/>
              </a:srgbClr>
            </a:duotone>
          </a:blip>
          <a:stretch>
            <a:fillRect/>
          </a:stretch>
        </p:blipFill>
        <p:spPr>
          <a:xfrm>
            <a:off x="3290236" y="5031606"/>
            <a:ext cx="609600" cy="609600"/>
          </a:xfrm>
          <a:prstGeom prst="rect">
            <a:avLst/>
          </a:prstGeom>
        </p:spPr>
      </p:pic>
      <p:pic>
        <p:nvPicPr>
          <p:cNvPr id="7" name="O">
            <a:hlinkClick r:id="" action="ppaction://media"/>
            <a:extLst>
              <a:ext uri="{FF2B5EF4-FFF2-40B4-BE49-F238E27FC236}">
                <a16:creationId xmlns:a16="http://schemas.microsoft.com/office/drawing/2014/main" id="{A5D90B7D-4B7B-76B8-3E18-A74E0AC0B6B7}"/>
              </a:ext>
            </a:extLst>
          </p:cNvPr>
          <p:cNvPicPr>
            <a:picLocks noChangeAspect="1"/>
          </p:cNvPicPr>
          <p:nvPr>
            <a:audioFile r:link="rId4"/>
            <p:extLst>
              <p:ext uri="{DAA4B4D4-6D71-4841-9C94-3DE7FCFB9230}">
                <p14:media xmlns:p14="http://schemas.microsoft.com/office/powerpoint/2010/main" r:embed="rId3"/>
              </p:ext>
            </p:extLst>
          </p:nvPr>
        </p:nvPicPr>
        <p:blipFill>
          <a:blip r:embed="rId19">
            <a:duotone>
              <a:prstClr val="black"/>
              <a:srgbClr val="66C0F9">
                <a:tint val="45000"/>
                <a:satMod val="400000"/>
              </a:srgbClr>
            </a:duotone>
          </a:blip>
          <a:stretch>
            <a:fillRect/>
          </a:stretch>
        </p:blipFill>
        <p:spPr>
          <a:xfrm>
            <a:off x="4243138" y="5021180"/>
            <a:ext cx="609600" cy="609600"/>
          </a:xfrm>
          <a:prstGeom prst="rect">
            <a:avLst/>
          </a:prstGeom>
        </p:spPr>
      </p:pic>
      <p:pic>
        <p:nvPicPr>
          <p:cNvPr id="8" name="C">
            <a:hlinkClick r:id="" action="ppaction://media"/>
            <a:extLst>
              <a:ext uri="{FF2B5EF4-FFF2-40B4-BE49-F238E27FC236}">
                <a16:creationId xmlns:a16="http://schemas.microsoft.com/office/drawing/2014/main" id="{A290152F-1815-1F7F-6FFE-F73657864687}"/>
              </a:ext>
            </a:extLst>
          </p:cNvPr>
          <p:cNvPicPr>
            <a:picLocks noChangeAspect="1"/>
          </p:cNvPicPr>
          <p:nvPr>
            <a:audioFile r:link="rId6"/>
            <p:extLst>
              <p:ext uri="{DAA4B4D4-6D71-4841-9C94-3DE7FCFB9230}">
                <p14:media xmlns:p14="http://schemas.microsoft.com/office/powerpoint/2010/main" r:embed="rId5"/>
              </p:ext>
            </p:extLst>
          </p:nvPr>
        </p:nvPicPr>
        <p:blipFill>
          <a:blip r:embed="rId19">
            <a:duotone>
              <a:prstClr val="black"/>
              <a:srgbClr val="66C0F9">
                <a:tint val="45000"/>
                <a:satMod val="400000"/>
              </a:srgbClr>
            </a:duotone>
          </a:blip>
          <a:stretch>
            <a:fillRect/>
          </a:stretch>
        </p:blipFill>
        <p:spPr>
          <a:xfrm>
            <a:off x="7101844" y="5031606"/>
            <a:ext cx="609600" cy="609600"/>
          </a:xfrm>
          <a:prstGeom prst="rect">
            <a:avLst/>
          </a:prstGeom>
        </p:spPr>
      </p:pic>
      <p:pic>
        <p:nvPicPr>
          <p:cNvPr id="9" name="A">
            <a:hlinkClick r:id="" action="ppaction://media"/>
            <a:extLst>
              <a:ext uri="{FF2B5EF4-FFF2-40B4-BE49-F238E27FC236}">
                <a16:creationId xmlns:a16="http://schemas.microsoft.com/office/drawing/2014/main" id="{B2A5729E-6A43-7E81-29EB-17ED4A69FB62}"/>
              </a:ext>
            </a:extLst>
          </p:cNvPr>
          <p:cNvPicPr>
            <a:picLocks noChangeAspect="1"/>
          </p:cNvPicPr>
          <p:nvPr>
            <a:audioFile r:link="rId12"/>
            <p:extLst>
              <p:ext uri="{DAA4B4D4-6D71-4841-9C94-3DE7FCFB9230}">
                <p14:media xmlns:p14="http://schemas.microsoft.com/office/powerpoint/2010/main" r:embed="rId11"/>
              </p:ext>
            </p:extLst>
          </p:nvPr>
        </p:nvPicPr>
        <p:blipFill>
          <a:blip r:embed="rId19">
            <a:duotone>
              <a:prstClr val="black"/>
              <a:srgbClr val="66C0F9">
                <a:tint val="45000"/>
                <a:satMod val="400000"/>
              </a:srgbClr>
            </a:duotone>
          </a:blip>
          <a:stretch>
            <a:fillRect/>
          </a:stretch>
        </p:blipFill>
        <p:spPr>
          <a:xfrm>
            <a:off x="8303391" y="5031606"/>
            <a:ext cx="609600" cy="609600"/>
          </a:xfrm>
          <a:prstGeom prst="rect">
            <a:avLst/>
          </a:prstGeom>
        </p:spPr>
      </p:pic>
      <p:pic>
        <p:nvPicPr>
          <p:cNvPr id="10" name="E">
            <a:hlinkClick r:id="" action="ppaction://media"/>
            <a:extLst>
              <a:ext uri="{FF2B5EF4-FFF2-40B4-BE49-F238E27FC236}">
                <a16:creationId xmlns:a16="http://schemas.microsoft.com/office/drawing/2014/main" id="{670D9DEF-4B48-C8DB-7A68-31DAB5C05012}"/>
              </a:ext>
            </a:extLst>
          </p:cNvPr>
          <p:cNvPicPr>
            <a:picLocks noChangeAspect="1"/>
          </p:cNvPicPr>
          <p:nvPr>
            <a:audioFile r:link="rId14"/>
            <p:extLst>
              <p:ext uri="{DAA4B4D4-6D71-4841-9C94-3DE7FCFB9230}">
                <p14:media xmlns:p14="http://schemas.microsoft.com/office/powerpoint/2010/main" r:embed="rId13"/>
              </p:ext>
            </p:extLst>
          </p:nvPr>
        </p:nvPicPr>
        <p:blipFill>
          <a:blip r:embed="rId19">
            <a:duotone>
              <a:prstClr val="black"/>
              <a:srgbClr val="66C0F9">
                <a:tint val="45000"/>
                <a:satMod val="400000"/>
              </a:srgbClr>
            </a:duotone>
          </a:blip>
          <a:stretch>
            <a:fillRect/>
          </a:stretch>
        </p:blipFill>
        <p:spPr>
          <a:xfrm>
            <a:off x="10732169" y="5021180"/>
            <a:ext cx="609600" cy="609600"/>
          </a:xfrm>
          <a:prstGeom prst="rect">
            <a:avLst/>
          </a:prstGeom>
        </p:spPr>
      </p:pic>
      <p:pic>
        <p:nvPicPr>
          <p:cNvPr id="11" name="K">
            <a:hlinkClick r:id="" action="ppaction://media"/>
            <a:extLst>
              <a:ext uri="{FF2B5EF4-FFF2-40B4-BE49-F238E27FC236}">
                <a16:creationId xmlns:a16="http://schemas.microsoft.com/office/drawing/2014/main" id="{A21183A5-EE84-9FC9-2846-170FE3F87836}"/>
              </a:ext>
            </a:extLst>
          </p:cNvPr>
          <p:cNvPicPr>
            <a:picLocks noChangeAspect="1"/>
          </p:cNvPicPr>
          <p:nvPr>
            <a:audioFile r:link="rId16"/>
            <p:extLst>
              <p:ext uri="{DAA4B4D4-6D71-4841-9C94-3DE7FCFB9230}">
                <p14:media xmlns:p14="http://schemas.microsoft.com/office/powerpoint/2010/main" r:embed="rId15"/>
              </p:ext>
            </p:extLst>
          </p:nvPr>
        </p:nvPicPr>
        <p:blipFill>
          <a:blip r:embed="rId19">
            <a:duotone>
              <a:prstClr val="black"/>
              <a:srgbClr val="66C0F9">
                <a:tint val="45000"/>
                <a:satMod val="400000"/>
              </a:srgbClr>
            </a:duotone>
          </a:blip>
          <a:stretch>
            <a:fillRect/>
          </a:stretch>
        </p:blipFill>
        <p:spPr>
          <a:xfrm>
            <a:off x="9435965" y="5021180"/>
            <a:ext cx="609600" cy="609600"/>
          </a:xfrm>
          <a:prstGeom prst="rect">
            <a:avLst/>
          </a:prstGeom>
        </p:spPr>
      </p:pic>
    </p:spTree>
    <p:extLst>
      <p:ext uri="{BB962C8B-B14F-4D97-AF65-F5344CB8AC3E}">
        <p14:creationId xmlns:p14="http://schemas.microsoft.com/office/powerpoint/2010/main" val="780613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9" fill="hold"/>
                                        <p:tgtEl>
                                          <p:spTgt spid="2"/>
                                        </p:tgtEl>
                                      </p:cBhvr>
                                    </p:cmd>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23"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2"/>
                </p:tgtEl>
              </p:cMediaNode>
            </p:audio>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28" fill="hold"/>
                                        <p:tgtEl>
                                          <p:spTgt spid="4"/>
                                        </p:tgtEl>
                                      </p:cBhvr>
                                    </p:cmd>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044" fill="hold"/>
                                        <p:tgtEl>
                                          <p:spTgt spid="5"/>
                                        </p:tgtEl>
                                      </p:cBhvr>
                                    </p:cmd>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044" fill="hold"/>
                                        <p:tgtEl>
                                          <p:spTgt spid="6"/>
                                        </p:tgtEl>
                                      </p:cBhvr>
                                    </p:cmd>
                                  </p:childTnLst>
                                </p:cTn>
                              </p:par>
                            </p:childTnLst>
                          </p:cTn>
                        </p:par>
                      </p:childTnLst>
                    </p:cTn>
                  </p:par>
                </p:childTnLst>
              </p:cTn>
              <p:nextCondLst>
                <p:cond evt="onClick" delay="0">
                  <p:tgtEl>
                    <p:spTgt spid="6"/>
                  </p:tgtEl>
                </p:cond>
              </p:nextCondLst>
            </p:seq>
            <p:audio>
              <p:cMediaNode vol="80000">
                <p:cTn id="29" fill="hold" display="0">
                  <p:stCondLst>
                    <p:cond delay="indefinite"/>
                  </p:stCondLst>
                  <p:endCondLst>
                    <p:cond evt="onStopAudio" delay="0">
                      <p:tgtEl>
                        <p:sldTgt/>
                      </p:tgtEl>
                    </p:cond>
                  </p:endCondLst>
                </p:cTn>
                <p:tgtEl>
                  <p:spTgt spid="4"/>
                </p:tgtEl>
              </p:cMediaNode>
            </p:audio>
            <p:audio>
              <p:cMediaNode vol="80000">
                <p:cTn id="30" fill="hold" display="0">
                  <p:stCondLst>
                    <p:cond delay="indefinite"/>
                  </p:stCondLst>
                  <p:endCondLst>
                    <p:cond evt="onStopAudio" delay="0">
                      <p:tgtEl>
                        <p:sldTgt/>
                      </p:tgtEl>
                    </p:cond>
                  </p:endCondLst>
                </p:cTn>
                <p:tgtEl>
                  <p:spTgt spid="5"/>
                </p:tgtEl>
              </p:cMediaNode>
            </p:audio>
            <p:audio>
              <p:cMediaNode vol="80000">
                <p:cTn id="31" fill="hold" display="0">
                  <p:stCondLst>
                    <p:cond delay="indefinite"/>
                  </p:stCondLst>
                  <p:endCondLst>
                    <p:cond evt="onStopAudio" delay="0">
                      <p:tgtEl>
                        <p:sldTgt/>
                      </p:tgtEl>
                    </p:cond>
                  </p:endCondLst>
                </p:cTn>
                <p:tgtEl>
                  <p:spTgt spid="6"/>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23" fill="hold"/>
                                        <p:tgtEl>
                                          <p:spTgt spid="7"/>
                                        </p:tgtEl>
                                      </p:cBhvr>
                                    </p:cmd>
                                  </p:childTnLst>
                                </p:cTn>
                              </p:par>
                            </p:childTnLst>
                          </p:cTn>
                        </p:par>
                      </p:childTnLst>
                    </p:cTn>
                  </p:par>
                </p:childTnLst>
              </p:cTn>
              <p:nextCondLst>
                <p:cond evt="onClick" delay="0">
                  <p:tgtEl>
                    <p:spTgt spid="7"/>
                  </p:tgtEl>
                </p:cond>
              </p:nextCondLst>
            </p:seq>
            <p:audio>
              <p:cMediaNode vol="80000">
                <p:cTn id="37" fill="hold" display="0">
                  <p:stCondLst>
                    <p:cond delay="indefinite"/>
                  </p:stCondLst>
                  <p:endCondLst>
                    <p:cond evt="onStopAudio" delay="0">
                      <p:tgtEl>
                        <p:sldTgt/>
                      </p:tgtEl>
                    </p:cond>
                  </p:endCondLst>
                </p:cTn>
                <p:tgtEl>
                  <p:spTgt spid="7"/>
                </p:tgtEl>
              </p:cMediaNode>
            </p:audio>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828" fill="hold"/>
                                        <p:tgtEl>
                                          <p:spTgt spid="8"/>
                                        </p:tgtEl>
                                      </p:cBhvr>
                                    </p:cmd>
                                  </p:childTnLst>
                                </p:cTn>
                              </p:par>
                            </p:childTnLst>
                          </p:cTn>
                        </p:par>
                      </p:childTnLst>
                    </p:cTn>
                  </p:par>
                </p:childTnLst>
              </p:cTn>
              <p:nextCondLst>
                <p:cond evt="onClick" delay="0">
                  <p:tgtEl>
                    <p:spTgt spid="8"/>
                  </p:tgtEl>
                </p:cond>
              </p:nextCondLst>
            </p:seq>
            <p:audio>
              <p:cMediaNode vol="80000">
                <p:cTn id="43" fill="hold" display="0">
                  <p:stCondLst>
                    <p:cond delay="indefinite"/>
                  </p:stCondLst>
                  <p:endCondLst>
                    <p:cond evt="onStopAudio" delay="0">
                      <p:tgtEl>
                        <p:sldTgt/>
                      </p:tgtEl>
                    </p:cond>
                  </p:endCondLst>
                </p:cTn>
                <p:tgtEl>
                  <p:spTgt spid="8"/>
                </p:tgtEl>
              </p:cMediaNode>
            </p:audio>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123" fill="hold"/>
                                        <p:tgtEl>
                                          <p:spTgt spid="9"/>
                                        </p:tgtEl>
                                      </p:cBhvr>
                                    </p:cmd>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332" fill="hold"/>
                                        <p:tgtEl>
                                          <p:spTgt spid="10"/>
                                        </p:tgtEl>
                                      </p:cBhvr>
                                    </p:cmd>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044" fill="hold"/>
                                        <p:tgtEl>
                                          <p:spTgt spid="11"/>
                                        </p:tgtEl>
                                      </p:cBhvr>
                                    </p:cmd>
                                  </p:childTnLst>
                                </p:cTn>
                              </p:par>
                            </p:childTnLst>
                          </p:cTn>
                        </p:par>
                      </p:childTnLst>
                    </p:cTn>
                  </p:par>
                </p:childTnLst>
              </p:cTn>
              <p:nextCondLst>
                <p:cond evt="onClick" delay="0">
                  <p:tgtEl>
                    <p:spTgt spid="11"/>
                  </p:tgtEl>
                </p:cond>
              </p:nextCondLst>
            </p:seq>
            <p:audio>
              <p:cMediaNode vol="80000">
                <p:cTn id="59" fill="hold" display="0">
                  <p:stCondLst>
                    <p:cond delay="indefinite"/>
                  </p:stCondLst>
                  <p:endCondLst>
                    <p:cond evt="onStopAudio" delay="0">
                      <p:tgtEl>
                        <p:sldTgt/>
                      </p:tgtEl>
                    </p:cond>
                  </p:endCondLst>
                </p:cTn>
                <p:tgtEl>
                  <p:spTgt spid="9"/>
                </p:tgtEl>
              </p:cMediaNode>
            </p:audio>
            <p:audio>
              <p:cMediaNode vol="80000">
                <p:cTn id="60" fill="hold" display="0">
                  <p:stCondLst>
                    <p:cond delay="indefinite"/>
                  </p:stCondLst>
                  <p:endCondLst>
                    <p:cond evt="onStopAudio" delay="0">
                      <p:tgtEl>
                        <p:sldTgt/>
                      </p:tgtEl>
                    </p:cond>
                  </p:endCondLst>
                </p:cTn>
                <p:tgtEl>
                  <p:spTgt spid="10"/>
                </p:tgtEl>
              </p:cMediaNode>
            </p:audio>
            <p:audio>
              <p:cMediaNode vol="80000">
                <p:cTn id="61" fill="hold" display="0">
                  <p:stCondLst>
                    <p:cond delay="indefinite"/>
                  </p:stCondLst>
                  <p:endCondLst>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09A5552C-B45B-F118-546E-7861EF0B579B}"/>
              </a:ext>
            </a:extLst>
          </p:cNvPr>
          <p:cNvSpPr/>
          <p:nvPr/>
        </p:nvSpPr>
        <p:spPr>
          <a:xfrm>
            <a:off x="6918505" y="1654559"/>
            <a:ext cx="4916811" cy="1174005"/>
          </a:xfrm>
          <a:prstGeom prst="wedgeRectCallout">
            <a:avLst>
              <a:gd name="adj1" fmla="val 11001"/>
              <a:gd name="adj2" fmla="val 11632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Hello</a:t>
            </a:r>
            <a:r>
              <a:rPr lang="tr-TR" sz="3200" b="1" dirty="0">
                <a:solidFill>
                  <a:schemeClr val="tx1"/>
                </a:solidFill>
              </a:rPr>
              <a:t>, My name is Susan.</a:t>
            </a:r>
          </a:p>
        </p:txBody>
      </p:sp>
      <p:sp>
        <p:nvSpPr>
          <p:cNvPr id="3" name="Konuşma Balonu: Dikdörtgen 2">
            <a:extLst>
              <a:ext uri="{FF2B5EF4-FFF2-40B4-BE49-F238E27FC236}">
                <a16:creationId xmlns:a16="http://schemas.microsoft.com/office/drawing/2014/main" id="{BFE20D71-CF1C-802E-07BB-196F344E5B27}"/>
              </a:ext>
            </a:extLst>
          </p:cNvPr>
          <p:cNvSpPr/>
          <p:nvPr/>
        </p:nvSpPr>
        <p:spPr>
          <a:xfrm>
            <a:off x="6918505" y="1314992"/>
            <a:ext cx="4916812"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Merhaba, benim adım Susan</a:t>
            </a:r>
          </a:p>
        </p:txBody>
      </p:sp>
      <p:sp>
        <p:nvSpPr>
          <p:cNvPr id="4" name="Konuşma Balonu: Dikdörtgen 3">
            <a:extLst>
              <a:ext uri="{FF2B5EF4-FFF2-40B4-BE49-F238E27FC236}">
                <a16:creationId xmlns:a16="http://schemas.microsoft.com/office/drawing/2014/main" id="{28341A6D-2082-AE44-113D-C948E6237621}"/>
              </a:ext>
            </a:extLst>
          </p:cNvPr>
          <p:cNvSpPr/>
          <p:nvPr/>
        </p:nvSpPr>
        <p:spPr>
          <a:xfrm>
            <a:off x="506836" y="2149353"/>
            <a:ext cx="4916811" cy="1174005"/>
          </a:xfrm>
          <a:prstGeom prst="wedgeRectCallout">
            <a:avLst>
              <a:gd name="adj1" fmla="val 244"/>
              <a:gd name="adj2" fmla="val 13541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Spell </a:t>
            </a:r>
            <a:r>
              <a:rPr lang="tr-TR" sz="3200" b="1" dirty="0" err="1">
                <a:solidFill>
                  <a:schemeClr val="tx1"/>
                </a:solidFill>
              </a:rPr>
              <a:t>your</a:t>
            </a:r>
            <a:r>
              <a:rPr lang="tr-TR" sz="3200" b="1" dirty="0">
                <a:solidFill>
                  <a:schemeClr val="tx1"/>
                </a:solidFill>
              </a:rPr>
              <a:t> name, </a:t>
            </a:r>
            <a:r>
              <a:rPr lang="tr-TR" sz="3200" b="1" dirty="0" err="1">
                <a:solidFill>
                  <a:schemeClr val="tx1"/>
                </a:solidFill>
              </a:rPr>
              <a:t>please</a:t>
            </a:r>
            <a:r>
              <a:rPr lang="tr-TR" sz="3200" b="1" dirty="0">
                <a:solidFill>
                  <a:schemeClr val="tx1"/>
                </a:solidFill>
              </a:rPr>
              <a:t>.</a:t>
            </a:r>
          </a:p>
        </p:txBody>
      </p:sp>
      <p:sp>
        <p:nvSpPr>
          <p:cNvPr id="5" name="Konuşma Balonu: Dikdörtgen 4">
            <a:extLst>
              <a:ext uri="{FF2B5EF4-FFF2-40B4-BE49-F238E27FC236}">
                <a16:creationId xmlns:a16="http://schemas.microsoft.com/office/drawing/2014/main" id="{3BC0BC86-0ECC-62CA-963F-23816EF1C518}"/>
              </a:ext>
            </a:extLst>
          </p:cNvPr>
          <p:cNvSpPr/>
          <p:nvPr/>
        </p:nvSpPr>
        <p:spPr>
          <a:xfrm>
            <a:off x="506836" y="1809786"/>
            <a:ext cx="4916812"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Adının harflerini söyle, lütfen.</a:t>
            </a:r>
          </a:p>
        </p:txBody>
      </p:sp>
      <p:sp>
        <p:nvSpPr>
          <p:cNvPr id="6" name="Metin kutusu 5">
            <a:extLst>
              <a:ext uri="{FF2B5EF4-FFF2-40B4-BE49-F238E27FC236}">
                <a16:creationId xmlns:a16="http://schemas.microsoft.com/office/drawing/2014/main" id="{ADC01AB3-BDEF-4730-FEE3-87540A48CEC1}"/>
              </a:ext>
            </a:extLst>
          </p:cNvPr>
          <p:cNvSpPr txBox="1"/>
          <p:nvPr/>
        </p:nvSpPr>
        <p:spPr>
          <a:xfrm>
            <a:off x="80682" y="116014"/>
            <a:ext cx="6598024"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a:t>Birinin isminin hangi harflerle yazıldığını öğrenmek için</a:t>
            </a:r>
          </a:p>
          <a:p>
            <a:r>
              <a:rPr lang="tr-TR" sz="2000" dirty="0"/>
              <a:t>«</a:t>
            </a:r>
            <a:r>
              <a:rPr lang="tr-TR" sz="2800" b="1" dirty="0">
                <a:solidFill>
                  <a:srgbClr val="099BF5"/>
                </a:solidFill>
              </a:rPr>
              <a:t>Spell </a:t>
            </a:r>
            <a:r>
              <a:rPr lang="tr-TR" sz="2800" b="1" dirty="0" err="1">
                <a:solidFill>
                  <a:srgbClr val="099BF5"/>
                </a:solidFill>
              </a:rPr>
              <a:t>your</a:t>
            </a:r>
            <a:r>
              <a:rPr lang="tr-TR" sz="2800" b="1" dirty="0">
                <a:solidFill>
                  <a:srgbClr val="099BF5"/>
                </a:solidFill>
              </a:rPr>
              <a:t> name</a:t>
            </a:r>
            <a:r>
              <a:rPr lang="tr-TR" sz="2400" dirty="0">
                <a:solidFill>
                  <a:schemeClr val="tx1"/>
                </a:solidFill>
              </a:rPr>
              <a:t>»</a:t>
            </a:r>
            <a:r>
              <a:rPr lang="tr-TR" sz="2800" b="1" dirty="0">
                <a:solidFill>
                  <a:srgbClr val="FF0000"/>
                </a:solidFill>
              </a:rPr>
              <a:t> </a:t>
            </a:r>
            <a:r>
              <a:rPr lang="tr-TR" sz="2000" dirty="0"/>
              <a:t>diyebiliriz.</a:t>
            </a:r>
          </a:p>
          <a:p>
            <a:r>
              <a:rPr lang="tr-TR" sz="2000" dirty="0"/>
              <a:t>Türkçe karşılığı: «Adının harflerini söyle» </a:t>
            </a:r>
            <a:r>
              <a:rPr lang="tr-TR" sz="2000" dirty="0" err="1"/>
              <a:t>dir</a:t>
            </a:r>
            <a:r>
              <a:rPr lang="tr-TR" sz="2000" dirty="0"/>
              <a:t>.</a:t>
            </a:r>
          </a:p>
        </p:txBody>
      </p:sp>
      <p:sp>
        <p:nvSpPr>
          <p:cNvPr id="7" name="Konuşma Balonu: Dikdörtgen 6">
            <a:extLst>
              <a:ext uri="{FF2B5EF4-FFF2-40B4-BE49-F238E27FC236}">
                <a16:creationId xmlns:a16="http://schemas.microsoft.com/office/drawing/2014/main" id="{FA3FD648-84D5-0949-C828-7E167E12A80A}"/>
              </a:ext>
            </a:extLst>
          </p:cNvPr>
          <p:cNvSpPr/>
          <p:nvPr/>
        </p:nvSpPr>
        <p:spPr>
          <a:xfrm>
            <a:off x="4034117" y="4562494"/>
            <a:ext cx="4916811" cy="1362056"/>
          </a:xfrm>
          <a:prstGeom prst="wedgeRectCallout">
            <a:avLst>
              <a:gd name="adj1" fmla="val 55489"/>
              <a:gd name="adj2" fmla="val -37155"/>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S – U – S – A – N.</a:t>
            </a:r>
          </a:p>
          <a:p>
            <a:pPr algn="ctr"/>
            <a:endParaRPr lang="tr-TR" sz="3600" b="1" dirty="0">
              <a:solidFill>
                <a:schemeClr val="tx1"/>
              </a:solidFill>
            </a:endParaRPr>
          </a:p>
        </p:txBody>
      </p:sp>
      <p:sp>
        <p:nvSpPr>
          <p:cNvPr id="9" name="Metin kutusu 8">
            <a:extLst>
              <a:ext uri="{FF2B5EF4-FFF2-40B4-BE49-F238E27FC236}">
                <a16:creationId xmlns:a16="http://schemas.microsoft.com/office/drawing/2014/main" id="{14C2DD5E-2F4B-12E2-8A29-ED6F6DC92654}"/>
              </a:ext>
            </a:extLst>
          </p:cNvPr>
          <p:cNvSpPr txBox="1"/>
          <p:nvPr/>
        </p:nvSpPr>
        <p:spPr>
          <a:xfrm>
            <a:off x="6983505" y="331457"/>
            <a:ext cx="500230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a:t>Harfler İngilizce alfabedeki şekliyle </a:t>
            </a:r>
            <a:r>
              <a:rPr lang="tr-TR" sz="2000" b="1" i="1" u="sng" dirty="0">
                <a:solidFill>
                  <a:srgbClr val="099BF5"/>
                </a:solidFill>
              </a:rPr>
              <a:t>tek tek </a:t>
            </a:r>
            <a:r>
              <a:rPr lang="tr-TR" sz="2000" dirty="0"/>
              <a:t>okunur.</a:t>
            </a:r>
          </a:p>
        </p:txBody>
      </p:sp>
      <p:pic>
        <p:nvPicPr>
          <p:cNvPr id="10" name="A">
            <a:hlinkClick r:id="" action="ppaction://media"/>
            <a:extLst>
              <a:ext uri="{FF2B5EF4-FFF2-40B4-BE49-F238E27FC236}">
                <a16:creationId xmlns:a16="http://schemas.microsoft.com/office/drawing/2014/main" id="{0D3BF104-81AA-FFA5-D642-658C9F1A1693}"/>
              </a:ext>
            </a:extLst>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rgbClr val="66C0F9">
                <a:tint val="45000"/>
                <a:satMod val="400000"/>
              </a:srgbClr>
            </a:duotone>
          </a:blip>
          <a:stretch>
            <a:fillRect/>
          </a:stretch>
        </p:blipFill>
        <p:spPr>
          <a:xfrm>
            <a:off x="6918505" y="5277387"/>
            <a:ext cx="414632" cy="414632"/>
          </a:xfrm>
          <a:prstGeom prst="rect">
            <a:avLst/>
          </a:prstGeom>
        </p:spPr>
      </p:pic>
      <p:pic>
        <p:nvPicPr>
          <p:cNvPr id="11" name="N">
            <a:hlinkClick r:id="" action="ppaction://media"/>
            <a:extLst>
              <a:ext uri="{FF2B5EF4-FFF2-40B4-BE49-F238E27FC236}">
                <a16:creationId xmlns:a16="http://schemas.microsoft.com/office/drawing/2014/main" id="{73165BB3-616F-4F84-281E-D29CAAD118C7}"/>
              </a:ext>
            </a:extLst>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rgbClr val="66C0F9">
                <a:tint val="45000"/>
                <a:satMod val="400000"/>
              </a:srgbClr>
            </a:duotone>
          </a:blip>
          <a:stretch>
            <a:fillRect/>
          </a:stretch>
        </p:blipFill>
        <p:spPr>
          <a:xfrm>
            <a:off x="7669942" y="5277387"/>
            <a:ext cx="414632" cy="414632"/>
          </a:xfrm>
          <a:prstGeom prst="rect">
            <a:avLst/>
          </a:prstGeom>
        </p:spPr>
      </p:pic>
      <p:pic>
        <p:nvPicPr>
          <p:cNvPr id="12" name="U">
            <a:hlinkClick r:id="" action="ppaction://media"/>
            <a:extLst>
              <a:ext uri="{FF2B5EF4-FFF2-40B4-BE49-F238E27FC236}">
                <a16:creationId xmlns:a16="http://schemas.microsoft.com/office/drawing/2014/main" id="{3720FC1F-C0C9-0007-82CD-34FBA09EDDF7}"/>
              </a:ext>
            </a:extLst>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rgbClr val="66C0F9">
                <a:tint val="45000"/>
                <a:satMod val="400000"/>
              </a:srgbClr>
            </a:duotone>
          </a:blip>
          <a:stretch>
            <a:fillRect/>
          </a:stretch>
        </p:blipFill>
        <p:spPr>
          <a:xfrm>
            <a:off x="5470917" y="5277387"/>
            <a:ext cx="414632" cy="414632"/>
          </a:xfrm>
          <a:prstGeom prst="rect">
            <a:avLst/>
          </a:prstGeom>
        </p:spPr>
      </p:pic>
      <p:pic>
        <p:nvPicPr>
          <p:cNvPr id="13" name="S">
            <a:hlinkClick r:id="" action="ppaction://media"/>
            <a:extLst>
              <a:ext uri="{FF2B5EF4-FFF2-40B4-BE49-F238E27FC236}">
                <a16:creationId xmlns:a16="http://schemas.microsoft.com/office/drawing/2014/main" id="{BFB5A8DE-9ACC-C94F-62EE-D3CE36FEE84E}"/>
              </a:ext>
            </a:extLst>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rgbClr val="66C0F9">
                <a:tint val="45000"/>
                <a:satMod val="400000"/>
              </a:srgbClr>
            </a:duotone>
          </a:blip>
          <a:stretch>
            <a:fillRect/>
          </a:stretch>
        </p:blipFill>
        <p:spPr>
          <a:xfrm>
            <a:off x="4749740" y="5277387"/>
            <a:ext cx="414632" cy="414632"/>
          </a:xfrm>
          <a:prstGeom prst="rect">
            <a:avLst/>
          </a:prstGeom>
        </p:spPr>
      </p:pic>
      <p:pic>
        <p:nvPicPr>
          <p:cNvPr id="15" name="S">
            <a:hlinkClick r:id="" action="ppaction://media"/>
            <a:extLst>
              <a:ext uri="{FF2B5EF4-FFF2-40B4-BE49-F238E27FC236}">
                <a16:creationId xmlns:a16="http://schemas.microsoft.com/office/drawing/2014/main" id="{F0FBC82A-21A1-27E3-5596-4DF6E82BB073}"/>
              </a:ext>
            </a:extLst>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rgbClr val="66C0F9">
                <a:tint val="45000"/>
                <a:satMod val="400000"/>
              </a:srgbClr>
            </a:duotone>
          </a:blip>
          <a:stretch>
            <a:fillRect/>
          </a:stretch>
        </p:blipFill>
        <p:spPr>
          <a:xfrm>
            <a:off x="6223861" y="5277387"/>
            <a:ext cx="414632" cy="414632"/>
          </a:xfrm>
          <a:prstGeom prst="rect">
            <a:avLst/>
          </a:prstGeom>
        </p:spPr>
      </p:pic>
    </p:spTree>
    <p:extLst>
      <p:ext uri="{BB962C8B-B14F-4D97-AF65-F5344CB8AC3E}">
        <p14:creationId xmlns:p14="http://schemas.microsoft.com/office/powerpoint/2010/main" val="39454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1"/>
                </p:tgtEl>
              </p:cMediaNode>
            </p:audio>
            <p:audio>
              <p:cMediaNode vol="80000">
                <p:cTn id="43" fill="hold" display="0">
                  <p:stCondLst>
                    <p:cond delay="indefinite"/>
                  </p:stCondLst>
                  <p:endCondLst>
                    <p:cond evt="onStopAudio" delay="0">
                      <p:tgtEl>
                        <p:sldTgt/>
                      </p:tgtEl>
                    </p:cond>
                  </p:endCondLst>
                </p:cTn>
                <p:tgtEl>
                  <p:spTgt spid="12"/>
                </p:tgtEl>
              </p:cMediaNode>
            </p:audio>
            <p:audio>
              <p:cMediaNode vol="80000">
                <p:cTn id="44" fill="hold" display="0">
                  <p:stCondLst>
                    <p:cond delay="indefinite"/>
                  </p:stCondLst>
                  <p:endCondLst>
                    <p:cond evt="onStopAudio" delay="0">
                      <p:tgtEl>
                        <p:sldTgt/>
                      </p:tgtEl>
                    </p:cond>
                  </p:endCondLst>
                </p:cTn>
                <p:tgtEl>
                  <p:spTgt spid="13"/>
                </p:tgtEl>
              </p:cMediaNode>
            </p:audio>
            <p:audio>
              <p:cMediaNode vol="80000">
                <p:cTn id="45" fill="hold" display="0">
                  <p:stCondLst>
                    <p:cond delay="indefinite"/>
                  </p:stCondLst>
                  <p:endCondLst>
                    <p:cond evt="onStopAudio" delay="0">
                      <p:tgtEl>
                        <p:sldTgt/>
                      </p:tgtEl>
                    </p:cond>
                  </p:endCondLst>
                </p:cTn>
                <p:tgtEl>
                  <p:spTgt spid="15"/>
                </p:tgtEl>
              </p:cMediaNode>
            </p:audio>
          </p:childTnLst>
        </p:cTn>
      </p:par>
    </p:tnLst>
    <p:bldLst>
      <p:bldP spid="2" grpId="0" animBg="1"/>
      <p:bldP spid="3" grpId="0" animBg="1"/>
      <p:bldP spid="4" grpId="0" animBg="1"/>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7E0E2299-42DB-5DC5-6377-7A4C21FFC119}"/>
              </a:ext>
            </a:extLst>
          </p:cNvPr>
          <p:cNvSpPr/>
          <p:nvPr/>
        </p:nvSpPr>
        <p:spPr>
          <a:xfrm>
            <a:off x="7082118" y="1498210"/>
            <a:ext cx="4916811" cy="1174005"/>
          </a:xfrm>
          <a:prstGeom prst="wedgeRectCallout">
            <a:avLst>
              <a:gd name="adj1" fmla="val 24493"/>
              <a:gd name="adj2" fmla="val 13465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This</a:t>
            </a:r>
            <a:r>
              <a:rPr lang="tr-TR" sz="3200" b="1" dirty="0">
                <a:solidFill>
                  <a:schemeClr val="tx1"/>
                </a:solidFill>
              </a:rPr>
              <a:t> is a </a:t>
            </a:r>
            <a:r>
              <a:rPr lang="tr-TR" sz="3200" b="1" dirty="0" err="1">
                <a:solidFill>
                  <a:schemeClr val="tx1"/>
                </a:solidFill>
              </a:rPr>
              <a:t>cat</a:t>
            </a:r>
            <a:r>
              <a:rPr lang="tr-TR" sz="3200" b="1" dirty="0">
                <a:solidFill>
                  <a:schemeClr val="tx1"/>
                </a:solidFill>
              </a:rPr>
              <a:t>.</a:t>
            </a:r>
          </a:p>
        </p:txBody>
      </p:sp>
      <p:sp>
        <p:nvSpPr>
          <p:cNvPr id="3" name="Konuşma Balonu: Dikdörtgen 2">
            <a:extLst>
              <a:ext uri="{FF2B5EF4-FFF2-40B4-BE49-F238E27FC236}">
                <a16:creationId xmlns:a16="http://schemas.microsoft.com/office/drawing/2014/main" id="{CE5DE5BE-C250-565F-2D7E-51F0CA6CBEC5}"/>
              </a:ext>
            </a:extLst>
          </p:cNvPr>
          <p:cNvSpPr/>
          <p:nvPr/>
        </p:nvSpPr>
        <p:spPr>
          <a:xfrm>
            <a:off x="7082118" y="1158643"/>
            <a:ext cx="4916812"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Bu bir kedi.</a:t>
            </a:r>
          </a:p>
        </p:txBody>
      </p:sp>
      <p:sp>
        <p:nvSpPr>
          <p:cNvPr id="4" name="Konuşma Balonu: Dikdörtgen 3">
            <a:extLst>
              <a:ext uri="{FF2B5EF4-FFF2-40B4-BE49-F238E27FC236}">
                <a16:creationId xmlns:a16="http://schemas.microsoft.com/office/drawing/2014/main" id="{C537E3F8-2018-C870-95CA-AA5C14E7AFBD}"/>
              </a:ext>
            </a:extLst>
          </p:cNvPr>
          <p:cNvSpPr/>
          <p:nvPr/>
        </p:nvSpPr>
        <p:spPr>
          <a:xfrm>
            <a:off x="506836" y="2149353"/>
            <a:ext cx="4916811" cy="1174005"/>
          </a:xfrm>
          <a:prstGeom prst="wedgeRectCallout">
            <a:avLst>
              <a:gd name="adj1" fmla="val 244"/>
              <a:gd name="adj2" fmla="val 13541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Spell it, </a:t>
            </a:r>
            <a:r>
              <a:rPr lang="tr-TR" sz="3200" b="1" dirty="0" err="1">
                <a:solidFill>
                  <a:schemeClr val="tx1"/>
                </a:solidFill>
              </a:rPr>
              <a:t>please</a:t>
            </a:r>
            <a:r>
              <a:rPr lang="tr-TR" sz="3200" b="1" dirty="0">
                <a:solidFill>
                  <a:schemeClr val="tx1"/>
                </a:solidFill>
              </a:rPr>
              <a:t>.</a:t>
            </a:r>
          </a:p>
        </p:txBody>
      </p:sp>
      <p:sp>
        <p:nvSpPr>
          <p:cNvPr id="5" name="Konuşma Balonu: Dikdörtgen 4">
            <a:extLst>
              <a:ext uri="{FF2B5EF4-FFF2-40B4-BE49-F238E27FC236}">
                <a16:creationId xmlns:a16="http://schemas.microsoft.com/office/drawing/2014/main" id="{60A7F30E-9EBC-7AA4-B7FE-7440D90A49E0}"/>
              </a:ext>
            </a:extLst>
          </p:cNvPr>
          <p:cNvSpPr/>
          <p:nvPr/>
        </p:nvSpPr>
        <p:spPr>
          <a:xfrm>
            <a:off x="506836" y="1809786"/>
            <a:ext cx="4916812"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Onun harflerini söyle, lütfen.</a:t>
            </a:r>
          </a:p>
        </p:txBody>
      </p:sp>
      <p:sp>
        <p:nvSpPr>
          <p:cNvPr id="6" name="Metin kutusu 5">
            <a:extLst>
              <a:ext uri="{FF2B5EF4-FFF2-40B4-BE49-F238E27FC236}">
                <a16:creationId xmlns:a16="http://schemas.microsoft.com/office/drawing/2014/main" id="{24385558-8613-2F4D-36A4-3DB416F89FD9}"/>
              </a:ext>
            </a:extLst>
          </p:cNvPr>
          <p:cNvSpPr txBox="1"/>
          <p:nvPr/>
        </p:nvSpPr>
        <p:spPr>
          <a:xfrm>
            <a:off x="80682" y="116014"/>
            <a:ext cx="6598024" cy="11387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a:t>Bir kelimenin hangi harflerle yazıldığını öğrenmek için</a:t>
            </a:r>
          </a:p>
          <a:p>
            <a:r>
              <a:rPr lang="tr-TR" sz="2000" dirty="0"/>
              <a:t>«</a:t>
            </a:r>
            <a:r>
              <a:rPr lang="tr-TR" sz="2800" b="1" dirty="0">
                <a:solidFill>
                  <a:srgbClr val="099BF5"/>
                </a:solidFill>
              </a:rPr>
              <a:t>Spell it</a:t>
            </a:r>
            <a:r>
              <a:rPr lang="tr-TR" sz="2400" dirty="0">
                <a:solidFill>
                  <a:schemeClr val="tx1"/>
                </a:solidFill>
              </a:rPr>
              <a:t>»</a:t>
            </a:r>
            <a:r>
              <a:rPr lang="tr-TR" sz="2800" b="1" dirty="0">
                <a:solidFill>
                  <a:srgbClr val="FF0000"/>
                </a:solidFill>
              </a:rPr>
              <a:t> </a:t>
            </a:r>
            <a:r>
              <a:rPr lang="tr-TR" sz="2000" dirty="0"/>
              <a:t>diyebiliriz.</a:t>
            </a:r>
          </a:p>
          <a:p>
            <a:r>
              <a:rPr lang="tr-TR" sz="2000" dirty="0"/>
              <a:t>Türkçe karşılığı: «Onun harflerini söyle» </a:t>
            </a:r>
            <a:r>
              <a:rPr lang="tr-TR" sz="2000" dirty="0" err="1"/>
              <a:t>dir</a:t>
            </a:r>
            <a:r>
              <a:rPr lang="tr-TR" sz="2000" dirty="0"/>
              <a:t>.</a:t>
            </a:r>
          </a:p>
        </p:txBody>
      </p:sp>
      <p:sp>
        <p:nvSpPr>
          <p:cNvPr id="7" name="Konuşma Balonu: Dikdörtgen 6">
            <a:extLst>
              <a:ext uri="{FF2B5EF4-FFF2-40B4-BE49-F238E27FC236}">
                <a16:creationId xmlns:a16="http://schemas.microsoft.com/office/drawing/2014/main" id="{D7098B57-F4F1-8717-A5F4-AEACE97E5BB9}"/>
              </a:ext>
            </a:extLst>
          </p:cNvPr>
          <p:cNvSpPr/>
          <p:nvPr/>
        </p:nvSpPr>
        <p:spPr>
          <a:xfrm>
            <a:off x="4034117" y="4562494"/>
            <a:ext cx="4916811" cy="1362056"/>
          </a:xfrm>
          <a:prstGeom prst="wedgeRectCallout">
            <a:avLst>
              <a:gd name="adj1" fmla="val 55489"/>
              <a:gd name="adj2" fmla="val -37155"/>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400" b="1" dirty="0">
                <a:solidFill>
                  <a:srgbClr val="099BF5"/>
                </a:solidFill>
              </a:rPr>
              <a:t>C – A – T</a:t>
            </a:r>
          </a:p>
          <a:p>
            <a:pPr algn="ctr"/>
            <a:endParaRPr lang="tr-TR" sz="4400" b="1" dirty="0">
              <a:solidFill>
                <a:srgbClr val="099BF5"/>
              </a:solidFill>
            </a:endParaRPr>
          </a:p>
        </p:txBody>
      </p:sp>
      <p:pic>
        <p:nvPicPr>
          <p:cNvPr id="14" name="A">
            <a:hlinkClick r:id="" action="ppaction://media"/>
            <a:extLst>
              <a:ext uri="{FF2B5EF4-FFF2-40B4-BE49-F238E27FC236}">
                <a16:creationId xmlns:a16="http://schemas.microsoft.com/office/drawing/2014/main" id="{7A1D9ABA-2DCC-6FF9-2D98-4407C6216BCB}"/>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rgbClr val="66C0F9">
                <a:tint val="45000"/>
                <a:satMod val="400000"/>
              </a:srgbClr>
            </a:duotone>
          </a:blip>
          <a:stretch>
            <a:fillRect/>
          </a:stretch>
        </p:blipFill>
        <p:spPr>
          <a:xfrm>
            <a:off x="6267934" y="5200262"/>
            <a:ext cx="508594" cy="508594"/>
          </a:xfrm>
          <a:prstGeom prst="rect">
            <a:avLst/>
          </a:prstGeom>
        </p:spPr>
      </p:pic>
      <p:pic>
        <p:nvPicPr>
          <p:cNvPr id="15" name="C">
            <a:hlinkClick r:id="" action="ppaction://media"/>
            <a:extLst>
              <a:ext uri="{FF2B5EF4-FFF2-40B4-BE49-F238E27FC236}">
                <a16:creationId xmlns:a16="http://schemas.microsoft.com/office/drawing/2014/main" id="{DA65BC73-7763-72D3-C42E-10E594C24793}"/>
              </a:ext>
            </a:extLst>
          </p:cNvPr>
          <p:cNvPicPr>
            <a:picLocks noChangeAspect="1"/>
          </p:cNvPicPr>
          <p:nvPr>
            <a:audioFile r:link="rId4"/>
            <p:extLst>
              <p:ext uri="{DAA4B4D4-6D71-4841-9C94-3DE7FCFB9230}">
                <p14:media xmlns:p14="http://schemas.microsoft.com/office/powerpoint/2010/main" r:embed="rId3"/>
              </p:ext>
            </p:extLst>
          </p:nvPr>
        </p:nvPicPr>
        <p:blipFill>
          <a:blip r:embed="rId9">
            <a:duotone>
              <a:prstClr val="black"/>
              <a:srgbClr val="66C0F9">
                <a:tint val="45000"/>
                <a:satMod val="400000"/>
              </a:srgbClr>
            </a:duotone>
          </a:blip>
          <a:stretch>
            <a:fillRect/>
          </a:stretch>
        </p:blipFill>
        <p:spPr>
          <a:xfrm>
            <a:off x="5453749" y="5200262"/>
            <a:ext cx="508594" cy="508594"/>
          </a:xfrm>
          <a:prstGeom prst="rect">
            <a:avLst/>
          </a:prstGeom>
        </p:spPr>
      </p:pic>
      <p:pic>
        <p:nvPicPr>
          <p:cNvPr id="16" name="T">
            <a:hlinkClick r:id="" action="ppaction://media"/>
            <a:extLst>
              <a:ext uri="{FF2B5EF4-FFF2-40B4-BE49-F238E27FC236}">
                <a16:creationId xmlns:a16="http://schemas.microsoft.com/office/drawing/2014/main" id="{DABF7318-3829-2D06-29D9-96F46341477D}"/>
              </a:ext>
            </a:extLst>
          </p:cNvPr>
          <p:cNvPicPr>
            <a:picLocks noChangeAspect="1"/>
          </p:cNvPicPr>
          <p:nvPr>
            <a:audioFile r:link="rId6"/>
            <p:extLst>
              <p:ext uri="{DAA4B4D4-6D71-4841-9C94-3DE7FCFB9230}">
                <p14:media xmlns:p14="http://schemas.microsoft.com/office/powerpoint/2010/main" r:embed="rId5"/>
              </p:ext>
            </p:extLst>
          </p:nvPr>
        </p:nvPicPr>
        <p:blipFill>
          <a:blip r:embed="rId9">
            <a:duotone>
              <a:prstClr val="black"/>
              <a:srgbClr val="66C0F9">
                <a:tint val="45000"/>
                <a:satMod val="400000"/>
              </a:srgbClr>
            </a:duotone>
          </a:blip>
          <a:stretch>
            <a:fillRect/>
          </a:stretch>
        </p:blipFill>
        <p:spPr>
          <a:xfrm>
            <a:off x="6983505" y="5200262"/>
            <a:ext cx="508594" cy="508594"/>
          </a:xfrm>
          <a:prstGeom prst="rect">
            <a:avLst/>
          </a:prstGeom>
        </p:spPr>
      </p:pic>
    </p:spTree>
    <p:extLst>
      <p:ext uri="{BB962C8B-B14F-4D97-AF65-F5344CB8AC3E}">
        <p14:creationId xmlns:p14="http://schemas.microsoft.com/office/powerpoint/2010/main" val="36419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4"/>
                </p:tgtEl>
              </p:cMediaNode>
            </p:audio>
            <p:audio>
              <p:cMediaNode vol="80000">
                <p:cTn id="36" fill="hold" display="0">
                  <p:stCondLst>
                    <p:cond delay="indefinite"/>
                  </p:stCondLst>
                  <p:endCondLst>
                    <p:cond evt="onStopAudio" delay="0">
                      <p:tgtEl>
                        <p:sldTgt/>
                      </p:tgtEl>
                    </p:cond>
                  </p:endCondLst>
                </p:cTn>
                <p:tgtEl>
                  <p:spTgt spid="15"/>
                </p:tgtEl>
              </p:cMediaNode>
            </p:audio>
            <p:audio>
              <p:cMediaNode vol="80000">
                <p:cTn id="37" fill="hold" display="0">
                  <p:stCondLst>
                    <p:cond delay="indefinite"/>
                  </p:stCondLst>
                  <p:endCondLst>
                    <p:cond evt="onStopAudio" delay="0">
                      <p:tgtEl>
                        <p:sldTgt/>
                      </p:tgtEl>
                    </p:cond>
                  </p:endCondLst>
                </p:cTn>
                <p:tgtEl>
                  <p:spTgt spid="16"/>
                </p:tgtEl>
              </p:cMediaNode>
            </p:audio>
          </p:childTnLst>
        </p:cTn>
      </p:par>
    </p:tnLst>
    <p:bldLst>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https://www.egetolgayaltinay.com/lessons/611</a:t>
            </a:r>
            <a:r>
              <a:rPr lang="tr-TR" sz="2400" b="1" dirty="0"/>
              <a:t> </a:t>
            </a:r>
          </a:p>
        </p:txBody>
      </p:sp>
      <p:pic>
        <p:nvPicPr>
          <p:cNvPr id="3" name="Resim 2">
            <a:extLst>
              <a:ext uri="{FF2B5EF4-FFF2-40B4-BE49-F238E27FC236}">
                <a16:creationId xmlns:a16="http://schemas.microsoft.com/office/drawing/2014/main" id="{F321E6CB-7168-BAEB-65FC-DF636B108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5934">
            <a:off x="8817222" y="3510116"/>
            <a:ext cx="2852629" cy="2734751"/>
          </a:xfrm>
          <a:prstGeom prst="rect">
            <a:avLst/>
          </a:prstGeom>
        </p:spPr>
      </p:pic>
    </p:spTree>
    <p:extLst>
      <p:ext uri="{BB962C8B-B14F-4D97-AF65-F5344CB8AC3E}">
        <p14:creationId xmlns:p14="http://schemas.microsoft.com/office/powerpoint/2010/main" val="85797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19759CE-84BB-620A-A3D1-232F155EEE85}"/>
              </a:ext>
            </a:extLst>
          </p:cNvPr>
          <p:cNvSpPr txBox="1"/>
          <p:nvPr/>
        </p:nvSpPr>
        <p:spPr>
          <a:xfrm>
            <a:off x="682632" y="2512494"/>
            <a:ext cx="7715250" cy="1569660"/>
          </a:xfrm>
          <a:prstGeom prst="rect">
            <a:avLst/>
          </a:prstGeom>
          <a:noFill/>
        </p:spPr>
        <p:txBody>
          <a:bodyPr wrap="square" rtlCol="0">
            <a:spAutoFit/>
          </a:bodyPr>
          <a:lstStyle/>
          <a:p>
            <a:r>
              <a:rPr lang="tr-TR" sz="2400" b="1" dirty="0"/>
              <a:t>Ünite kelime kartlarına aşağıdaki bağlantıdan ulaşabilirsiniz:</a:t>
            </a:r>
          </a:p>
          <a:p>
            <a:endParaRPr lang="tr-TR" sz="2400" b="1" dirty="0"/>
          </a:p>
          <a:p>
            <a:r>
              <a:rPr lang="tr-TR" sz="2400" b="1" dirty="0">
                <a:hlinkClick r:id="rId3"/>
              </a:rPr>
              <a:t>https://www.egetolgayaltinay.com/lessons/622</a:t>
            </a:r>
            <a:r>
              <a:rPr lang="tr-TR" sz="2400" b="1" dirty="0"/>
              <a:t> </a:t>
            </a:r>
          </a:p>
        </p:txBody>
      </p:sp>
      <p:pic>
        <p:nvPicPr>
          <p:cNvPr id="3" name="Resim 2">
            <a:extLst>
              <a:ext uri="{FF2B5EF4-FFF2-40B4-BE49-F238E27FC236}">
                <a16:creationId xmlns:a16="http://schemas.microsoft.com/office/drawing/2014/main" id="{1591A006-94B2-F262-9D4B-78C39F041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4578">
            <a:off x="7550909" y="1758159"/>
            <a:ext cx="3555241" cy="3555241"/>
          </a:xfrm>
          <a:prstGeom prst="rect">
            <a:avLst/>
          </a:prstGeom>
        </p:spPr>
      </p:pic>
    </p:spTree>
    <p:extLst>
      <p:ext uri="{BB962C8B-B14F-4D97-AF65-F5344CB8AC3E}">
        <p14:creationId xmlns:p14="http://schemas.microsoft.com/office/powerpoint/2010/main" val="415471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https://www.egetolgayaltinay.com/lessons/612</a:t>
            </a:r>
            <a:r>
              <a:rPr lang="tr-TR" sz="2400" b="1" dirty="0"/>
              <a:t> </a:t>
            </a:r>
          </a:p>
        </p:txBody>
      </p:sp>
      <p:pic>
        <p:nvPicPr>
          <p:cNvPr id="3" name="Resim 2">
            <a:extLst>
              <a:ext uri="{FF2B5EF4-FFF2-40B4-BE49-F238E27FC236}">
                <a16:creationId xmlns:a16="http://schemas.microsoft.com/office/drawing/2014/main" id="{19CEB1BB-5B4D-FEAF-1889-201F5FB8F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9427">
            <a:off x="8952760" y="3477464"/>
            <a:ext cx="2804812" cy="2723005"/>
          </a:xfrm>
          <a:prstGeom prst="rect">
            <a:avLst/>
          </a:prstGeom>
        </p:spPr>
      </p:pic>
    </p:spTree>
    <p:extLst>
      <p:ext uri="{BB962C8B-B14F-4D97-AF65-F5344CB8AC3E}">
        <p14:creationId xmlns:p14="http://schemas.microsoft.com/office/powerpoint/2010/main" val="151674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86C4EFD-B96F-11B7-FEEA-519A8D6DC57D}"/>
              </a:ext>
            </a:extLst>
          </p:cNvPr>
          <p:cNvSpPr txBox="1"/>
          <p:nvPr/>
        </p:nvSpPr>
        <p:spPr>
          <a:xfrm>
            <a:off x="579406" y="1732911"/>
            <a:ext cx="11033185" cy="1862048"/>
          </a:xfrm>
          <a:prstGeom prst="rect">
            <a:avLst/>
          </a:prstGeom>
          <a:noFill/>
        </p:spPr>
        <p:txBody>
          <a:bodyPr wrap="square" rtlCol="0">
            <a:spAutoFit/>
          </a:bodyPr>
          <a:lstStyle/>
          <a:p>
            <a:pPr algn="ctr"/>
            <a:r>
              <a:rPr lang="tr-TR" sz="11500" b="1" dirty="0" err="1">
                <a:solidFill>
                  <a:srgbClr val="099BF5"/>
                </a:solidFill>
              </a:rPr>
              <a:t>Numbers</a:t>
            </a:r>
            <a:endParaRPr lang="tr-TR" sz="11500" b="1" dirty="0">
              <a:solidFill>
                <a:srgbClr val="099BF5"/>
              </a:solidFill>
            </a:endParaRPr>
          </a:p>
        </p:txBody>
      </p:sp>
      <p:sp>
        <p:nvSpPr>
          <p:cNvPr id="3" name="Metin kutusu 2">
            <a:extLst>
              <a:ext uri="{FF2B5EF4-FFF2-40B4-BE49-F238E27FC236}">
                <a16:creationId xmlns:a16="http://schemas.microsoft.com/office/drawing/2014/main" id="{4C646FA1-9179-1DED-319B-51D81AEB0D4A}"/>
              </a:ext>
            </a:extLst>
          </p:cNvPr>
          <p:cNvSpPr txBox="1"/>
          <p:nvPr/>
        </p:nvSpPr>
        <p:spPr>
          <a:xfrm>
            <a:off x="579406" y="3219788"/>
            <a:ext cx="11033185" cy="1107996"/>
          </a:xfrm>
          <a:prstGeom prst="rect">
            <a:avLst/>
          </a:prstGeom>
          <a:noFill/>
        </p:spPr>
        <p:txBody>
          <a:bodyPr wrap="square" rtlCol="0">
            <a:spAutoFit/>
          </a:bodyPr>
          <a:lstStyle/>
          <a:p>
            <a:pPr algn="ctr"/>
            <a:r>
              <a:rPr lang="tr-TR" sz="6600" b="1" dirty="0">
                <a:solidFill>
                  <a:srgbClr val="86674A"/>
                </a:solidFill>
              </a:rPr>
              <a:t>(Sayılar)</a:t>
            </a:r>
          </a:p>
        </p:txBody>
      </p:sp>
    </p:spTree>
    <p:extLst>
      <p:ext uri="{BB962C8B-B14F-4D97-AF65-F5344CB8AC3E}">
        <p14:creationId xmlns:p14="http://schemas.microsoft.com/office/powerpoint/2010/main" val="29646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5393AEC-A114-F235-A7FE-F36B913917FF}"/>
              </a:ext>
            </a:extLst>
          </p:cNvPr>
          <p:cNvSpPr txBox="1"/>
          <p:nvPr/>
        </p:nvSpPr>
        <p:spPr>
          <a:xfrm>
            <a:off x="435047" y="2987492"/>
            <a:ext cx="7715250" cy="1200329"/>
          </a:xfrm>
          <a:prstGeom prst="rect">
            <a:avLst/>
          </a:prstGeom>
          <a:noFill/>
        </p:spPr>
        <p:txBody>
          <a:bodyPr wrap="square" rtlCol="0">
            <a:spAutoFit/>
          </a:bodyPr>
          <a:lstStyle/>
          <a:p>
            <a:r>
              <a:rPr lang="tr-TR" sz="2400" b="1" dirty="0"/>
              <a:t>Konu ile ilgili şarkıya aşağıdaki bağlantıdan ulaşabilirsiniz:</a:t>
            </a:r>
          </a:p>
          <a:p>
            <a:endParaRPr lang="tr-TR" sz="2400" b="1" dirty="0"/>
          </a:p>
          <a:p>
            <a:r>
              <a:rPr lang="tr-TR" sz="2400" b="1" dirty="0">
                <a:hlinkClick r:id="rId3"/>
              </a:rPr>
              <a:t>https://www.egetolgayaltinay.com/lessons/620</a:t>
            </a:r>
            <a:r>
              <a:rPr lang="tr-TR" sz="2400" b="1" dirty="0"/>
              <a:t> </a:t>
            </a:r>
          </a:p>
        </p:txBody>
      </p:sp>
    </p:spTree>
    <p:extLst>
      <p:ext uri="{BB962C8B-B14F-4D97-AF65-F5344CB8AC3E}">
        <p14:creationId xmlns:p14="http://schemas.microsoft.com/office/powerpoint/2010/main" val="360132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9FE82008-C1BA-4F85-FDB8-7910226A753B}"/>
              </a:ext>
            </a:extLst>
          </p:cNvPr>
          <p:cNvSpPr/>
          <p:nvPr/>
        </p:nvSpPr>
        <p:spPr>
          <a:xfrm>
            <a:off x="1030941" y="2348753"/>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err="1">
                <a:solidFill>
                  <a:srgbClr val="099BF5"/>
                </a:solidFill>
              </a:rPr>
              <a:t>One</a:t>
            </a:r>
            <a:endParaRPr lang="tr-TR" sz="3600" b="1" dirty="0">
              <a:solidFill>
                <a:srgbClr val="099BF5"/>
              </a:solidFill>
            </a:endParaRPr>
          </a:p>
        </p:txBody>
      </p:sp>
      <p:sp>
        <p:nvSpPr>
          <p:cNvPr id="3" name="Dikdörtgen: Köşeleri Yuvarlatılmış 2">
            <a:extLst>
              <a:ext uri="{FF2B5EF4-FFF2-40B4-BE49-F238E27FC236}">
                <a16:creationId xmlns:a16="http://schemas.microsoft.com/office/drawing/2014/main" id="{41C59910-8B81-42F1-6D76-F9549EB01D93}"/>
              </a:ext>
            </a:extLst>
          </p:cNvPr>
          <p:cNvSpPr/>
          <p:nvPr/>
        </p:nvSpPr>
        <p:spPr>
          <a:xfrm>
            <a:off x="3137647" y="2348753"/>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a:solidFill>
                  <a:srgbClr val="099BF5"/>
                </a:solidFill>
              </a:rPr>
              <a:t>Two</a:t>
            </a:r>
          </a:p>
        </p:txBody>
      </p:sp>
      <p:sp>
        <p:nvSpPr>
          <p:cNvPr id="4" name="Dikdörtgen: Köşeleri Yuvarlatılmış 3">
            <a:extLst>
              <a:ext uri="{FF2B5EF4-FFF2-40B4-BE49-F238E27FC236}">
                <a16:creationId xmlns:a16="http://schemas.microsoft.com/office/drawing/2014/main" id="{C25BB9D2-0DCF-2AB8-ABBC-1B4EEF1AD8B4}"/>
              </a:ext>
            </a:extLst>
          </p:cNvPr>
          <p:cNvSpPr/>
          <p:nvPr/>
        </p:nvSpPr>
        <p:spPr>
          <a:xfrm>
            <a:off x="5311588" y="2375647"/>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a:solidFill>
                  <a:srgbClr val="099BF5"/>
                </a:solidFill>
              </a:rPr>
              <a:t>Three</a:t>
            </a:r>
          </a:p>
        </p:txBody>
      </p:sp>
      <p:sp>
        <p:nvSpPr>
          <p:cNvPr id="5" name="Dikdörtgen: Köşeleri Yuvarlatılmış 4">
            <a:extLst>
              <a:ext uri="{FF2B5EF4-FFF2-40B4-BE49-F238E27FC236}">
                <a16:creationId xmlns:a16="http://schemas.microsoft.com/office/drawing/2014/main" id="{3401AA31-80F9-85FE-D270-380E0A32F800}"/>
              </a:ext>
            </a:extLst>
          </p:cNvPr>
          <p:cNvSpPr/>
          <p:nvPr/>
        </p:nvSpPr>
        <p:spPr>
          <a:xfrm>
            <a:off x="7418294" y="2375647"/>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err="1">
                <a:solidFill>
                  <a:srgbClr val="099BF5"/>
                </a:solidFill>
              </a:rPr>
              <a:t>Four</a:t>
            </a:r>
            <a:endParaRPr lang="tr-TR" sz="3600" b="1" dirty="0">
              <a:solidFill>
                <a:srgbClr val="099BF5"/>
              </a:solidFill>
            </a:endParaRPr>
          </a:p>
        </p:txBody>
      </p:sp>
      <p:sp>
        <p:nvSpPr>
          <p:cNvPr id="6" name="Dikdörtgen: Köşeleri Yuvarlatılmış 5">
            <a:extLst>
              <a:ext uri="{FF2B5EF4-FFF2-40B4-BE49-F238E27FC236}">
                <a16:creationId xmlns:a16="http://schemas.microsoft.com/office/drawing/2014/main" id="{AC60E331-F76F-6599-E765-2C3EA4DAF16D}"/>
              </a:ext>
            </a:extLst>
          </p:cNvPr>
          <p:cNvSpPr/>
          <p:nvPr/>
        </p:nvSpPr>
        <p:spPr>
          <a:xfrm>
            <a:off x="9592235" y="2375647"/>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err="1">
                <a:solidFill>
                  <a:srgbClr val="099BF5"/>
                </a:solidFill>
              </a:rPr>
              <a:t>Five</a:t>
            </a:r>
            <a:endParaRPr lang="tr-TR" sz="3600" b="1" dirty="0">
              <a:solidFill>
                <a:srgbClr val="099BF5"/>
              </a:solidFill>
            </a:endParaRPr>
          </a:p>
        </p:txBody>
      </p:sp>
      <p:sp>
        <p:nvSpPr>
          <p:cNvPr id="7" name="Dikdörtgen: Köşeleri Yuvarlatılmış 6">
            <a:extLst>
              <a:ext uri="{FF2B5EF4-FFF2-40B4-BE49-F238E27FC236}">
                <a16:creationId xmlns:a16="http://schemas.microsoft.com/office/drawing/2014/main" id="{0B2F3CC4-99C6-1258-A667-6000192133E2}"/>
              </a:ext>
            </a:extLst>
          </p:cNvPr>
          <p:cNvSpPr/>
          <p:nvPr/>
        </p:nvSpPr>
        <p:spPr>
          <a:xfrm>
            <a:off x="1030941" y="5611906"/>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err="1">
                <a:solidFill>
                  <a:srgbClr val="099BF5"/>
                </a:solidFill>
              </a:rPr>
              <a:t>Six</a:t>
            </a:r>
            <a:endParaRPr lang="tr-TR" sz="3600" b="1" dirty="0">
              <a:solidFill>
                <a:srgbClr val="099BF5"/>
              </a:solidFill>
            </a:endParaRPr>
          </a:p>
        </p:txBody>
      </p:sp>
      <p:sp>
        <p:nvSpPr>
          <p:cNvPr id="8" name="Dikdörtgen: Köşeleri Yuvarlatılmış 7">
            <a:extLst>
              <a:ext uri="{FF2B5EF4-FFF2-40B4-BE49-F238E27FC236}">
                <a16:creationId xmlns:a16="http://schemas.microsoft.com/office/drawing/2014/main" id="{F8CE3122-E1B4-0E30-78DA-44931DA34FBA}"/>
              </a:ext>
            </a:extLst>
          </p:cNvPr>
          <p:cNvSpPr/>
          <p:nvPr/>
        </p:nvSpPr>
        <p:spPr>
          <a:xfrm>
            <a:off x="3137647" y="5611906"/>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a:solidFill>
                  <a:srgbClr val="099BF5"/>
                </a:solidFill>
              </a:rPr>
              <a:t>Seven</a:t>
            </a:r>
          </a:p>
        </p:txBody>
      </p:sp>
      <p:sp>
        <p:nvSpPr>
          <p:cNvPr id="9" name="Dikdörtgen: Köşeleri Yuvarlatılmış 8">
            <a:extLst>
              <a:ext uri="{FF2B5EF4-FFF2-40B4-BE49-F238E27FC236}">
                <a16:creationId xmlns:a16="http://schemas.microsoft.com/office/drawing/2014/main" id="{744D18D9-E905-EC80-9798-48D5C3B41709}"/>
              </a:ext>
            </a:extLst>
          </p:cNvPr>
          <p:cNvSpPr/>
          <p:nvPr/>
        </p:nvSpPr>
        <p:spPr>
          <a:xfrm>
            <a:off x="5311588" y="5638800"/>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err="1">
                <a:solidFill>
                  <a:srgbClr val="099BF5"/>
                </a:solidFill>
              </a:rPr>
              <a:t>Eight</a:t>
            </a:r>
            <a:endParaRPr lang="tr-TR" sz="3600" b="1" dirty="0">
              <a:solidFill>
                <a:srgbClr val="099BF5"/>
              </a:solidFill>
            </a:endParaRPr>
          </a:p>
        </p:txBody>
      </p:sp>
      <p:sp>
        <p:nvSpPr>
          <p:cNvPr id="10" name="Dikdörtgen: Köşeleri Yuvarlatılmış 9">
            <a:extLst>
              <a:ext uri="{FF2B5EF4-FFF2-40B4-BE49-F238E27FC236}">
                <a16:creationId xmlns:a16="http://schemas.microsoft.com/office/drawing/2014/main" id="{DFAF1FDC-F267-494B-4885-0B7C65D420EA}"/>
              </a:ext>
            </a:extLst>
          </p:cNvPr>
          <p:cNvSpPr/>
          <p:nvPr/>
        </p:nvSpPr>
        <p:spPr>
          <a:xfrm>
            <a:off x="7418294" y="5638800"/>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a:solidFill>
                  <a:srgbClr val="099BF5"/>
                </a:solidFill>
              </a:rPr>
              <a:t>Nine</a:t>
            </a:r>
          </a:p>
        </p:txBody>
      </p:sp>
      <p:sp>
        <p:nvSpPr>
          <p:cNvPr id="11" name="Dikdörtgen: Köşeleri Yuvarlatılmış 10">
            <a:extLst>
              <a:ext uri="{FF2B5EF4-FFF2-40B4-BE49-F238E27FC236}">
                <a16:creationId xmlns:a16="http://schemas.microsoft.com/office/drawing/2014/main" id="{83231490-2989-9530-DD15-D602E077C6A3}"/>
              </a:ext>
            </a:extLst>
          </p:cNvPr>
          <p:cNvSpPr/>
          <p:nvPr/>
        </p:nvSpPr>
        <p:spPr>
          <a:xfrm>
            <a:off x="9592235" y="5638800"/>
            <a:ext cx="1568824" cy="654423"/>
          </a:xfrm>
          <a:prstGeom prst="roundRect">
            <a:avLst/>
          </a:prstGeom>
          <a:ln w="57150">
            <a:solidFill>
              <a:srgbClr val="66C0F9"/>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dirty="0">
                <a:solidFill>
                  <a:srgbClr val="099BF5"/>
                </a:solidFill>
              </a:rPr>
              <a:t>Ten</a:t>
            </a:r>
          </a:p>
        </p:txBody>
      </p:sp>
    </p:spTree>
    <p:extLst>
      <p:ext uri="{BB962C8B-B14F-4D97-AF65-F5344CB8AC3E}">
        <p14:creationId xmlns:p14="http://schemas.microsoft.com/office/powerpoint/2010/main" val="34523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https://www.egetolgayaltinay.com/lessons/613</a:t>
            </a:r>
            <a:r>
              <a:rPr lang="tr-TR" sz="2400" b="1" dirty="0"/>
              <a:t> </a:t>
            </a:r>
          </a:p>
        </p:txBody>
      </p:sp>
      <p:pic>
        <p:nvPicPr>
          <p:cNvPr id="6" name="Resim 5">
            <a:extLst>
              <a:ext uri="{FF2B5EF4-FFF2-40B4-BE49-F238E27FC236}">
                <a16:creationId xmlns:a16="http://schemas.microsoft.com/office/drawing/2014/main" id="{87348276-F7A4-8E0D-E71C-A54FDD2E1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4709">
            <a:off x="8674809" y="3429000"/>
            <a:ext cx="2927256" cy="2794746"/>
          </a:xfrm>
          <a:prstGeom prst="rect">
            <a:avLst/>
          </a:prstGeom>
        </p:spPr>
      </p:pic>
    </p:spTree>
    <p:extLst>
      <p:ext uri="{BB962C8B-B14F-4D97-AF65-F5344CB8AC3E}">
        <p14:creationId xmlns:p14="http://schemas.microsoft.com/office/powerpoint/2010/main" val="343781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https://www.egetolgayaltinay.com/lessons/614</a:t>
            </a:r>
            <a:r>
              <a:rPr lang="tr-TR" sz="2400" b="1" dirty="0"/>
              <a:t> </a:t>
            </a:r>
          </a:p>
        </p:txBody>
      </p:sp>
      <p:pic>
        <p:nvPicPr>
          <p:cNvPr id="3" name="Resim 2">
            <a:extLst>
              <a:ext uri="{FF2B5EF4-FFF2-40B4-BE49-F238E27FC236}">
                <a16:creationId xmlns:a16="http://schemas.microsoft.com/office/drawing/2014/main" id="{D1466051-0E87-ED43-3460-F84B361ED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09599">
            <a:off x="8399039" y="3469122"/>
            <a:ext cx="2961515" cy="2828005"/>
          </a:xfrm>
          <a:prstGeom prst="rect">
            <a:avLst/>
          </a:prstGeom>
        </p:spPr>
      </p:pic>
    </p:spTree>
    <p:extLst>
      <p:ext uri="{BB962C8B-B14F-4D97-AF65-F5344CB8AC3E}">
        <p14:creationId xmlns:p14="http://schemas.microsoft.com/office/powerpoint/2010/main" val="4235274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https://www.egetolgayaltinay.com/lessons/615</a:t>
            </a:r>
            <a:r>
              <a:rPr lang="tr-TR" sz="2400" b="1" dirty="0"/>
              <a:t> </a:t>
            </a:r>
          </a:p>
        </p:txBody>
      </p:sp>
      <p:pic>
        <p:nvPicPr>
          <p:cNvPr id="3" name="Resim 2">
            <a:extLst>
              <a:ext uri="{FF2B5EF4-FFF2-40B4-BE49-F238E27FC236}">
                <a16:creationId xmlns:a16="http://schemas.microsoft.com/office/drawing/2014/main" id="{7D4C8816-6F70-B5F5-0B5F-463D63EC6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3537">
            <a:off x="8488608" y="3550250"/>
            <a:ext cx="2916811" cy="2680633"/>
          </a:xfrm>
          <a:prstGeom prst="rect">
            <a:avLst/>
          </a:prstGeom>
        </p:spPr>
      </p:pic>
    </p:spTree>
    <p:extLst>
      <p:ext uri="{BB962C8B-B14F-4D97-AF65-F5344CB8AC3E}">
        <p14:creationId xmlns:p14="http://schemas.microsoft.com/office/powerpoint/2010/main" val="345204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9426EB0D-9A73-FCAD-F929-8A6055821A51}"/>
              </a:ext>
            </a:extLst>
          </p:cNvPr>
          <p:cNvSpPr/>
          <p:nvPr/>
        </p:nvSpPr>
        <p:spPr>
          <a:xfrm>
            <a:off x="1878665" y="900953"/>
            <a:ext cx="3845859" cy="654423"/>
          </a:xfrm>
          <a:prstGeom prst="roundRect">
            <a:avLst/>
          </a:prstGeom>
          <a:solidFill>
            <a:srgbClr val="F1AC93"/>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Eleven</a:t>
            </a:r>
            <a:endParaRPr lang="tr-TR" sz="4400" b="1" dirty="0">
              <a:solidFill>
                <a:schemeClr val="tx1"/>
              </a:solidFill>
            </a:endParaRPr>
          </a:p>
        </p:txBody>
      </p:sp>
      <p:sp>
        <p:nvSpPr>
          <p:cNvPr id="3" name="Dikdörtgen: Köşeleri Yuvarlatılmış 2">
            <a:extLst>
              <a:ext uri="{FF2B5EF4-FFF2-40B4-BE49-F238E27FC236}">
                <a16:creationId xmlns:a16="http://schemas.microsoft.com/office/drawing/2014/main" id="{729F9FF6-1BC9-77F1-EAE5-DBB53A91F152}"/>
              </a:ext>
            </a:extLst>
          </p:cNvPr>
          <p:cNvSpPr/>
          <p:nvPr/>
        </p:nvSpPr>
        <p:spPr>
          <a:xfrm>
            <a:off x="1878665" y="2039471"/>
            <a:ext cx="3845859" cy="654423"/>
          </a:xfrm>
          <a:prstGeom prst="roundRect">
            <a:avLst/>
          </a:prstGeom>
          <a:solidFill>
            <a:srgbClr val="F6CBBB"/>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Twelve</a:t>
            </a:r>
            <a:endParaRPr lang="tr-TR" sz="4400" b="1" dirty="0">
              <a:solidFill>
                <a:schemeClr val="tx1"/>
              </a:solidFill>
            </a:endParaRPr>
          </a:p>
        </p:txBody>
      </p:sp>
      <p:sp>
        <p:nvSpPr>
          <p:cNvPr id="4" name="Dikdörtgen: Köşeleri Yuvarlatılmış 3">
            <a:extLst>
              <a:ext uri="{FF2B5EF4-FFF2-40B4-BE49-F238E27FC236}">
                <a16:creationId xmlns:a16="http://schemas.microsoft.com/office/drawing/2014/main" id="{AE704F9A-C7AB-3AA8-1C42-DFDA49516F1D}"/>
              </a:ext>
            </a:extLst>
          </p:cNvPr>
          <p:cNvSpPr/>
          <p:nvPr/>
        </p:nvSpPr>
        <p:spPr>
          <a:xfrm>
            <a:off x="1878664" y="3101788"/>
            <a:ext cx="3845859" cy="654423"/>
          </a:xfrm>
          <a:prstGeom prst="roundRect">
            <a:avLst/>
          </a:prstGeom>
          <a:solidFill>
            <a:srgbClr val="F0D574"/>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Thirteen</a:t>
            </a:r>
            <a:endParaRPr lang="tr-TR" sz="4400" b="1" dirty="0">
              <a:solidFill>
                <a:schemeClr val="tx1"/>
              </a:solidFill>
            </a:endParaRPr>
          </a:p>
        </p:txBody>
      </p:sp>
      <p:sp>
        <p:nvSpPr>
          <p:cNvPr id="5" name="Dikdörtgen: Köşeleri Yuvarlatılmış 4">
            <a:extLst>
              <a:ext uri="{FF2B5EF4-FFF2-40B4-BE49-F238E27FC236}">
                <a16:creationId xmlns:a16="http://schemas.microsoft.com/office/drawing/2014/main" id="{93AF2F5D-1F45-6ADA-A535-64F2AD190FDA}"/>
              </a:ext>
            </a:extLst>
          </p:cNvPr>
          <p:cNvSpPr/>
          <p:nvPr/>
        </p:nvSpPr>
        <p:spPr>
          <a:xfrm>
            <a:off x="1878664" y="4164105"/>
            <a:ext cx="3845859" cy="654423"/>
          </a:xfrm>
          <a:prstGeom prst="roundRect">
            <a:avLst/>
          </a:prstGeom>
          <a:solidFill>
            <a:srgbClr val="ACC7CC"/>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Fourteen</a:t>
            </a:r>
            <a:endParaRPr lang="tr-TR" sz="4400" b="1" dirty="0">
              <a:solidFill>
                <a:schemeClr val="tx1"/>
              </a:solidFill>
            </a:endParaRPr>
          </a:p>
        </p:txBody>
      </p:sp>
      <p:sp>
        <p:nvSpPr>
          <p:cNvPr id="6" name="Dikdörtgen: Köşeleri Yuvarlatılmış 5">
            <a:extLst>
              <a:ext uri="{FF2B5EF4-FFF2-40B4-BE49-F238E27FC236}">
                <a16:creationId xmlns:a16="http://schemas.microsoft.com/office/drawing/2014/main" id="{CB2E33AF-4A05-0128-1C9D-256A5C35D513}"/>
              </a:ext>
            </a:extLst>
          </p:cNvPr>
          <p:cNvSpPr/>
          <p:nvPr/>
        </p:nvSpPr>
        <p:spPr>
          <a:xfrm>
            <a:off x="1878664" y="5302624"/>
            <a:ext cx="3845859" cy="654423"/>
          </a:xfrm>
          <a:prstGeom prst="roundRect">
            <a:avLst/>
          </a:prstGeom>
          <a:solidFill>
            <a:srgbClr val="B7DFCB"/>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Fifteen</a:t>
            </a:r>
            <a:endParaRPr lang="tr-TR" sz="4400" b="1" dirty="0">
              <a:solidFill>
                <a:schemeClr val="tx1"/>
              </a:solidFill>
            </a:endParaRPr>
          </a:p>
        </p:txBody>
      </p:sp>
      <p:sp>
        <p:nvSpPr>
          <p:cNvPr id="7" name="Dikdörtgen: Köşeleri Yuvarlatılmış 6">
            <a:extLst>
              <a:ext uri="{FF2B5EF4-FFF2-40B4-BE49-F238E27FC236}">
                <a16:creationId xmlns:a16="http://schemas.microsoft.com/office/drawing/2014/main" id="{A838F4D8-484C-0649-E67D-29FFCEA109E8}"/>
              </a:ext>
            </a:extLst>
          </p:cNvPr>
          <p:cNvSpPr/>
          <p:nvPr/>
        </p:nvSpPr>
        <p:spPr>
          <a:xfrm>
            <a:off x="7562288" y="900953"/>
            <a:ext cx="3845859" cy="654423"/>
          </a:xfrm>
          <a:prstGeom prst="roundRect">
            <a:avLst/>
          </a:prstGeom>
          <a:solidFill>
            <a:srgbClr val="F1AC93"/>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Sixteen</a:t>
            </a:r>
            <a:endParaRPr lang="tr-TR" sz="4400" b="1" dirty="0">
              <a:solidFill>
                <a:schemeClr val="tx1"/>
              </a:solidFill>
            </a:endParaRPr>
          </a:p>
        </p:txBody>
      </p:sp>
      <p:sp>
        <p:nvSpPr>
          <p:cNvPr id="8" name="Dikdörtgen: Köşeleri Yuvarlatılmış 7">
            <a:extLst>
              <a:ext uri="{FF2B5EF4-FFF2-40B4-BE49-F238E27FC236}">
                <a16:creationId xmlns:a16="http://schemas.microsoft.com/office/drawing/2014/main" id="{7F71FBED-F436-8ED9-8FC3-D0B6F91AE372}"/>
              </a:ext>
            </a:extLst>
          </p:cNvPr>
          <p:cNvSpPr/>
          <p:nvPr/>
        </p:nvSpPr>
        <p:spPr>
          <a:xfrm>
            <a:off x="7562288" y="2039471"/>
            <a:ext cx="3845859" cy="654423"/>
          </a:xfrm>
          <a:prstGeom prst="roundRect">
            <a:avLst/>
          </a:prstGeom>
          <a:solidFill>
            <a:srgbClr val="F6CBBB"/>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Seventeen</a:t>
            </a:r>
            <a:endParaRPr lang="tr-TR" sz="4400" b="1" dirty="0">
              <a:solidFill>
                <a:schemeClr val="tx1"/>
              </a:solidFill>
            </a:endParaRPr>
          </a:p>
        </p:txBody>
      </p:sp>
      <p:sp>
        <p:nvSpPr>
          <p:cNvPr id="9" name="Dikdörtgen: Köşeleri Yuvarlatılmış 8">
            <a:extLst>
              <a:ext uri="{FF2B5EF4-FFF2-40B4-BE49-F238E27FC236}">
                <a16:creationId xmlns:a16="http://schemas.microsoft.com/office/drawing/2014/main" id="{D1229161-4D22-B0D6-EE42-2587BFBC2E52}"/>
              </a:ext>
            </a:extLst>
          </p:cNvPr>
          <p:cNvSpPr/>
          <p:nvPr/>
        </p:nvSpPr>
        <p:spPr>
          <a:xfrm>
            <a:off x="7562287" y="3101788"/>
            <a:ext cx="3845859" cy="654423"/>
          </a:xfrm>
          <a:prstGeom prst="roundRect">
            <a:avLst/>
          </a:prstGeom>
          <a:solidFill>
            <a:srgbClr val="F0D574"/>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Eighteen</a:t>
            </a:r>
            <a:endParaRPr lang="tr-TR" sz="4400" b="1" dirty="0">
              <a:solidFill>
                <a:schemeClr val="tx1"/>
              </a:solidFill>
            </a:endParaRPr>
          </a:p>
        </p:txBody>
      </p:sp>
      <p:sp>
        <p:nvSpPr>
          <p:cNvPr id="10" name="Dikdörtgen: Köşeleri Yuvarlatılmış 9">
            <a:extLst>
              <a:ext uri="{FF2B5EF4-FFF2-40B4-BE49-F238E27FC236}">
                <a16:creationId xmlns:a16="http://schemas.microsoft.com/office/drawing/2014/main" id="{869A6912-6C81-48FB-CE0C-EB826E049AA9}"/>
              </a:ext>
            </a:extLst>
          </p:cNvPr>
          <p:cNvSpPr/>
          <p:nvPr/>
        </p:nvSpPr>
        <p:spPr>
          <a:xfrm>
            <a:off x="7562287" y="4164105"/>
            <a:ext cx="3845859" cy="654423"/>
          </a:xfrm>
          <a:prstGeom prst="roundRect">
            <a:avLst/>
          </a:prstGeom>
          <a:solidFill>
            <a:srgbClr val="ACC7CC"/>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Nineteen</a:t>
            </a:r>
            <a:endParaRPr lang="tr-TR" sz="4400" b="1" dirty="0">
              <a:solidFill>
                <a:schemeClr val="tx1"/>
              </a:solidFill>
            </a:endParaRPr>
          </a:p>
        </p:txBody>
      </p:sp>
      <p:sp>
        <p:nvSpPr>
          <p:cNvPr id="11" name="Dikdörtgen: Köşeleri Yuvarlatılmış 10">
            <a:extLst>
              <a:ext uri="{FF2B5EF4-FFF2-40B4-BE49-F238E27FC236}">
                <a16:creationId xmlns:a16="http://schemas.microsoft.com/office/drawing/2014/main" id="{49D5ABC7-1C26-ADF6-78EE-C4AECD3D1040}"/>
              </a:ext>
            </a:extLst>
          </p:cNvPr>
          <p:cNvSpPr/>
          <p:nvPr/>
        </p:nvSpPr>
        <p:spPr>
          <a:xfrm>
            <a:off x="7562287" y="5302624"/>
            <a:ext cx="3845859" cy="654423"/>
          </a:xfrm>
          <a:prstGeom prst="roundRect">
            <a:avLst/>
          </a:prstGeom>
          <a:solidFill>
            <a:srgbClr val="F6CBBB"/>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err="1">
                <a:solidFill>
                  <a:schemeClr val="tx1"/>
                </a:solidFill>
              </a:rPr>
              <a:t>Twenty</a:t>
            </a:r>
            <a:endParaRPr lang="tr-TR" sz="4400" b="1" dirty="0">
              <a:solidFill>
                <a:schemeClr val="tx1"/>
              </a:solidFill>
            </a:endParaRPr>
          </a:p>
        </p:txBody>
      </p:sp>
    </p:spTree>
    <p:extLst>
      <p:ext uri="{BB962C8B-B14F-4D97-AF65-F5344CB8AC3E}">
        <p14:creationId xmlns:p14="http://schemas.microsoft.com/office/powerpoint/2010/main" val="332087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44258" y="32464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https://www.egetolgayaltinay.com/lessons/616</a:t>
            </a:r>
            <a:r>
              <a:rPr lang="tr-TR" sz="2400" b="1" dirty="0"/>
              <a:t> </a:t>
            </a:r>
          </a:p>
        </p:txBody>
      </p:sp>
      <p:pic>
        <p:nvPicPr>
          <p:cNvPr id="3" name="Resim 2">
            <a:extLst>
              <a:ext uri="{FF2B5EF4-FFF2-40B4-BE49-F238E27FC236}">
                <a16:creationId xmlns:a16="http://schemas.microsoft.com/office/drawing/2014/main" id="{B7BB9BB3-3320-779C-72CD-12DDD9EBF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79133">
            <a:off x="8453735" y="3419167"/>
            <a:ext cx="3002879" cy="2855196"/>
          </a:xfrm>
          <a:prstGeom prst="rect">
            <a:avLst/>
          </a:prstGeom>
        </p:spPr>
      </p:pic>
    </p:spTree>
    <p:extLst>
      <p:ext uri="{BB962C8B-B14F-4D97-AF65-F5344CB8AC3E}">
        <p14:creationId xmlns:p14="http://schemas.microsoft.com/office/powerpoint/2010/main" val="92644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https://www.egetolgayaltinay.com/lessons/617</a:t>
            </a:r>
            <a:r>
              <a:rPr lang="tr-TR" sz="2400" b="1" dirty="0"/>
              <a:t> </a:t>
            </a:r>
          </a:p>
        </p:txBody>
      </p:sp>
      <p:pic>
        <p:nvPicPr>
          <p:cNvPr id="3" name="Resim 2">
            <a:extLst>
              <a:ext uri="{FF2B5EF4-FFF2-40B4-BE49-F238E27FC236}">
                <a16:creationId xmlns:a16="http://schemas.microsoft.com/office/drawing/2014/main" id="{F9BBD939-E37A-984C-215A-277756164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2659">
            <a:off x="8645263" y="3448148"/>
            <a:ext cx="2960904" cy="2781817"/>
          </a:xfrm>
          <a:prstGeom prst="rect">
            <a:avLst/>
          </a:prstGeom>
        </p:spPr>
      </p:pic>
    </p:spTree>
    <p:extLst>
      <p:ext uri="{BB962C8B-B14F-4D97-AF65-F5344CB8AC3E}">
        <p14:creationId xmlns:p14="http://schemas.microsoft.com/office/powerpoint/2010/main" val="320974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C06908C-F4AF-7AA8-E63B-88B5CDD086DE}"/>
              </a:ext>
            </a:extLst>
          </p:cNvPr>
          <p:cNvSpPr txBox="1"/>
          <p:nvPr/>
        </p:nvSpPr>
        <p:spPr>
          <a:xfrm>
            <a:off x="579406" y="1732911"/>
            <a:ext cx="11033185" cy="1862048"/>
          </a:xfrm>
          <a:prstGeom prst="rect">
            <a:avLst/>
          </a:prstGeom>
          <a:noFill/>
        </p:spPr>
        <p:txBody>
          <a:bodyPr wrap="square" rtlCol="0">
            <a:spAutoFit/>
          </a:bodyPr>
          <a:lstStyle/>
          <a:p>
            <a:pPr algn="ctr"/>
            <a:r>
              <a:rPr lang="tr-TR" sz="11500" b="1" dirty="0">
                <a:solidFill>
                  <a:srgbClr val="099BF5"/>
                </a:solidFill>
              </a:rPr>
              <a:t>Greetings</a:t>
            </a:r>
          </a:p>
        </p:txBody>
      </p:sp>
      <p:sp>
        <p:nvSpPr>
          <p:cNvPr id="3" name="Metin kutusu 2">
            <a:extLst>
              <a:ext uri="{FF2B5EF4-FFF2-40B4-BE49-F238E27FC236}">
                <a16:creationId xmlns:a16="http://schemas.microsoft.com/office/drawing/2014/main" id="{2F533305-73EA-373E-0655-176FA614ECAB}"/>
              </a:ext>
            </a:extLst>
          </p:cNvPr>
          <p:cNvSpPr txBox="1"/>
          <p:nvPr/>
        </p:nvSpPr>
        <p:spPr>
          <a:xfrm>
            <a:off x="579406" y="3219788"/>
            <a:ext cx="11033185" cy="1107996"/>
          </a:xfrm>
          <a:prstGeom prst="rect">
            <a:avLst/>
          </a:prstGeom>
          <a:noFill/>
        </p:spPr>
        <p:txBody>
          <a:bodyPr wrap="square" rtlCol="0">
            <a:spAutoFit/>
          </a:bodyPr>
          <a:lstStyle/>
          <a:p>
            <a:pPr algn="ctr"/>
            <a:r>
              <a:rPr lang="tr-TR" sz="6600" b="1" dirty="0">
                <a:solidFill>
                  <a:srgbClr val="86674A"/>
                </a:solidFill>
              </a:rPr>
              <a:t>(Selamlaşma)</a:t>
            </a:r>
          </a:p>
        </p:txBody>
      </p:sp>
    </p:spTree>
    <p:extLst>
      <p:ext uri="{BB962C8B-B14F-4D97-AF65-F5344CB8AC3E}">
        <p14:creationId xmlns:p14="http://schemas.microsoft.com/office/powerpoint/2010/main" val="20532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https://www.egetolgayaltinay.com/lessons/618</a:t>
            </a:r>
            <a:r>
              <a:rPr lang="tr-TR" sz="2400" b="1" dirty="0"/>
              <a:t> </a:t>
            </a:r>
          </a:p>
        </p:txBody>
      </p:sp>
      <p:pic>
        <p:nvPicPr>
          <p:cNvPr id="3" name="Resim 2">
            <a:extLst>
              <a:ext uri="{FF2B5EF4-FFF2-40B4-BE49-F238E27FC236}">
                <a16:creationId xmlns:a16="http://schemas.microsoft.com/office/drawing/2014/main" id="{3B957744-1C67-90BA-FFB8-21CF22BC9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64188">
            <a:off x="8492410" y="3425909"/>
            <a:ext cx="3080157" cy="2943537"/>
          </a:xfrm>
          <a:prstGeom prst="rect">
            <a:avLst/>
          </a:prstGeom>
        </p:spPr>
      </p:pic>
    </p:spTree>
    <p:extLst>
      <p:ext uri="{BB962C8B-B14F-4D97-AF65-F5344CB8AC3E}">
        <p14:creationId xmlns:p14="http://schemas.microsoft.com/office/powerpoint/2010/main" val="474162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https://www.egetolgayaltinay.com/lessons/619</a:t>
            </a:r>
            <a:r>
              <a:rPr lang="tr-TR" sz="2400" b="1" dirty="0"/>
              <a:t> </a:t>
            </a:r>
          </a:p>
        </p:txBody>
      </p:sp>
      <p:pic>
        <p:nvPicPr>
          <p:cNvPr id="5" name="Resim 4">
            <a:extLst>
              <a:ext uri="{FF2B5EF4-FFF2-40B4-BE49-F238E27FC236}">
                <a16:creationId xmlns:a16="http://schemas.microsoft.com/office/drawing/2014/main" id="{2F2CDDC7-18CE-36F4-B7CE-7F35C392C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3215">
            <a:off x="8689710" y="3351671"/>
            <a:ext cx="2696044" cy="2596600"/>
          </a:xfrm>
          <a:prstGeom prst="rect">
            <a:avLst/>
          </a:prstGeom>
        </p:spPr>
      </p:pic>
    </p:spTree>
    <p:extLst>
      <p:ext uri="{BB962C8B-B14F-4D97-AF65-F5344CB8AC3E}">
        <p14:creationId xmlns:p14="http://schemas.microsoft.com/office/powerpoint/2010/main" val="706107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26217F5-B983-91B2-173C-6E23EAB02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8" y="555466"/>
            <a:ext cx="4855893" cy="4855893"/>
          </a:xfrm>
          <a:prstGeom prst="rect">
            <a:avLst/>
          </a:prstGeom>
        </p:spPr>
      </p:pic>
      <p:sp>
        <p:nvSpPr>
          <p:cNvPr id="3" name="TextBox 6">
            <a:extLst>
              <a:ext uri="{FF2B5EF4-FFF2-40B4-BE49-F238E27FC236}">
                <a16:creationId xmlns:a16="http://schemas.microsoft.com/office/drawing/2014/main" id="{D1A28D3E-B300-8056-D742-48D51CC8F650}"/>
              </a:ext>
            </a:extLst>
          </p:cNvPr>
          <p:cNvSpPr txBox="1"/>
          <p:nvPr/>
        </p:nvSpPr>
        <p:spPr>
          <a:xfrm>
            <a:off x="6476466" y="2793684"/>
            <a:ext cx="4101332" cy="25545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a:br>
              <a:rPr lang="tr-TR" sz="3200" b="1" i="1" u="sng" dirty="0">
                <a:solidFill>
                  <a:schemeClr val="tx1"/>
                </a:solidFill>
              </a:rPr>
            </a:br>
            <a:r>
              <a:rPr lang="tr-TR" sz="4000" b="1" dirty="0">
                <a:solidFill>
                  <a:schemeClr val="tx1"/>
                </a:solidFill>
              </a:rPr>
              <a:t>Ege </a:t>
            </a:r>
            <a:r>
              <a:rPr lang="tr-TR" sz="4000" b="1" dirty="0" err="1">
                <a:solidFill>
                  <a:schemeClr val="tx1"/>
                </a:solidFill>
              </a:rPr>
              <a:t>Tolgay</a:t>
            </a:r>
            <a:r>
              <a:rPr lang="tr-TR" sz="4000" b="1" dirty="0">
                <a:solidFill>
                  <a:schemeClr val="tx1"/>
                </a:solidFill>
              </a:rPr>
              <a:t> Altınay</a:t>
            </a:r>
            <a:br>
              <a:rPr lang="tr-TR" sz="3200" b="1" dirty="0">
                <a:solidFill>
                  <a:schemeClr val="tx1"/>
                </a:solidFill>
              </a:rPr>
            </a:br>
            <a:endParaRPr lang="tr-TR" sz="3200" b="1" dirty="0">
              <a:solidFill>
                <a:schemeClr val="tx1"/>
              </a:solidFill>
            </a:endParaRPr>
          </a:p>
          <a:p>
            <a:pPr algn="r"/>
            <a:r>
              <a:rPr lang="tr-TR" sz="2800" b="1" dirty="0" err="1">
                <a:solidFill>
                  <a:schemeClr val="tx1"/>
                </a:solidFill>
              </a:rPr>
              <a:t>Akköprü</a:t>
            </a:r>
            <a:r>
              <a:rPr lang="tr-TR" sz="2800" b="1" dirty="0">
                <a:solidFill>
                  <a:schemeClr val="tx1"/>
                </a:solidFill>
              </a:rPr>
              <a:t> Ortaokulu  </a:t>
            </a:r>
            <a:r>
              <a:rPr lang="tr-TR" sz="2800" b="1" dirty="0" err="1">
                <a:solidFill>
                  <a:schemeClr val="tx1"/>
                </a:solidFill>
              </a:rPr>
              <a:t>Tuşba</a:t>
            </a:r>
            <a:r>
              <a:rPr lang="tr-TR" sz="2800" b="1" dirty="0">
                <a:solidFill>
                  <a:schemeClr val="tx1"/>
                </a:solidFill>
              </a:rPr>
              <a:t>/VAN</a:t>
            </a:r>
          </a:p>
        </p:txBody>
      </p:sp>
      <p:sp>
        <p:nvSpPr>
          <p:cNvPr id="4" name="Metin kutusu 3">
            <a:extLst>
              <a:ext uri="{FF2B5EF4-FFF2-40B4-BE49-F238E27FC236}">
                <a16:creationId xmlns:a16="http://schemas.microsoft.com/office/drawing/2014/main" id="{457884C4-F58F-BE4E-ED3F-0F4021F97AE4}"/>
              </a:ext>
            </a:extLst>
          </p:cNvPr>
          <p:cNvSpPr txBox="1"/>
          <p:nvPr/>
        </p:nvSpPr>
        <p:spPr>
          <a:xfrm>
            <a:off x="4633319" y="5411359"/>
            <a:ext cx="6092685" cy="70788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t>Bu, ve benzeri içerikler için:</a:t>
            </a:r>
            <a:br>
              <a:rPr lang="tr-TR" sz="2000" b="1" dirty="0"/>
            </a:br>
            <a:r>
              <a:rPr lang="tr-TR" sz="2000" b="1" dirty="0">
                <a:hlinkClick r:id="rId3">
                  <a:extLst>
                    <a:ext uri="{A12FA001-AC4F-418D-AE19-62706E023703}">
                      <ahyp:hlinkClr xmlns:ahyp="http://schemas.microsoft.com/office/drawing/2018/hyperlinkcolor" val="tx"/>
                    </a:ext>
                  </a:extLst>
                </a:hlinkClick>
              </a:rPr>
              <a:t>www.egetolgayaltinay.com</a:t>
            </a:r>
            <a:r>
              <a:rPr lang="tr-TR" sz="2000" b="1" dirty="0"/>
              <a:t> adresini ziyaret edebilirsiniz.</a:t>
            </a:r>
          </a:p>
        </p:txBody>
      </p:sp>
      <p:pic>
        <p:nvPicPr>
          <p:cNvPr id="5" name="Resim 4">
            <a:extLst>
              <a:ext uri="{FF2B5EF4-FFF2-40B4-BE49-F238E27FC236}">
                <a16:creationId xmlns:a16="http://schemas.microsoft.com/office/drawing/2014/main" id="{F56E1214-E7BF-E7A2-02F3-0A064DA7D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77" y="498188"/>
            <a:ext cx="2295496" cy="2295496"/>
          </a:xfrm>
          <a:prstGeom prst="rect">
            <a:avLst/>
          </a:prstGeom>
          <a:ln>
            <a:solidFill>
              <a:schemeClr val="tx1"/>
            </a:solidFill>
          </a:ln>
        </p:spPr>
      </p:pic>
      <p:pic>
        <p:nvPicPr>
          <p:cNvPr id="6" name="Resim 5">
            <a:extLst>
              <a:ext uri="{FF2B5EF4-FFF2-40B4-BE49-F238E27FC236}">
                <a16:creationId xmlns:a16="http://schemas.microsoft.com/office/drawing/2014/main" id="{CB2D6546-9F57-E56A-E7B8-0E4CE6F4D0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0989" y="346663"/>
            <a:ext cx="2548225" cy="2548225"/>
          </a:xfrm>
          <a:prstGeom prst="rect">
            <a:avLst/>
          </a:prstGeom>
        </p:spPr>
      </p:pic>
    </p:spTree>
    <p:extLst>
      <p:ext uri="{BB962C8B-B14F-4D97-AF65-F5344CB8AC3E}">
        <p14:creationId xmlns:p14="http://schemas.microsoft.com/office/powerpoint/2010/main" val="150039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80DB1EF5-9351-A626-0C03-417D04DACB15}"/>
              </a:ext>
            </a:extLst>
          </p:cNvPr>
          <p:cNvSpPr>
            <a:spLocks noGrp="1"/>
          </p:cNvSpPr>
          <p:nvPr>
            <p:ph idx="1"/>
          </p:nvPr>
        </p:nvSpPr>
        <p:spPr>
          <a:xfrm>
            <a:off x="731292" y="4703690"/>
            <a:ext cx="10515600" cy="1886567"/>
          </a:xfrm>
        </p:spPr>
        <p:txBody>
          <a:bodyPr>
            <a:normAutofit/>
          </a:bodyPr>
          <a:lstStyle/>
          <a:p>
            <a:pPr marL="0" indent="0">
              <a:buNone/>
            </a:pPr>
            <a:r>
              <a:rPr lang="tr-TR" sz="2000" i="1" dirty="0"/>
              <a:t>Şimdiden değerli vaktinizi ayırıp dönüt verdiğiniz için teşekkür ederim. :)</a:t>
            </a:r>
          </a:p>
          <a:p>
            <a:pPr marL="0" indent="0">
              <a:buNone/>
            </a:pPr>
            <a:r>
              <a:rPr lang="tr-TR" sz="2000" i="1" dirty="0"/>
              <a:t>Ege </a:t>
            </a:r>
            <a:r>
              <a:rPr lang="tr-TR" sz="2000" i="1" dirty="0" err="1"/>
              <a:t>Tolgay</a:t>
            </a:r>
            <a:r>
              <a:rPr lang="tr-TR" sz="2000" i="1" dirty="0"/>
              <a:t> ALTINAY</a:t>
            </a:r>
          </a:p>
        </p:txBody>
      </p:sp>
      <p:sp>
        <p:nvSpPr>
          <p:cNvPr id="5" name="Metin kutusu 4">
            <a:extLst>
              <a:ext uri="{FF2B5EF4-FFF2-40B4-BE49-F238E27FC236}">
                <a16:creationId xmlns:a16="http://schemas.microsoft.com/office/drawing/2014/main" id="{436AEF8F-DE56-2240-A3AA-2E5E50FE0F41}"/>
              </a:ext>
            </a:extLst>
          </p:cNvPr>
          <p:cNvSpPr txBox="1"/>
          <p:nvPr/>
        </p:nvSpPr>
        <p:spPr>
          <a:xfrm>
            <a:off x="731292" y="2921168"/>
            <a:ext cx="9785445" cy="1015663"/>
          </a:xfrm>
          <a:prstGeom prst="rect">
            <a:avLst/>
          </a:prstGeom>
          <a:noFill/>
        </p:spPr>
        <p:txBody>
          <a:bodyPr wrap="square" rtlCol="0">
            <a:spAutoFit/>
          </a:bodyPr>
          <a:lstStyle/>
          <a:p>
            <a:r>
              <a:rPr lang="tr-TR" sz="3200" b="1" i="0" dirty="0">
                <a:solidFill>
                  <a:srgbClr val="202124"/>
                </a:solidFill>
                <a:effectLst/>
                <a:highlight>
                  <a:srgbClr val="FFFFFF"/>
                </a:highlight>
                <a:latin typeface="docs-Roboto"/>
              </a:rPr>
              <a:t>İlkokul Konu Anlatım Sunumları Geri Bildirim Formu:</a:t>
            </a:r>
          </a:p>
          <a:p>
            <a:r>
              <a:rPr lang="tr-TR" sz="2800" dirty="0">
                <a:hlinkClick r:id="rId2"/>
              </a:rPr>
              <a:t>https://forms.gle/KPw1nEorNN6aLMao7</a:t>
            </a:r>
            <a:r>
              <a:rPr lang="tr-TR" sz="2800" dirty="0"/>
              <a:t> </a:t>
            </a:r>
          </a:p>
        </p:txBody>
      </p:sp>
      <p:sp>
        <p:nvSpPr>
          <p:cNvPr id="6" name="İçerik Yer Tutucusu 2">
            <a:extLst>
              <a:ext uri="{FF2B5EF4-FFF2-40B4-BE49-F238E27FC236}">
                <a16:creationId xmlns:a16="http://schemas.microsoft.com/office/drawing/2014/main" id="{40C43DA4-B3EF-4D8C-5DE9-88E3B26D73FB}"/>
              </a:ext>
            </a:extLst>
          </p:cNvPr>
          <p:cNvSpPr txBox="1">
            <a:spLocks/>
          </p:cNvSpPr>
          <p:nvPr/>
        </p:nvSpPr>
        <p:spPr>
          <a:xfrm>
            <a:off x="731292" y="9544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i="1" dirty="0"/>
              <a:t>Değerli Meslektaşım,</a:t>
            </a:r>
            <a:br>
              <a:rPr lang="tr-TR" sz="2000" i="1" dirty="0"/>
            </a:br>
            <a:br>
              <a:rPr lang="tr-TR" sz="2000" i="1" dirty="0"/>
            </a:br>
            <a:r>
              <a:rPr lang="tr-TR" sz="2000" i="1" dirty="0">
                <a:solidFill>
                  <a:srgbClr val="202124"/>
                </a:solidFill>
                <a:highlight>
                  <a:srgbClr val="FFFFFF"/>
                </a:highlight>
                <a:latin typeface="docs-Roboto"/>
              </a:rPr>
              <a:t>Bu içeriklerin hazırlanması, düzenlenmesi ve yayımlanmasında ne kadar zaman harcasam da, ders uygulamalarında nasıl bir etkisi olduğunu ve geliştirilmesi gereken yerleri (ortaokulda görev yapmam nedeniyle) tecrübe edemiyorum. Bu süreçte, ders materyallerinin kalitesini geliştirebilmem için geri bildirimlerinize ihtiyacım var: </a:t>
            </a:r>
            <a:endParaRPr lang="tr-TR" sz="2000" i="1" dirty="0"/>
          </a:p>
        </p:txBody>
      </p:sp>
    </p:spTree>
    <p:extLst>
      <p:ext uri="{BB962C8B-B14F-4D97-AF65-F5344CB8AC3E}">
        <p14:creationId xmlns:p14="http://schemas.microsoft.com/office/powerpoint/2010/main" val="317147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5393AEC-A114-F235-A7FE-F36B913917FF}"/>
              </a:ext>
            </a:extLst>
          </p:cNvPr>
          <p:cNvSpPr txBox="1"/>
          <p:nvPr/>
        </p:nvSpPr>
        <p:spPr>
          <a:xfrm>
            <a:off x="435047" y="2987492"/>
            <a:ext cx="7715250" cy="1200329"/>
          </a:xfrm>
          <a:prstGeom prst="rect">
            <a:avLst/>
          </a:prstGeom>
          <a:noFill/>
        </p:spPr>
        <p:txBody>
          <a:bodyPr wrap="square" rtlCol="0">
            <a:spAutoFit/>
          </a:bodyPr>
          <a:lstStyle/>
          <a:p>
            <a:r>
              <a:rPr lang="tr-TR" sz="2400" b="1" dirty="0"/>
              <a:t>Konu ile ilgili şarkıya aşağıdaki bağlantıdan ulaşabilirsiniz:</a:t>
            </a:r>
          </a:p>
          <a:p>
            <a:endParaRPr lang="tr-TR" sz="2400" b="1" dirty="0"/>
          </a:p>
          <a:p>
            <a:r>
              <a:rPr lang="tr-TR" sz="2400" b="1" dirty="0">
                <a:hlinkClick r:id="rId3"/>
              </a:rPr>
              <a:t>https://www.egetolgayaltinay.com/lessons/623</a:t>
            </a:r>
            <a:r>
              <a:rPr lang="tr-TR" sz="2400" b="1" dirty="0"/>
              <a:t> </a:t>
            </a:r>
          </a:p>
        </p:txBody>
      </p:sp>
    </p:spTree>
    <p:extLst>
      <p:ext uri="{BB962C8B-B14F-4D97-AF65-F5344CB8AC3E}">
        <p14:creationId xmlns:p14="http://schemas.microsoft.com/office/powerpoint/2010/main" val="94085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5896C715-5169-2914-DF41-4D89EF315796}"/>
              </a:ext>
            </a:extLst>
          </p:cNvPr>
          <p:cNvSpPr/>
          <p:nvPr/>
        </p:nvSpPr>
        <p:spPr>
          <a:xfrm>
            <a:off x="115023" y="1691473"/>
            <a:ext cx="3350072" cy="1171163"/>
          </a:xfrm>
          <a:prstGeom prst="wedgeRectCallout">
            <a:avLst>
              <a:gd name="adj1" fmla="val -9526"/>
              <a:gd name="adj2" fmla="val 83084"/>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Hi</a:t>
            </a:r>
            <a:endParaRPr lang="tr-TR" sz="4000" b="1" dirty="0">
              <a:solidFill>
                <a:schemeClr val="tx1"/>
              </a:solidFill>
            </a:endParaRPr>
          </a:p>
        </p:txBody>
      </p:sp>
      <p:sp>
        <p:nvSpPr>
          <p:cNvPr id="3" name="Konuşma Balonu: Dikdörtgen 2">
            <a:extLst>
              <a:ext uri="{FF2B5EF4-FFF2-40B4-BE49-F238E27FC236}">
                <a16:creationId xmlns:a16="http://schemas.microsoft.com/office/drawing/2014/main" id="{D981C463-669B-76D1-854B-632C3178DD8F}"/>
              </a:ext>
            </a:extLst>
          </p:cNvPr>
          <p:cNvSpPr/>
          <p:nvPr/>
        </p:nvSpPr>
        <p:spPr>
          <a:xfrm>
            <a:off x="115022" y="1219013"/>
            <a:ext cx="3350073" cy="618614"/>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Selam</a:t>
            </a:r>
          </a:p>
        </p:txBody>
      </p:sp>
      <p:sp>
        <p:nvSpPr>
          <p:cNvPr id="4" name="Konuşma Balonu: Dikdörtgen 3">
            <a:extLst>
              <a:ext uri="{FF2B5EF4-FFF2-40B4-BE49-F238E27FC236}">
                <a16:creationId xmlns:a16="http://schemas.microsoft.com/office/drawing/2014/main" id="{73BE6D6D-8A9D-783A-F8A0-75E3802807D3}"/>
              </a:ext>
            </a:extLst>
          </p:cNvPr>
          <p:cNvSpPr/>
          <p:nvPr/>
        </p:nvSpPr>
        <p:spPr>
          <a:xfrm>
            <a:off x="4194531" y="1545319"/>
            <a:ext cx="3350072" cy="1171163"/>
          </a:xfrm>
          <a:prstGeom prst="wedgeRectCallout">
            <a:avLst>
              <a:gd name="adj1" fmla="val -9526"/>
              <a:gd name="adj2" fmla="val 83084"/>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Hello</a:t>
            </a:r>
            <a:endParaRPr lang="tr-TR" sz="4000" b="1" dirty="0">
              <a:solidFill>
                <a:schemeClr val="tx1"/>
              </a:solidFill>
            </a:endParaRPr>
          </a:p>
        </p:txBody>
      </p:sp>
      <p:sp>
        <p:nvSpPr>
          <p:cNvPr id="5" name="Konuşma Balonu: Dikdörtgen 4">
            <a:extLst>
              <a:ext uri="{FF2B5EF4-FFF2-40B4-BE49-F238E27FC236}">
                <a16:creationId xmlns:a16="http://schemas.microsoft.com/office/drawing/2014/main" id="{5FFF50B6-CF20-14F6-9A5F-01D70BF36E52}"/>
              </a:ext>
            </a:extLst>
          </p:cNvPr>
          <p:cNvSpPr/>
          <p:nvPr/>
        </p:nvSpPr>
        <p:spPr>
          <a:xfrm>
            <a:off x="4194530" y="1072859"/>
            <a:ext cx="3350073" cy="618614"/>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Merhaba</a:t>
            </a:r>
          </a:p>
        </p:txBody>
      </p:sp>
      <p:sp>
        <p:nvSpPr>
          <p:cNvPr id="6" name="Konuşma Balonu: Dikdörtgen 5">
            <a:extLst>
              <a:ext uri="{FF2B5EF4-FFF2-40B4-BE49-F238E27FC236}">
                <a16:creationId xmlns:a16="http://schemas.microsoft.com/office/drawing/2014/main" id="{81FA34A7-8028-1C42-68C9-501AF63A967F}"/>
              </a:ext>
            </a:extLst>
          </p:cNvPr>
          <p:cNvSpPr/>
          <p:nvPr/>
        </p:nvSpPr>
        <p:spPr>
          <a:xfrm>
            <a:off x="8370291" y="771903"/>
            <a:ext cx="3350072" cy="919570"/>
          </a:xfrm>
          <a:prstGeom prst="wedgeRectCallout">
            <a:avLst>
              <a:gd name="adj1" fmla="val -33660"/>
              <a:gd name="adj2" fmla="val 78897"/>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Good</a:t>
            </a:r>
            <a:r>
              <a:rPr lang="tr-TR" sz="4000" b="1" dirty="0">
                <a:solidFill>
                  <a:schemeClr val="tx1"/>
                </a:solidFill>
              </a:rPr>
              <a:t> </a:t>
            </a:r>
            <a:r>
              <a:rPr lang="tr-TR" sz="4000" b="1" dirty="0" err="1">
                <a:solidFill>
                  <a:schemeClr val="tx1"/>
                </a:solidFill>
              </a:rPr>
              <a:t>bye</a:t>
            </a:r>
            <a:endParaRPr lang="tr-TR" sz="4000" b="1" dirty="0">
              <a:solidFill>
                <a:schemeClr val="tx1"/>
              </a:solidFill>
            </a:endParaRPr>
          </a:p>
        </p:txBody>
      </p:sp>
      <p:sp>
        <p:nvSpPr>
          <p:cNvPr id="7" name="Konuşma Balonu: Dikdörtgen 6">
            <a:extLst>
              <a:ext uri="{FF2B5EF4-FFF2-40B4-BE49-F238E27FC236}">
                <a16:creationId xmlns:a16="http://schemas.microsoft.com/office/drawing/2014/main" id="{CA8969E9-DAA7-B4A8-525D-4984381C7DB2}"/>
              </a:ext>
            </a:extLst>
          </p:cNvPr>
          <p:cNvSpPr/>
          <p:nvPr/>
        </p:nvSpPr>
        <p:spPr>
          <a:xfrm>
            <a:off x="8370290" y="432335"/>
            <a:ext cx="3350073"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Hoşça kal</a:t>
            </a:r>
          </a:p>
        </p:txBody>
      </p:sp>
      <p:sp>
        <p:nvSpPr>
          <p:cNvPr id="8" name="Konuşma Balonu: Dikdörtgen 7">
            <a:extLst>
              <a:ext uri="{FF2B5EF4-FFF2-40B4-BE49-F238E27FC236}">
                <a16:creationId xmlns:a16="http://schemas.microsoft.com/office/drawing/2014/main" id="{83911193-FCCD-4791-4DA6-A3401305E581}"/>
              </a:ext>
            </a:extLst>
          </p:cNvPr>
          <p:cNvSpPr/>
          <p:nvPr/>
        </p:nvSpPr>
        <p:spPr>
          <a:xfrm>
            <a:off x="8370291" y="2461029"/>
            <a:ext cx="3350072" cy="919570"/>
          </a:xfrm>
          <a:prstGeom prst="wedgeRectCallout">
            <a:avLst>
              <a:gd name="adj1" fmla="val 40180"/>
              <a:gd name="adj2" fmla="val 809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Take</a:t>
            </a:r>
            <a:r>
              <a:rPr lang="tr-TR" sz="4000" b="1" dirty="0">
                <a:solidFill>
                  <a:schemeClr val="tx1"/>
                </a:solidFill>
              </a:rPr>
              <a:t> </a:t>
            </a:r>
            <a:r>
              <a:rPr lang="tr-TR" sz="4000" b="1" dirty="0" err="1">
                <a:solidFill>
                  <a:schemeClr val="tx1"/>
                </a:solidFill>
              </a:rPr>
              <a:t>care</a:t>
            </a:r>
            <a:r>
              <a:rPr lang="tr-TR" sz="4000" b="1" dirty="0">
                <a:solidFill>
                  <a:schemeClr val="tx1"/>
                </a:solidFill>
              </a:rPr>
              <a:t>.</a:t>
            </a:r>
          </a:p>
        </p:txBody>
      </p:sp>
      <p:sp>
        <p:nvSpPr>
          <p:cNvPr id="9" name="Konuşma Balonu: Dikdörtgen 8">
            <a:extLst>
              <a:ext uri="{FF2B5EF4-FFF2-40B4-BE49-F238E27FC236}">
                <a16:creationId xmlns:a16="http://schemas.microsoft.com/office/drawing/2014/main" id="{43999F13-AE94-740C-01EF-068CCDEE4395}"/>
              </a:ext>
            </a:extLst>
          </p:cNvPr>
          <p:cNvSpPr/>
          <p:nvPr/>
        </p:nvSpPr>
        <p:spPr>
          <a:xfrm>
            <a:off x="8370290" y="2063283"/>
            <a:ext cx="3350073"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Kendine iyi bak</a:t>
            </a:r>
          </a:p>
        </p:txBody>
      </p:sp>
    </p:spTree>
    <p:extLst>
      <p:ext uri="{BB962C8B-B14F-4D97-AF65-F5344CB8AC3E}">
        <p14:creationId xmlns:p14="http://schemas.microsoft.com/office/powerpoint/2010/main" val="10373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Konuşma Balonu: Dikdörtgen 1">
            <a:extLst>
              <a:ext uri="{FF2B5EF4-FFF2-40B4-BE49-F238E27FC236}">
                <a16:creationId xmlns:a16="http://schemas.microsoft.com/office/drawing/2014/main" id="{616A42FF-E9FB-7BC3-E2A9-728DBC2806AE}"/>
              </a:ext>
            </a:extLst>
          </p:cNvPr>
          <p:cNvSpPr/>
          <p:nvPr/>
        </p:nvSpPr>
        <p:spPr>
          <a:xfrm>
            <a:off x="198442" y="704693"/>
            <a:ext cx="5393836" cy="919570"/>
          </a:xfrm>
          <a:prstGeom prst="wedgeRectCallout">
            <a:avLst>
              <a:gd name="adj1" fmla="val -11803"/>
              <a:gd name="adj2" fmla="val 161587"/>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Nice </a:t>
            </a:r>
            <a:r>
              <a:rPr lang="tr-TR" sz="4000" b="1" dirty="0" err="1">
                <a:solidFill>
                  <a:schemeClr val="tx1"/>
                </a:solidFill>
              </a:rPr>
              <a:t>to</a:t>
            </a:r>
            <a:r>
              <a:rPr lang="tr-TR" sz="4000" b="1" dirty="0">
                <a:solidFill>
                  <a:schemeClr val="tx1"/>
                </a:solidFill>
              </a:rPr>
              <a:t> </a:t>
            </a:r>
            <a:r>
              <a:rPr lang="tr-TR" sz="4000" b="1" dirty="0" err="1">
                <a:solidFill>
                  <a:schemeClr val="tx1"/>
                </a:solidFill>
              </a:rPr>
              <a:t>meet</a:t>
            </a:r>
            <a:r>
              <a:rPr lang="tr-TR" sz="4000" b="1" dirty="0">
                <a:solidFill>
                  <a:schemeClr val="tx1"/>
                </a:solidFill>
              </a:rPr>
              <a:t> </a:t>
            </a:r>
            <a:r>
              <a:rPr lang="tr-TR" sz="4000" b="1" dirty="0" err="1">
                <a:solidFill>
                  <a:schemeClr val="tx1"/>
                </a:solidFill>
              </a:rPr>
              <a:t>you</a:t>
            </a:r>
            <a:endParaRPr lang="tr-TR" sz="4000" b="1" dirty="0">
              <a:solidFill>
                <a:schemeClr val="tx1"/>
              </a:solidFill>
            </a:endParaRPr>
          </a:p>
        </p:txBody>
      </p:sp>
      <p:sp>
        <p:nvSpPr>
          <p:cNvPr id="3" name="Konuşma Balonu: Dikdörtgen 2">
            <a:extLst>
              <a:ext uri="{FF2B5EF4-FFF2-40B4-BE49-F238E27FC236}">
                <a16:creationId xmlns:a16="http://schemas.microsoft.com/office/drawing/2014/main" id="{8803EE43-A5A3-8ECB-35B3-99BBEF089C8A}"/>
              </a:ext>
            </a:extLst>
          </p:cNvPr>
          <p:cNvSpPr/>
          <p:nvPr/>
        </p:nvSpPr>
        <p:spPr>
          <a:xfrm>
            <a:off x="198441" y="365125"/>
            <a:ext cx="5393837"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Tanıştığımıza memnun oldum</a:t>
            </a:r>
          </a:p>
        </p:txBody>
      </p:sp>
      <p:sp>
        <p:nvSpPr>
          <p:cNvPr id="4" name="Konuşma Balonu: Dikdörtgen 3">
            <a:extLst>
              <a:ext uri="{FF2B5EF4-FFF2-40B4-BE49-F238E27FC236}">
                <a16:creationId xmlns:a16="http://schemas.microsoft.com/office/drawing/2014/main" id="{E875F26B-1B53-6893-B977-5413D104154B}"/>
              </a:ext>
            </a:extLst>
          </p:cNvPr>
          <p:cNvSpPr/>
          <p:nvPr/>
        </p:nvSpPr>
        <p:spPr>
          <a:xfrm>
            <a:off x="2637324" y="1963831"/>
            <a:ext cx="5513670" cy="919570"/>
          </a:xfrm>
          <a:prstGeom prst="wedgeRectCallout">
            <a:avLst>
              <a:gd name="adj1" fmla="val 4851"/>
              <a:gd name="adj2" fmla="val 9669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Nice </a:t>
            </a:r>
            <a:r>
              <a:rPr lang="tr-TR" sz="3200" b="1" dirty="0" err="1">
                <a:solidFill>
                  <a:schemeClr val="tx1"/>
                </a:solidFill>
              </a:rPr>
              <a:t>to</a:t>
            </a:r>
            <a:r>
              <a:rPr lang="tr-TR" sz="3200" b="1" dirty="0">
                <a:solidFill>
                  <a:schemeClr val="tx1"/>
                </a:solidFill>
              </a:rPr>
              <a:t> </a:t>
            </a:r>
            <a:r>
              <a:rPr lang="tr-TR" sz="3200" b="1" dirty="0" err="1">
                <a:solidFill>
                  <a:schemeClr val="tx1"/>
                </a:solidFill>
              </a:rPr>
              <a:t>meet</a:t>
            </a:r>
            <a:r>
              <a:rPr lang="tr-TR" sz="3200" b="1" dirty="0">
                <a:solidFill>
                  <a:schemeClr val="tx1"/>
                </a:solidFill>
              </a:rPr>
              <a:t> </a:t>
            </a:r>
            <a:r>
              <a:rPr lang="tr-TR" sz="3200" b="1" dirty="0" err="1">
                <a:solidFill>
                  <a:schemeClr val="tx1"/>
                </a:solidFill>
              </a:rPr>
              <a:t>you</a:t>
            </a:r>
            <a:r>
              <a:rPr lang="tr-TR" sz="3200" b="1" dirty="0">
                <a:solidFill>
                  <a:schemeClr val="tx1"/>
                </a:solidFill>
              </a:rPr>
              <a:t>, </a:t>
            </a:r>
            <a:r>
              <a:rPr lang="tr-TR" sz="3200" b="1" dirty="0" err="1">
                <a:solidFill>
                  <a:schemeClr val="tx1"/>
                </a:solidFill>
              </a:rPr>
              <a:t>too</a:t>
            </a:r>
            <a:r>
              <a:rPr lang="tr-TR" sz="3200" b="1" dirty="0">
                <a:solidFill>
                  <a:schemeClr val="tx1"/>
                </a:solidFill>
              </a:rPr>
              <a:t>.</a:t>
            </a:r>
          </a:p>
        </p:txBody>
      </p:sp>
      <p:sp>
        <p:nvSpPr>
          <p:cNvPr id="5" name="Konuşma Balonu: Dikdörtgen 4">
            <a:extLst>
              <a:ext uri="{FF2B5EF4-FFF2-40B4-BE49-F238E27FC236}">
                <a16:creationId xmlns:a16="http://schemas.microsoft.com/office/drawing/2014/main" id="{108FA35B-A826-31CE-7D21-6F648B8E0E91}"/>
              </a:ext>
            </a:extLst>
          </p:cNvPr>
          <p:cNvSpPr/>
          <p:nvPr/>
        </p:nvSpPr>
        <p:spPr>
          <a:xfrm>
            <a:off x="2637323" y="1624263"/>
            <a:ext cx="5513671"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ysClr val="windowText" lastClr="000000"/>
                </a:solidFill>
              </a:rPr>
              <a:t>Ben de, tanıştığımıza memnun oldum.</a:t>
            </a:r>
          </a:p>
        </p:txBody>
      </p:sp>
      <p:sp>
        <p:nvSpPr>
          <p:cNvPr id="6" name="Konuşma Balonu: Dikdörtgen 5">
            <a:extLst>
              <a:ext uri="{FF2B5EF4-FFF2-40B4-BE49-F238E27FC236}">
                <a16:creationId xmlns:a16="http://schemas.microsoft.com/office/drawing/2014/main" id="{626D62E4-D17D-63FB-3189-A866B916031E}"/>
              </a:ext>
            </a:extLst>
          </p:cNvPr>
          <p:cNvSpPr/>
          <p:nvPr/>
        </p:nvSpPr>
        <p:spPr>
          <a:xfrm>
            <a:off x="8370291" y="771903"/>
            <a:ext cx="3350072" cy="919570"/>
          </a:xfrm>
          <a:prstGeom prst="wedgeRectCallout">
            <a:avLst>
              <a:gd name="adj1" fmla="val -21593"/>
              <a:gd name="adj2" fmla="val 252651"/>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b="1" dirty="0" err="1">
                <a:solidFill>
                  <a:schemeClr val="tx1"/>
                </a:solidFill>
              </a:rPr>
              <a:t>See</a:t>
            </a:r>
            <a:r>
              <a:rPr lang="tr-TR" sz="4000" b="1" dirty="0">
                <a:solidFill>
                  <a:schemeClr val="tx1"/>
                </a:solidFill>
              </a:rPr>
              <a:t> </a:t>
            </a:r>
            <a:r>
              <a:rPr lang="tr-TR" sz="4000" b="1" dirty="0" err="1">
                <a:solidFill>
                  <a:schemeClr val="tx1"/>
                </a:solidFill>
              </a:rPr>
              <a:t>you</a:t>
            </a:r>
            <a:endParaRPr lang="tr-TR" sz="4000" b="1" dirty="0">
              <a:solidFill>
                <a:schemeClr val="tx1"/>
              </a:solidFill>
            </a:endParaRPr>
          </a:p>
        </p:txBody>
      </p:sp>
      <p:sp>
        <p:nvSpPr>
          <p:cNvPr id="7" name="Konuşma Balonu: Dikdörtgen 6">
            <a:extLst>
              <a:ext uri="{FF2B5EF4-FFF2-40B4-BE49-F238E27FC236}">
                <a16:creationId xmlns:a16="http://schemas.microsoft.com/office/drawing/2014/main" id="{EB538BF9-CA70-183E-9B19-EADDA4A947A3}"/>
              </a:ext>
            </a:extLst>
          </p:cNvPr>
          <p:cNvSpPr/>
          <p:nvPr/>
        </p:nvSpPr>
        <p:spPr>
          <a:xfrm>
            <a:off x="8370290" y="432335"/>
            <a:ext cx="3350073"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Görüşürüz</a:t>
            </a:r>
          </a:p>
        </p:txBody>
      </p:sp>
      <p:sp>
        <p:nvSpPr>
          <p:cNvPr id="8" name="Konuşma Balonu: Dikdörtgen 7">
            <a:extLst>
              <a:ext uri="{FF2B5EF4-FFF2-40B4-BE49-F238E27FC236}">
                <a16:creationId xmlns:a16="http://schemas.microsoft.com/office/drawing/2014/main" id="{F40ABF8F-B90B-9942-9E37-942026AFCED4}"/>
              </a:ext>
            </a:extLst>
          </p:cNvPr>
          <p:cNvSpPr/>
          <p:nvPr/>
        </p:nvSpPr>
        <p:spPr>
          <a:xfrm>
            <a:off x="8532316" y="2185211"/>
            <a:ext cx="3350072" cy="1174005"/>
          </a:xfrm>
          <a:prstGeom prst="wedgeRectCallout">
            <a:avLst>
              <a:gd name="adj1" fmla="val 244"/>
              <a:gd name="adj2" fmla="val 135419"/>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3200" b="1" dirty="0" err="1">
                <a:solidFill>
                  <a:schemeClr val="tx1"/>
                </a:solidFill>
              </a:rPr>
              <a:t>Have</a:t>
            </a:r>
            <a:r>
              <a:rPr lang="tr-TR" sz="3200" b="1" dirty="0">
                <a:solidFill>
                  <a:schemeClr val="tx1"/>
                </a:solidFill>
              </a:rPr>
              <a:t> a </a:t>
            </a:r>
            <a:r>
              <a:rPr lang="tr-TR" sz="3200" b="1" dirty="0" err="1">
                <a:solidFill>
                  <a:schemeClr val="tx1"/>
                </a:solidFill>
              </a:rPr>
              <a:t>good</a:t>
            </a:r>
            <a:r>
              <a:rPr lang="tr-TR" sz="3200" b="1" dirty="0">
                <a:solidFill>
                  <a:schemeClr val="tx1"/>
                </a:solidFill>
              </a:rPr>
              <a:t> </a:t>
            </a:r>
            <a:r>
              <a:rPr lang="tr-TR" sz="3200" b="1" dirty="0" err="1">
                <a:solidFill>
                  <a:schemeClr val="tx1"/>
                </a:solidFill>
              </a:rPr>
              <a:t>day</a:t>
            </a:r>
            <a:endParaRPr lang="tr-TR" sz="3200" b="1" dirty="0">
              <a:solidFill>
                <a:schemeClr val="tx1"/>
              </a:solidFill>
            </a:endParaRPr>
          </a:p>
        </p:txBody>
      </p:sp>
      <p:sp>
        <p:nvSpPr>
          <p:cNvPr id="9" name="Konuşma Balonu: Dikdörtgen 8">
            <a:extLst>
              <a:ext uri="{FF2B5EF4-FFF2-40B4-BE49-F238E27FC236}">
                <a16:creationId xmlns:a16="http://schemas.microsoft.com/office/drawing/2014/main" id="{1A48F4C2-CD31-6A01-1DED-1F975BD4C35C}"/>
              </a:ext>
            </a:extLst>
          </p:cNvPr>
          <p:cNvSpPr/>
          <p:nvPr/>
        </p:nvSpPr>
        <p:spPr>
          <a:xfrm>
            <a:off x="8532315" y="1845644"/>
            <a:ext cx="3350073" cy="485721"/>
          </a:xfrm>
          <a:prstGeom prst="wedgeRectCallout">
            <a:avLst>
              <a:gd name="adj1" fmla="val -9541"/>
              <a:gd name="adj2" fmla="val 38650"/>
            </a:avLst>
          </a:prstGeom>
          <a:solidFill>
            <a:srgbClr val="C5E7FD"/>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b="1" dirty="0">
                <a:solidFill>
                  <a:sysClr val="windowText" lastClr="000000"/>
                </a:solidFill>
              </a:rPr>
              <a:t>İyi günler</a:t>
            </a:r>
          </a:p>
        </p:txBody>
      </p:sp>
    </p:spTree>
    <p:extLst>
      <p:ext uri="{BB962C8B-B14F-4D97-AF65-F5344CB8AC3E}">
        <p14:creationId xmlns:p14="http://schemas.microsoft.com/office/powerpoint/2010/main" val="42366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https://www.egetolgayaltinay.com/lessons/607</a:t>
            </a:r>
            <a:r>
              <a:rPr lang="tr-TR" sz="2400" b="1" dirty="0"/>
              <a:t> </a:t>
            </a:r>
          </a:p>
        </p:txBody>
      </p:sp>
      <p:pic>
        <p:nvPicPr>
          <p:cNvPr id="3" name="Resim 2">
            <a:extLst>
              <a:ext uri="{FF2B5EF4-FFF2-40B4-BE49-F238E27FC236}">
                <a16:creationId xmlns:a16="http://schemas.microsoft.com/office/drawing/2014/main" id="{3834B431-0481-CB5E-9382-CFBB852C9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81073">
            <a:off x="8948446" y="3429000"/>
            <a:ext cx="2779631" cy="2687742"/>
          </a:xfrm>
          <a:prstGeom prst="rect">
            <a:avLst/>
          </a:prstGeom>
        </p:spPr>
      </p:pic>
    </p:spTree>
    <p:extLst>
      <p:ext uri="{BB962C8B-B14F-4D97-AF65-F5344CB8AC3E}">
        <p14:creationId xmlns:p14="http://schemas.microsoft.com/office/powerpoint/2010/main" val="226773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50F61F79-0280-9FC0-7E3C-B6DCD2969600}"/>
              </a:ext>
            </a:extLst>
          </p:cNvPr>
          <p:cNvSpPr/>
          <p:nvPr/>
        </p:nvSpPr>
        <p:spPr>
          <a:xfrm>
            <a:off x="96253" y="1501540"/>
            <a:ext cx="3590224" cy="809654"/>
          </a:xfrm>
          <a:prstGeom prst="roundRect">
            <a:avLst/>
          </a:prstGeom>
          <a:solidFill>
            <a:srgbClr val="9FD8FB"/>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b="1" dirty="0" err="1"/>
              <a:t>Good</a:t>
            </a:r>
            <a:r>
              <a:rPr lang="tr-TR" sz="3600" b="1" dirty="0"/>
              <a:t> </a:t>
            </a:r>
            <a:r>
              <a:rPr lang="tr-TR" sz="3600" b="1" dirty="0" err="1"/>
              <a:t>morning</a:t>
            </a:r>
            <a:endParaRPr lang="en-US" sz="3600" b="1" dirty="0"/>
          </a:p>
        </p:txBody>
      </p:sp>
      <p:sp>
        <p:nvSpPr>
          <p:cNvPr id="3" name="Dikdörtgen: Köşeleri Yuvarlatılmış 2">
            <a:extLst>
              <a:ext uri="{FF2B5EF4-FFF2-40B4-BE49-F238E27FC236}">
                <a16:creationId xmlns:a16="http://schemas.microsoft.com/office/drawing/2014/main" id="{F4C3B261-5C8D-000B-78F4-9F0394E7C7E7}"/>
              </a:ext>
            </a:extLst>
          </p:cNvPr>
          <p:cNvSpPr/>
          <p:nvPr/>
        </p:nvSpPr>
        <p:spPr>
          <a:xfrm>
            <a:off x="96253" y="2311194"/>
            <a:ext cx="3590224" cy="809654"/>
          </a:xfrm>
          <a:prstGeom prst="roundRect">
            <a:avLst/>
          </a:prstGeom>
          <a:solidFill>
            <a:srgbClr val="C5E7FD"/>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Günaydın</a:t>
            </a:r>
            <a:endParaRPr lang="en-US" sz="3600" dirty="0"/>
          </a:p>
        </p:txBody>
      </p:sp>
      <p:sp>
        <p:nvSpPr>
          <p:cNvPr id="4" name="Dikdörtgen: Köşeleri Yuvarlatılmış 3">
            <a:extLst>
              <a:ext uri="{FF2B5EF4-FFF2-40B4-BE49-F238E27FC236}">
                <a16:creationId xmlns:a16="http://schemas.microsoft.com/office/drawing/2014/main" id="{724BB415-71EB-D714-2680-C65E0175E6C2}"/>
              </a:ext>
            </a:extLst>
          </p:cNvPr>
          <p:cNvSpPr/>
          <p:nvPr/>
        </p:nvSpPr>
        <p:spPr>
          <a:xfrm>
            <a:off x="8362749" y="1501540"/>
            <a:ext cx="3590224" cy="809654"/>
          </a:xfrm>
          <a:prstGeom prst="roundRect">
            <a:avLst/>
          </a:prstGeom>
          <a:solidFill>
            <a:srgbClr val="9FD8FB"/>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b="1" dirty="0" err="1"/>
              <a:t>Good</a:t>
            </a:r>
            <a:r>
              <a:rPr lang="tr-TR" sz="3600" b="1" dirty="0"/>
              <a:t> </a:t>
            </a:r>
            <a:r>
              <a:rPr lang="tr-TR" sz="3600" b="1" dirty="0" err="1"/>
              <a:t>afternoon</a:t>
            </a:r>
            <a:endParaRPr lang="en-US" sz="3600" b="1" dirty="0"/>
          </a:p>
        </p:txBody>
      </p:sp>
      <p:sp>
        <p:nvSpPr>
          <p:cNvPr id="5" name="Dikdörtgen: Köşeleri Yuvarlatılmış 4">
            <a:extLst>
              <a:ext uri="{FF2B5EF4-FFF2-40B4-BE49-F238E27FC236}">
                <a16:creationId xmlns:a16="http://schemas.microsoft.com/office/drawing/2014/main" id="{941C4FD0-B0D1-D0C4-89D3-155ABC89B0A6}"/>
              </a:ext>
            </a:extLst>
          </p:cNvPr>
          <p:cNvSpPr/>
          <p:nvPr/>
        </p:nvSpPr>
        <p:spPr>
          <a:xfrm>
            <a:off x="8362749" y="2311194"/>
            <a:ext cx="3590224" cy="809654"/>
          </a:xfrm>
          <a:prstGeom prst="roundRect">
            <a:avLst/>
          </a:prstGeom>
          <a:solidFill>
            <a:srgbClr val="C5E7FD"/>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Tünaydın</a:t>
            </a:r>
            <a:endParaRPr lang="en-US" sz="3600" dirty="0"/>
          </a:p>
        </p:txBody>
      </p:sp>
      <p:sp>
        <p:nvSpPr>
          <p:cNvPr id="6" name="Dikdörtgen: Köşeleri Yuvarlatılmış 5">
            <a:extLst>
              <a:ext uri="{FF2B5EF4-FFF2-40B4-BE49-F238E27FC236}">
                <a16:creationId xmlns:a16="http://schemas.microsoft.com/office/drawing/2014/main" id="{AC60451B-595F-AAAC-F779-1EB692E36FC7}"/>
              </a:ext>
            </a:extLst>
          </p:cNvPr>
          <p:cNvSpPr/>
          <p:nvPr/>
        </p:nvSpPr>
        <p:spPr>
          <a:xfrm>
            <a:off x="96253" y="4387515"/>
            <a:ext cx="3590224" cy="809654"/>
          </a:xfrm>
          <a:prstGeom prst="roundRect">
            <a:avLst/>
          </a:prstGeom>
          <a:solidFill>
            <a:srgbClr val="9FD8FB"/>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b="1" dirty="0" err="1"/>
              <a:t>Good</a:t>
            </a:r>
            <a:r>
              <a:rPr lang="tr-TR" sz="3600" b="1" dirty="0"/>
              <a:t> </a:t>
            </a:r>
            <a:r>
              <a:rPr lang="tr-TR" sz="3600" b="1" dirty="0" err="1"/>
              <a:t>evening</a:t>
            </a:r>
            <a:endParaRPr lang="en-US" sz="3600" b="1" dirty="0"/>
          </a:p>
        </p:txBody>
      </p:sp>
      <p:sp>
        <p:nvSpPr>
          <p:cNvPr id="7" name="Dikdörtgen: Köşeleri Yuvarlatılmış 6">
            <a:extLst>
              <a:ext uri="{FF2B5EF4-FFF2-40B4-BE49-F238E27FC236}">
                <a16:creationId xmlns:a16="http://schemas.microsoft.com/office/drawing/2014/main" id="{536BC0AF-C379-F99A-075E-5102662721B9}"/>
              </a:ext>
            </a:extLst>
          </p:cNvPr>
          <p:cNvSpPr/>
          <p:nvPr/>
        </p:nvSpPr>
        <p:spPr>
          <a:xfrm>
            <a:off x="96253" y="5197169"/>
            <a:ext cx="3590224" cy="809654"/>
          </a:xfrm>
          <a:prstGeom prst="roundRect">
            <a:avLst/>
          </a:prstGeom>
          <a:solidFill>
            <a:srgbClr val="C5E7FD"/>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İyi akşamlar</a:t>
            </a:r>
            <a:endParaRPr lang="en-US" sz="3600" dirty="0"/>
          </a:p>
        </p:txBody>
      </p:sp>
      <p:sp>
        <p:nvSpPr>
          <p:cNvPr id="8" name="Dikdörtgen: Köşeleri Yuvarlatılmış 7">
            <a:extLst>
              <a:ext uri="{FF2B5EF4-FFF2-40B4-BE49-F238E27FC236}">
                <a16:creationId xmlns:a16="http://schemas.microsoft.com/office/drawing/2014/main" id="{96F93AD0-0F3E-AA83-0CE9-C363AE5E58F0}"/>
              </a:ext>
            </a:extLst>
          </p:cNvPr>
          <p:cNvSpPr/>
          <p:nvPr/>
        </p:nvSpPr>
        <p:spPr>
          <a:xfrm>
            <a:off x="8362749" y="4387515"/>
            <a:ext cx="3590224" cy="809654"/>
          </a:xfrm>
          <a:prstGeom prst="roundRect">
            <a:avLst/>
          </a:prstGeom>
          <a:solidFill>
            <a:srgbClr val="9FD8FB"/>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b="1" dirty="0" err="1"/>
              <a:t>Good</a:t>
            </a:r>
            <a:r>
              <a:rPr lang="tr-TR" sz="3600" b="1" dirty="0"/>
              <a:t> </a:t>
            </a:r>
            <a:r>
              <a:rPr lang="tr-TR" sz="3600" b="1" dirty="0" err="1"/>
              <a:t>night</a:t>
            </a:r>
            <a:endParaRPr lang="en-US" sz="3600" b="1" dirty="0"/>
          </a:p>
        </p:txBody>
      </p:sp>
      <p:sp>
        <p:nvSpPr>
          <p:cNvPr id="9" name="Dikdörtgen: Köşeleri Yuvarlatılmış 8">
            <a:extLst>
              <a:ext uri="{FF2B5EF4-FFF2-40B4-BE49-F238E27FC236}">
                <a16:creationId xmlns:a16="http://schemas.microsoft.com/office/drawing/2014/main" id="{3CB0D7CC-6A93-AA78-6D19-32722D07E67C}"/>
              </a:ext>
            </a:extLst>
          </p:cNvPr>
          <p:cNvSpPr/>
          <p:nvPr/>
        </p:nvSpPr>
        <p:spPr>
          <a:xfrm>
            <a:off x="8362749" y="5197169"/>
            <a:ext cx="3590224" cy="809654"/>
          </a:xfrm>
          <a:prstGeom prst="roundRect">
            <a:avLst/>
          </a:prstGeom>
          <a:solidFill>
            <a:srgbClr val="C5E7FD"/>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tr-TR" sz="3600" dirty="0"/>
              <a:t>İyi geceler</a:t>
            </a:r>
            <a:endParaRPr lang="en-US" sz="3600" dirty="0"/>
          </a:p>
        </p:txBody>
      </p:sp>
    </p:spTree>
    <p:extLst>
      <p:ext uri="{BB962C8B-B14F-4D97-AF65-F5344CB8AC3E}">
        <p14:creationId xmlns:p14="http://schemas.microsoft.com/office/powerpoint/2010/main" val="25880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99634C-D3B3-50B0-A06A-925484F9B857}"/>
              </a:ext>
            </a:extLst>
          </p:cNvPr>
          <p:cNvSpPr txBox="1"/>
          <p:nvPr/>
        </p:nvSpPr>
        <p:spPr>
          <a:xfrm>
            <a:off x="463923" y="2963396"/>
            <a:ext cx="7715250" cy="1200329"/>
          </a:xfrm>
          <a:prstGeom prst="rect">
            <a:avLst/>
          </a:prstGeom>
          <a:noFill/>
        </p:spPr>
        <p:txBody>
          <a:bodyPr wrap="square" rtlCol="0">
            <a:spAutoFit/>
          </a:bodyPr>
          <a:lstStyle/>
          <a:p>
            <a:r>
              <a:rPr lang="tr-TR" sz="2400" b="1" dirty="0"/>
              <a:t>Konu ile ilgili etkinliğe aşağıdaki bağlantıdan ulaşabilirsiniz:</a:t>
            </a:r>
          </a:p>
          <a:p>
            <a:endParaRPr lang="tr-TR" sz="2400" b="1" dirty="0"/>
          </a:p>
          <a:p>
            <a:r>
              <a:rPr lang="tr-TR" sz="2400" b="1" dirty="0">
                <a:hlinkClick r:id="rId3"/>
              </a:rPr>
              <a:t>https://www.egetolgayaltinay.com/lessons/608</a:t>
            </a:r>
            <a:r>
              <a:rPr lang="tr-TR" sz="2400" b="1" dirty="0"/>
              <a:t>  </a:t>
            </a:r>
          </a:p>
        </p:txBody>
      </p:sp>
      <p:pic>
        <p:nvPicPr>
          <p:cNvPr id="3" name="Resim 2">
            <a:extLst>
              <a:ext uri="{FF2B5EF4-FFF2-40B4-BE49-F238E27FC236}">
                <a16:creationId xmlns:a16="http://schemas.microsoft.com/office/drawing/2014/main" id="{D45755AB-5162-2ABE-F943-550A10ED6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5973">
            <a:off x="8769285" y="3429000"/>
            <a:ext cx="2710909" cy="2472349"/>
          </a:xfrm>
          <a:prstGeom prst="rect">
            <a:avLst/>
          </a:prstGeom>
        </p:spPr>
      </p:pic>
    </p:spTree>
    <p:extLst>
      <p:ext uri="{BB962C8B-B14F-4D97-AF65-F5344CB8AC3E}">
        <p14:creationId xmlns:p14="http://schemas.microsoft.com/office/powerpoint/2010/main" val="19251698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638</Words>
  <Application>Microsoft Office PowerPoint</Application>
  <PresentationFormat>Geniş ekran</PresentationFormat>
  <Paragraphs>127</Paragraphs>
  <Slides>33</Slides>
  <Notes>0</Notes>
  <HiddenSlides>0</HiddenSlides>
  <MMClips>54</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Arial</vt:lpstr>
      <vt:lpstr>Calibri</vt:lpstr>
      <vt:lpstr>Calibri Light</vt:lpstr>
      <vt:lpstr>docs-Roboto</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Modi Waph</dc:creator>
  <cp:lastModifiedBy>Modi Waph</cp:lastModifiedBy>
  <cp:revision>14</cp:revision>
  <dcterms:created xsi:type="dcterms:W3CDTF">2024-07-21T11:52:23Z</dcterms:created>
  <dcterms:modified xsi:type="dcterms:W3CDTF">2024-08-11T09:44:29Z</dcterms:modified>
</cp:coreProperties>
</file>