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88" r:id="rId10"/>
    <p:sldId id="289" r:id="rId11"/>
    <p:sldId id="290" r:id="rId12"/>
    <p:sldId id="264" r:id="rId13"/>
    <p:sldId id="265" r:id="rId14"/>
    <p:sldId id="266" r:id="rId15"/>
    <p:sldId id="267" r:id="rId16"/>
    <p:sldId id="268" r:id="rId17"/>
    <p:sldId id="291" r:id="rId18"/>
    <p:sldId id="292" r:id="rId19"/>
    <p:sldId id="293" r:id="rId20"/>
    <p:sldId id="318" r:id="rId21"/>
    <p:sldId id="319" r:id="rId22"/>
    <p:sldId id="269" r:id="rId23"/>
    <p:sldId id="270" r:id="rId24"/>
    <p:sldId id="322" r:id="rId25"/>
    <p:sldId id="323" r:id="rId26"/>
    <p:sldId id="324" r:id="rId27"/>
    <p:sldId id="271" r:id="rId28"/>
    <p:sldId id="327" r:id="rId29"/>
    <p:sldId id="326" r:id="rId30"/>
    <p:sldId id="325" r:id="rId31"/>
    <p:sldId id="272" r:id="rId32"/>
    <p:sldId id="320" r:id="rId33"/>
    <p:sldId id="273" r:id="rId34"/>
    <p:sldId id="321" r:id="rId35"/>
    <p:sldId id="274" r:id="rId36"/>
    <p:sldId id="275" r:id="rId37"/>
    <p:sldId id="304" r:id="rId38"/>
    <p:sldId id="329" r:id="rId39"/>
    <p:sldId id="305" r:id="rId40"/>
    <p:sldId id="306" r:id="rId41"/>
    <p:sldId id="276" r:id="rId42"/>
    <p:sldId id="277" r:id="rId43"/>
    <p:sldId id="278" r:id="rId44"/>
    <p:sldId id="279" r:id="rId45"/>
    <p:sldId id="309" r:id="rId46"/>
    <p:sldId id="310" r:id="rId47"/>
    <p:sldId id="311" r:id="rId48"/>
    <p:sldId id="280" r:id="rId49"/>
    <p:sldId id="281" r:id="rId50"/>
    <p:sldId id="282" r:id="rId51"/>
    <p:sldId id="312" r:id="rId52"/>
    <p:sldId id="313" r:id="rId53"/>
    <p:sldId id="314" r:id="rId54"/>
    <p:sldId id="328" r:id="rId55"/>
    <p:sldId id="294" r:id="rId56"/>
    <p:sldId id="283" r:id="rId57"/>
    <p:sldId id="284" r:id="rId58"/>
    <p:sldId id="315" r:id="rId59"/>
    <p:sldId id="316" r:id="rId60"/>
    <p:sldId id="317" r:id="rId61"/>
    <p:sldId id="285" r:id="rId62"/>
    <p:sldId id="286" r:id="rId63"/>
    <p:sldId id="287" r:id="rId64"/>
    <p:sldId id="295" r:id="rId65"/>
    <p:sldId id="303" r:id="rId66"/>
    <p:sldId id="330" r:id="rId6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A395"/>
    <a:srgbClr val="C0EDE8"/>
    <a:srgbClr val="B80815"/>
    <a:srgbClr val="E20A17"/>
    <a:srgbClr val="0FB8CE"/>
    <a:srgbClr val="96E1D8"/>
    <a:srgbClr val="58CF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60"/>
  </p:normalViewPr>
  <p:slideViewPr>
    <p:cSldViewPr snapToGrid="0">
      <p:cViewPr varScale="1">
        <p:scale>
          <a:sx n="107" d="100"/>
          <a:sy n="107" d="100"/>
        </p:scale>
        <p:origin x="73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B1CD5E-E2EB-1FBD-216A-D80C2A45F998}"/>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445D50FE-5FEB-6E4B-9FC8-ADC90FF3C0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AE5A82CD-0236-771D-6F8F-D048B750E2F1}"/>
              </a:ext>
            </a:extLst>
          </p:cNvPr>
          <p:cNvSpPr>
            <a:spLocks noGrp="1"/>
          </p:cNvSpPr>
          <p:nvPr>
            <p:ph type="dt" sz="half" idx="10"/>
          </p:nvPr>
        </p:nvSpPr>
        <p:spPr/>
        <p:txBody>
          <a:bodyPr/>
          <a:lstStyle/>
          <a:p>
            <a:fld id="{D156B610-991F-4D81-A8E9-4D3CF4CCF631}" type="datetimeFigureOut">
              <a:rPr lang="tr-TR" smtClean="0"/>
              <a:t>11.08.2024</a:t>
            </a:fld>
            <a:endParaRPr lang="tr-TR"/>
          </a:p>
        </p:txBody>
      </p:sp>
      <p:sp>
        <p:nvSpPr>
          <p:cNvPr id="5" name="Alt Bilgi Yer Tutucusu 4">
            <a:extLst>
              <a:ext uri="{FF2B5EF4-FFF2-40B4-BE49-F238E27FC236}">
                <a16:creationId xmlns:a16="http://schemas.microsoft.com/office/drawing/2014/main" id="{BA509CCA-E540-11DE-8DE4-8516B2DA7B7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72427A1-10A1-4819-2F53-DA24DD514416}"/>
              </a:ext>
            </a:extLst>
          </p:cNvPr>
          <p:cNvSpPr>
            <a:spLocks noGrp="1"/>
          </p:cNvSpPr>
          <p:nvPr>
            <p:ph type="sldNum" sz="quarter" idx="12"/>
          </p:nvPr>
        </p:nvSpPr>
        <p:spPr/>
        <p:txBody>
          <a:bodyPr/>
          <a:lstStyle/>
          <a:p>
            <a:fld id="{615655AE-EE10-4388-A658-E7E07BF2B116}" type="slidenum">
              <a:rPr lang="tr-TR" smtClean="0"/>
              <a:t>‹#›</a:t>
            </a:fld>
            <a:endParaRPr lang="tr-TR"/>
          </a:p>
        </p:txBody>
      </p:sp>
    </p:spTree>
    <p:extLst>
      <p:ext uri="{BB962C8B-B14F-4D97-AF65-F5344CB8AC3E}">
        <p14:creationId xmlns:p14="http://schemas.microsoft.com/office/powerpoint/2010/main" val="3234626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A51117-4498-909E-600E-0D238972292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842F56F0-A27F-94A2-111F-F54730E5B69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E30FF73-EC5F-ABDC-542C-0483EC4EC387}"/>
              </a:ext>
            </a:extLst>
          </p:cNvPr>
          <p:cNvSpPr>
            <a:spLocks noGrp="1"/>
          </p:cNvSpPr>
          <p:nvPr>
            <p:ph type="dt" sz="half" idx="10"/>
          </p:nvPr>
        </p:nvSpPr>
        <p:spPr/>
        <p:txBody>
          <a:bodyPr/>
          <a:lstStyle/>
          <a:p>
            <a:fld id="{D156B610-991F-4D81-A8E9-4D3CF4CCF631}" type="datetimeFigureOut">
              <a:rPr lang="tr-TR" smtClean="0"/>
              <a:t>11.08.2024</a:t>
            </a:fld>
            <a:endParaRPr lang="tr-TR"/>
          </a:p>
        </p:txBody>
      </p:sp>
      <p:sp>
        <p:nvSpPr>
          <p:cNvPr id="5" name="Alt Bilgi Yer Tutucusu 4">
            <a:extLst>
              <a:ext uri="{FF2B5EF4-FFF2-40B4-BE49-F238E27FC236}">
                <a16:creationId xmlns:a16="http://schemas.microsoft.com/office/drawing/2014/main" id="{7B96363D-6D13-34C7-7EB3-6A66BAE500D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3E2DF84-786F-5509-2351-4E36E381688A}"/>
              </a:ext>
            </a:extLst>
          </p:cNvPr>
          <p:cNvSpPr>
            <a:spLocks noGrp="1"/>
          </p:cNvSpPr>
          <p:nvPr>
            <p:ph type="sldNum" sz="quarter" idx="12"/>
          </p:nvPr>
        </p:nvSpPr>
        <p:spPr/>
        <p:txBody>
          <a:bodyPr/>
          <a:lstStyle/>
          <a:p>
            <a:fld id="{615655AE-EE10-4388-A658-E7E07BF2B116}" type="slidenum">
              <a:rPr lang="tr-TR" smtClean="0"/>
              <a:t>‹#›</a:t>
            </a:fld>
            <a:endParaRPr lang="tr-TR"/>
          </a:p>
        </p:txBody>
      </p:sp>
    </p:spTree>
    <p:extLst>
      <p:ext uri="{BB962C8B-B14F-4D97-AF65-F5344CB8AC3E}">
        <p14:creationId xmlns:p14="http://schemas.microsoft.com/office/powerpoint/2010/main" val="4254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2E0FB22A-BFE3-90E1-AFC8-2C0062006966}"/>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1E3ABF68-2D55-1EC3-3254-EFE8A6463402}"/>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46F52EE-5476-1732-C00E-8DD8BA5F445F}"/>
              </a:ext>
            </a:extLst>
          </p:cNvPr>
          <p:cNvSpPr>
            <a:spLocks noGrp="1"/>
          </p:cNvSpPr>
          <p:nvPr>
            <p:ph type="dt" sz="half" idx="10"/>
          </p:nvPr>
        </p:nvSpPr>
        <p:spPr/>
        <p:txBody>
          <a:bodyPr/>
          <a:lstStyle/>
          <a:p>
            <a:fld id="{D156B610-991F-4D81-A8E9-4D3CF4CCF631}" type="datetimeFigureOut">
              <a:rPr lang="tr-TR" smtClean="0"/>
              <a:t>11.08.2024</a:t>
            </a:fld>
            <a:endParaRPr lang="tr-TR"/>
          </a:p>
        </p:txBody>
      </p:sp>
      <p:sp>
        <p:nvSpPr>
          <p:cNvPr id="5" name="Alt Bilgi Yer Tutucusu 4">
            <a:extLst>
              <a:ext uri="{FF2B5EF4-FFF2-40B4-BE49-F238E27FC236}">
                <a16:creationId xmlns:a16="http://schemas.microsoft.com/office/drawing/2014/main" id="{B463D411-8EA5-2F5A-7FCC-89EF7CC8055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785481E-5F63-08D8-980A-F25EECF86A54}"/>
              </a:ext>
            </a:extLst>
          </p:cNvPr>
          <p:cNvSpPr>
            <a:spLocks noGrp="1"/>
          </p:cNvSpPr>
          <p:nvPr>
            <p:ph type="sldNum" sz="quarter" idx="12"/>
          </p:nvPr>
        </p:nvSpPr>
        <p:spPr/>
        <p:txBody>
          <a:bodyPr/>
          <a:lstStyle/>
          <a:p>
            <a:fld id="{615655AE-EE10-4388-A658-E7E07BF2B116}" type="slidenum">
              <a:rPr lang="tr-TR" smtClean="0"/>
              <a:t>‹#›</a:t>
            </a:fld>
            <a:endParaRPr lang="tr-TR"/>
          </a:p>
        </p:txBody>
      </p:sp>
    </p:spTree>
    <p:extLst>
      <p:ext uri="{BB962C8B-B14F-4D97-AF65-F5344CB8AC3E}">
        <p14:creationId xmlns:p14="http://schemas.microsoft.com/office/powerpoint/2010/main" val="2122992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167F16-498C-8A00-50C5-68AAEA85CD0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FA5A7FE-A67C-252D-046F-07F730F0CED6}"/>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CF6616D-5C69-B3DA-71BC-CFE128228F26}"/>
              </a:ext>
            </a:extLst>
          </p:cNvPr>
          <p:cNvSpPr>
            <a:spLocks noGrp="1"/>
          </p:cNvSpPr>
          <p:nvPr>
            <p:ph type="dt" sz="half" idx="10"/>
          </p:nvPr>
        </p:nvSpPr>
        <p:spPr/>
        <p:txBody>
          <a:bodyPr/>
          <a:lstStyle/>
          <a:p>
            <a:fld id="{D156B610-991F-4D81-A8E9-4D3CF4CCF631}" type="datetimeFigureOut">
              <a:rPr lang="tr-TR" smtClean="0"/>
              <a:t>11.08.2024</a:t>
            </a:fld>
            <a:endParaRPr lang="tr-TR"/>
          </a:p>
        </p:txBody>
      </p:sp>
      <p:sp>
        <p:nvSpPr>
          <p:cNvPr id="5" name="Alt Bilgi Yer Tutucusu 4">
            <a:extLst>
              <a:ext uri="{FF2B5EF4-FFF2-40B4-BE49-F238E27FC236}">
                <a16:creationId xmlns:a16="http://schemas.microsoft.com/office/drawing/2014/main" id="{ABB9D006-F57A-381B-4249-056FD7B66A8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867E493-9571-09CF-B407-345A878C9BC4}"/>
              </a:ext>
            </a:extLst>
          </p:cNvPr>
          <p:cNvSpPr>
            <a:spLocks noGrp="1"/>
          </p:cNvSpPr>
          <p:nvPr>
            <p:ph type="sldNum" sz="quarter" idx="12"/>
          </p:nvPr>
        </p:nvSpPr>
        <p:spPr/>
        <p:txBody>
          <a:bodyPr/>
          <a:lstStyle/>
          <a:p>
            <a:fld id="{615655AE-EE10-4388-A658-E7E07BF2B116}" type="slidenum">
              <a:rPr lang="tr-TR" smtClean="0"/>
              <a:t>‹#›</a:t>
            </a:fld>
            <a:endParaRPr lang="tr-TR"/>
          </a:p>
        </p:txBody>
      </p:sp>
    </p:spTree>
    <p:extLst>
      <p:ext uri="{BB962C8B-B14F-4D97-AF65-F5344CB8AC3E}">
        <p14:creationId xmlns:p14="http://schemas.microsoft.com/office/powerpoint/2010/main" val="3272970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B0BDCF2-CB40-867D-5361-ECF339AD61CA}"/>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1F86D04-BE67-365B-FB70-1770BC64A1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3A1A32C-F671-5EED-65B1-4FDF1083EAF9}"/>
              </a:ext>
            </a:extLst>
          </p:cNvPr>
          <p:cNvSpPr>
            <a:spLocks noGrp="1"/>
          </p:cNvSpPr>
          <p:nvPr>
            <p:ph type="dt" sz="half" idx="10"/>
          </p:nvPr>
        </p:nvSpPr>
        <p:spPr/>
        <p:txBody>
          <a:bodyPr/>
          <a:lstStyle/>
          <a:p>
            <a:fld id="{D156B610-991F-4D81-A8E9-4D3CF4CCF631}" type="datetimeFigureOut">
              <a:rPr lang="tr-TR" smtClean="0"/>
              <a:t>11.08.2024</a:t>
            </a:fld>
            <a:endParaRPr lang="tr-TR"/>
          </a:p>
        </p:txBody>
      </p:sp>
      <p:sp>
        <p:nvSpPr>
          <p:cNvPr id="5" name="Alt Bilgi Yer Tutucusu 4">
            <a:extLst>
              <a:ext uri="{FF2B5EF4-FFF2-40B4-BE49-F238E27FC236}">
                <a16:creationId xmlns:a16="http://schemas.microsoft.com/office/drawing/2014/main" id="{20F4AB83-029B-A450-3F71-DB38B1E38B4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7737488-F4E8-6EC9-2706-E4F89A5D6476}"/>
              </a:ext>
            </a:extLst>
          </p:cNvPr>
          <p:cNvSpPr>
            <a:spLocks noGrp="1"/>
          </p:cNvSpPr>
          <p:nvPr>
            <p:ph type="sldNum" sz="quarter" idx="12"/>
          </p:nvPr>
        </p:nvSpPr>
        <p:spPr/>
        <p:txBody>
          <a:bodyPr/>
          <a:lstStyle/>
          <a:p>
            <a:fld id="{615655AE-EE10-4388-A658-E7E07BF2B116}" type="slidenum">
              <a:rPr lang="tr-TR" smtClean="0"/>
              <a:t>‹#›</a:t>
            </a:fld>
            <a:endParaRPr lang="tr-TR"/>
          </a:p>
        </p:txBody>
      </p:sp>
    </p:spTree>
    <p:extLst>
      <p:ext uri="{BB962C8B-B14F-4D97-AF65-F5344CB8AC3E}">
        <p14:creationId xmlns:p14="http://schemas.microsoft.com/office/powerpoint/2010/main" val="3708319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D1AD4D-A747-8394-1A59-CCA7C6F93E7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2B2057C-4EE9-689E-6D00-D0ED2CC9D91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C6A0F993-F8AF-35E9-75BC-F5147B84830C}"/>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6298DD-5BF2-7216-4167-2F9AC3DBE43F}"/>
              </a:ext>
            </a:extLst>
          </p:cNvPr>
          <p:cNvSpPr>
            <a:spLocks noGrp="1"/>
          </p:cNvSpPr>
          <p:nvPr>
            <p:ph type="dt" sz="half" idx="10"/>
          </p:nvPr>
        </p:nvSpPr>
        <p:spPr/>
        <p:txBody>
          <a:bodyPr/>
          <a:lstStyle/>
          <a:p>
            <a:fld id="{D156B610-991F-4D81-A8E9-4D3CF4CCF631}" type="datetimeFigureOut">
              <a:rPr lang="tr-TR" smtClean="0"/>
              <a:t>11.08.2024</a:t>
            </a:fld>
            <a:endParaRPr lang="tr-TR"/>
          </a:p>
        </p:txBody>
      </p:sp>
      <p:sp>
        <p:nvSpPr>
          <p:cNvPr id="6" name="Alt Bilgi Yer Tutucusu 5">
            <a:extLst>
              <a:ext uri="{FF2B5EF4-FFF2-40B4-BE49-F238E27FC236}">
                <a16:creationId xmlns:a16="http://schemas.microsoft.com/office/drawing/2014/main" id="{684ECC98-0225-AC39-AF5F-2BC3F2A6944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AA42B38-E24A-A0C2-697D-CF9F49FAAFAF}"/>
              </a:ext>
            </a:extLst>
          </p:cNvPr>
          <p:cNvSpPr>
            <a:spLocks noGrp="1"/>
          </p:cNvSpPr>
          <p:nvPr>
            <p:ph type="sldNum" sz="quarter" idx="12"/>
          </p:nvPr>
        </p:nvSpPr>
        <p:spPr/>
        <p:txBody>
          <a:bodyPr/>
          <a:lstStyle/>
          <a:p>
            <a:fld id="{615655AE-EE10-4388-A658-E7E07BF2B116}" type="slidenum">
              <a:rPr lang="tr-TR" smtClean="0"/>
              <a:t>‹#›</a:t>
            </a:fld>
            <a:endParaRPr lang="tr-TR"/>
          </a:p>
        </p:txBody>
      </p:sp>
    </p:spTree>
    <p:extLst>
      <p:ext uri="{BB962C8B-B14F-4D97-AF65-F5344CB8AC3E}">
        <p14:creationId xmlns:p14="http://schemas.microsoft.com/office/powerpoint/2010/main" val="27075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C094E7-C672-65F2-14D1-BCC3BE36CA4E}"/>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96C7F746-7620-A846-C52B-EEA7B03CE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328B3A8B-5578-0681-B9BE-CDD897D7417B}"/>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095CC9D9-5C2A-1464-8798-EE7FCBF12A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CC02D54-7380-0810-3390-20EBEFBCDABA}"/>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832C4C26-2CC2-E97A-13C9-0364D4A07DBB}"/>
              </a:ext>
            </a:extLst>
          </p:cNvPr>
          <p:cNvSpPr>
            <a:spLocks noGrp="1"/>
          </p:cNvSpPr>
          <p:nvPr>
            <p:ph type="dt" sz="half" idx="10"/>
          </p:nvPr>
        </p:nvSpPr>
        <p:spPr/>
        <p:txBody>
          <a:bodyPr/>
          <a:lstStyle/>
          <a:p>
            <a:fld id="{D156B610-991F-4D81-A8E9-4D3CF4CCF631}" type="datetimeFigureOut">
              <a:rPr lang="tr-TR" smtClean="0"/>
              <a:t>11.08.2024</a:t>
            </a:fld>
            <a:endParaRPr lang="tr-TR"/>
          </a:p>
        </p:txBody>
      </p:sp>
      <p:sp>
        <p:nvSpPr>
          <p:cNvPr id="8" name="Alt Bilgi Yer Tutucusu 7">
            <a:extLst>
              <a:ext uri="{FF2B5EF4-FFF2-40B4-BE49-F238E27FC236}">
                <a16:creationId xmlns:a16="http://schemas.microsoft.com/office/drawing/2014/main" id="{E13A87FC-A776-616D-70F3-43FB61812E11}"/>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BB9DED32-7FED-BACC-BD6E-A0C94284E854}"/>
              </a:ext>
            </a:extLst>
          </p:cNvPr>
          <p:cNvSpPr>
            <a:spLocks noGrp="1"/>
          </p:cNvSpPr>
          <p:nvPr>
            <p:ph type="sldNum" sz="quarter" idx="12"/>
          </p:nvPr>
        </p:nvSpPr>
        <p:spPr/>
        <p:txBody>
          <a:bodyPr/>
          <a:lstStyle/>
          <a:p>
            <a:fld id="{615655AE-EE10-4388-A658-E7E07BF2B116}" type="slidenum">
              <a:rPr lang="tr-TR" smtClean="0"/>
              <a:t>‹#›</a:t>
            </a:fld>
            <a:endParaRPr lang="tr-TR"/>
          </a:p>
        </p:txBody>
      </p:sp>
    </p:spTree>
    <p:extLst>
      <p:ext uri="{BB962C8B-B14F-4D97-AF65-F5344CB8AC3E}">
        <p14:creationId xmlns:p14="http://schemas.microsoft.com/office/powerpoint/2010/main" val="2831587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638920-0E3B-6B95-E0F4-8F8F923C32EA}"/>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353BD3B2-D136-4171-8BDB-9DBE8C7787CB}"/>
              </a:ext>
            </a:extLst>
          </p:cNvPr>
          <p:cNvSpPr>
            <a:spLocks noGrp="1"/>
          </p:cNvSpPr>
          <p:nvPr>
            <p:ph type="dt" sz="half" idx="10"/>
          </p:nvPr>
        </p:nvSpPr>
        <p:spPr/>
        <p:txBody>
          <a:bodyPr/>
          <a:lstStyle/>
          <a:p>
            <a:fld id="{D156B610-991F-4D81-A8E9-4D3CF4CCF631}" type="datetimeFigureOut">
              <a:rPr lang="tr-TR" smtClean="0"/>
              <a:t>11.08.2024</a:t>
            </a:fld>
            <a:endParaRPr lang="tr-TR"/>
          </a:p>
        </p:txBody>
      </p:sp>
      <p:sp>
        <p:nvSpPr>
          <p:cNvPr id="4" name="Alt Bilgi Yer Tutucusu 3">
            <a:extLst>
              <a:ext uri="{FF2B5EF4-FFF2-40B4-BE49-F238E27FC236}">
                <a16:creationId xmlns:a16="http://schemas.microsoft.com/office/drawing/2014/main" id="{A4FB3496-73F9-A853-3054-C9F81E166B0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E96D1C82-C2E8-A817-0913-FA37BAFC8B75}"/>
              </a:ext>
            </a:extLst>
          </p:cNvPr>
          <p:cNvSpPr>
            <a:spLocks noGrp="1"/>
          </p:cNvSpPr>
          <p:nvPr>
            <p:ph type="sldNum" sz="quarter" idx="12"/>
          </p:nvPr>
        </p:nvSpPr>
        <p:spPr/>
        <p:txBody>
          <a:bodyPr/>
          <a:lstStyle/>
          <a:p>
            <a:fld id="{615655AE-EE10-4388-A658-E7E07BF2B116}" type="slidenum">
              <a:rPr lang="tr-TR" smtClean="0"/>
              <a:t>‹#›</a:t>
            </a:fld>
            <a:endParaRPr lang="tr-TR"/>
          </a:p>
        </p:txBody>
      </p:sp>
    </p:spTree>
    <p:extLst>
      <p:ext uri="{BB962C8B-B14F-4D97-AF65-F5344CB8AC3E}">
        <p14:creationId xmlns:p14="http://schemas.microsoft.com/office/powerpoint/2010/main" val="238344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1031C757-B2BC-0239-3B02-12E485EDCB3E}"/>
              </a:ext>
            </a:extLst>
          </p:cNvPr>
          <p:cNvSpPr>
            <a:spLocks noGrp="1"/>
          </p:cNvSpPr>
          <p:nvPr>
            <p:ph type="dt" sz="half" idx="10"/>
          </p:nvPr>
        </p:nvSpPr>
        <p:spPr/>
        <p:txBody>
          <a:bodyPr/>
          <a:lstStyle/>
          <a:p>
            <a:fld id="{D156B610-991F-4D81-A8E9-4D3CF4CCF631}" type="datetimeFigureOut">
              <a:rPr lang="tr-TR" smtClean="0"/>
              <a:t>11.08.2024</a:t>
            </a:fld>
            <a:endParaRPr lang="tr-TR"/>
          </a:p>
        </p:txBody>
      </p:sp>
      <p:sp>
        <p:nvSpPr>
          <p:cNvPr id="3" name="Alt Bilgi Yer Tutucusu 2">
            <a:extLst>
              <a:ext uri="{FF2B5EF4-FFF2-40B4-BE49-F238E27FC236}">
                <a16:creationId xmlns:a16="http://schemas.microsoft.com/office/drawing/2014/main" id="{C17E5AF4-9F2D-1B9D-35A5-06BDCE7BEAC0}"/>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756844B7-24A7-DE6D-125C-70A109AD424A}"/>
              </a:ext>
            </a:extLst>
          </p:cNvPr>
          <p:cNvSpPr>
            <a:spLocks noGrp="1"/>
          </p:cNvSpPr>
          <p:nvPr>
            <p:ph type="sldNum" sz="quarter" idx="12"/>
          </p:nvPr>
        </p:nvSpPr>
        <p:spPr/>
        <p:txBody>
          <a:bodyPr/>
          <a:lstStyle/>
          <a:p>
            <a:fld id="{615655AE-EE10-4388-A658-E7E07BF2B116}" type="slidenum">
              <a:rPr lang="tr-TR" smtClean="0"/>
              <a:t>‹#›</a:t>
            </a:fld>
            <a:endParaRPr lang="tr-TR"/>
          </a:p>
        </p:txBody>
      </p:sp>
    </p:spTree>
    <p:extLst>
      <p:ext uri="{BB962C8B-B14F-4D97-AF65-F5344CB8AC3E}">
        <p14:creationId xmlns:p14="http://schemas.microsoft.com/office/powerpoint/2010/main" val="362046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6D4857-11E9-7B4C-9EE1-A8DF322E426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C986FEE-A1C1-155F-F27A-27C5B76C8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4CF1AB1-A948-BB81-60C7-4953651692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5A98025-AC01-97B4-FBFE-14A96E125C44}"/>
              </a:ext>
            </a:extLst>
          </p:cNvPr>
          <p:cNvSpPr>
            <a:spLocks noGrp="1"/>
          </p:cNvSpPr>
          <p:nvPr>
            <p:ph type="dt" sz="half" idx="10"/>
          </p:nvPr>
        </p:nvSpPr>
        <p:spPr/>
        <p:txBody>
          <a:bodyPr/>
          <a:lstStyle/>
          <a:p>
            <a:fld id="{D156B610-991F-4D81-A8E9-4D3CF4CCF631}" type="datetimeFigureOut">
              <a:rPr lang="tr-TR" smtClean="0"/>
              <a:t>11.08.2024</a:t>
            </a:fld>
            <a:endParaRPr lang="tr-TR"/>
          </a:p>
        </p:txBody>
      </p:sp>
      <p:sp>
        <p:nvSpPr>
          <p:cNvPr id="6" name="Alt Bilgi Yer Tutucusu 5">
            <a:extLst>
              <a:ext uri="{FF2B5EF4-FFF2-40B4-BE49-F238E27FC236}">
                <a16:creationId xmlns:a16="http://schemas.microsoft.com/office/drawing/2014/main" id="{3608674B-A1AE-EF20-A3BA-44E02F613E1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5D0D7A2-EA9A-582B-6FBF-628BA44C7A8A}"/>
              </a:ext>
            </a:extLst>
          </p:cNvPr>
          <p:cNvSpPr>
            <a:spLocks noGrp="1"/>
          </p:cNvSpPr>
          <p:nvPr>
            <p:ph type="sldNum" sz="quarter" idx="12"/>
          </p:nvPr>
        </p:nvSpPr>
        <p:spPr/>
        <p:txBody>
          <a:bodyPr/>
          <a:lstStyle/>
          <a:p>
            <a:fld id="{615655AE-EE10-4388-A658-E7E07BF2B116}" type="slidenum">
              <a:rPr lang="tr-TR" smtClean="0"/>
              <a:t>‹#›</a:t>
            </a:fld>
            <a:endParaRPr lang="tr-TR"/>
          </a:p>
        </p:txBody>
      </p:sp>
    </p:spTree>
    <p:extLst>
      <p:ext uri="{BB962C8B-B14F-4D97-AF65-F5344CB8AC3E}">
        <p14:creationId xmlns:p14="http://schemas.microsoft.com/office/powerpoint/2010/main" val="3021011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7322AB-EEB0-06EA-DA73-B45C911AE31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B2176EC2-95C2-95F4-41B7-EA6FC75CF6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CF722A6D-78CA-2300-B05E-35C4D276D5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34F3485-6F91-A613-FBFD-942F791C5772}"/>
              </a:ext>
            </a:extLst>
          </p:cNvPr>
          <p:cNvSpPr>
            <a:spLocks noGrp="1"/>
          </p:cNvSpPr>
          <p:nvPr>
            <p:ph type="dt" sz="half" idx="10"/>
          </p:nvPr>
        </p:nvSpPr>
        <p:spPr/>
        <p:txBody>
          <a:bodyPr/>
          <a:lstStyle/>
          <a:p>
            <a:fld id="{D156B610-991F-4D81-A8E9-4D3CF4CCF631}" type="datetimeFigureOut">
              <a:rPr lang="tr-TR" smtClean="0"/>
              <a:t>11.08.2024</a:t>
            </a:fld>
            <a:endParaRPr lang="tr-TR"/>
          </a:p>
        </p:txBody>
      </p:sp>
      <p:sp>
        <p:nvSpPr>
          <p:cNvPr id="6" name="Alt Bilgi Yer Tutucusu 5">
            <a:extLst>
              <a:ext uri="{FF2B5EF4-FFF2-40B4-BE49-F238E27FC236}">
                <a16:creationId xmlns:a16="http://schemas.microsoft.com/office/drawing/2014/main" id="{04B8F77D-8E4D-A2AF-F293-CB4B3EF1EBB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557B00A-A4C0-76D0-4126-F684D283B2F3}"/>
              </a:ext>
            </a:extLst>
          </p:cNvPr>
          <p:cNvSpPr>
            <a:spLocks noGrp="1"/>
          </p:cNvSpPr>
          <p:nvPr>
            <p:ph type="sldNum" sz="quarter" idx="12"/>
          </p:nvPr>
        </p:nvSpPr>
        <p:spPr/>
        <p:txBody>
          <a:bodyPr/>
          <a:lstStyle/>
          <a:p>
            <a:fld id="{615655AE-EE10-4388-A658-E7E07BF2B116}" type="slidenum">
              <a:rPr lang="tr-TR" smtClean="0"/>
              <a:t>‹#›</a:t>
            </a:fld>
            <a:endParaRPr lang="tr-TR"/>
          </a:p>
        </p:txBody>
      </p:sp>
    </p:spTree>
    <p:extLst>
      <p:ext uri="{BB962C8B-B14F-4D97-AF65-F5344CB8AC3E}">
        <p14:creationId xmlns:p14="http://schemas.microsoft.com/office/powerpoint/2010/main" val="280477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9AB8DA52-3CD0-8502-8844-94559CCECC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2A34CBF-105D-7FBA-5F83-41190EE9EF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CDF26BF-C4B3-AD1A-2460-2DD79B4226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6B610-991F-4D81-A8E9-4D3CF4CCF631}" type="datetimeFigureOut">
              <a:rPr lang="tr-TR" smtClean="0"/>
              <a:t>11.08.2024</a:t>
            </a:fld>
            <a:endParaRPr lang="tr-TR"/>
          </a:p>
        </p:txBody>
      </p:sp>
      <p:sp>
        <p:nvSpPr>
          <p:cNvPr id="5" name="Alt Bilgi Yer Tutucusu 4">
            <a:extLst>
              <a:ext uri="{FF2B5EF4-FFF2-40B4-BE49-F238E27FC236}">
                <a16:creationId xmlns:a16="http://schemas.microsoft.com/office/drawing/2014/main" id="{A447A9B9-EB31-105B-394A-201A5AAEBE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AB78C679-8329-BE04-8E04-663221C618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655AE-EE10-4388-A658-E7E07BF2B116}" type="slidenum">
              <a:rPr lang="tr-TR" smtClean="0"/>
              <a:t>‹#›</a:t>
            </a:fld>
            <a:endParaRPr lang="tr-TR"/>
          </a:p>
        </p:txBody>
      </p:sp>
    </p:spTree>
    <p:extLst>
      <p:ext uri="{BB962C8B-B14F-4D97-AF65-F5344CB8AC3E}">
        <p14:creationId xmlns:p14="http://schemas.microsoft.com/office/powerpoint/2010/main" val="2406032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getolgayaltinay.com/lessons/695"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www.egetolgayaltinay.com/lessons/696"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egetolgayaltinay.com/lessons/697"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s://www.egetolgayaltinay.com/lessons/698"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www.egetolgayaltinay.com/lessons/699"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www.egetolgayaltinay.com/lessons/723"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egetolgayaltinay.com/lessons/700"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s://www.egetolgayaltinay.com/lessons/701"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egetolgayaltinay.com/lessons/702"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hyperlink" Target="https://www.egetolgayaltinay.com/lessons/703"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hyperlink" Target="https://www.egetolgayaltinay.com/lessons/704"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egetolgayaltinay.com/lessons/705"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hyperlink" Target="https://www.egetolgayaltinay.com/lessons/706"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hyperlink" Target="https://www.egetolgayaltinay.com/lessons/724"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egetolgayaltinay.com/lessons/707"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egetolgayaltinay.com/lessons/708"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egetolgayaltinay.com/lessons/709"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egetolgayaltinay.com/lessons/710"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hyperlink" Target="https://www.egetolgayaltinay.com/lessons/725"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www.egetolgayaltinay.com/lessons/711"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egetolgayaltinay.com/lessons/712"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www.egetolgayaltinay.com/lessons/713"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hyperlink" Target="https://www.egetolgayaltinay.com/lessons/714"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hyperlink" Target="https://www.egetolgayaltinay.com/lessons/715"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www.egetolgayaltinay.com/lessons/716"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hyperlink" Target="https://www.egetolgayaltinay.com/lessons/717"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hyperlink" Target="https://www.egetolgayaltinay.com/lessons/718"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hyperlink" Target="https://www.egetolgayaltinay.com/lessons/719"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www.egetolgayaltinay.com/lessons/720"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hyperlink" Target="https://www.egetolgayaltinay.com/lessons/721"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www.egetolgayaltinay.com/lessons/722"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www.egetolgayaltinay.com/" TargetMode="External"/><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2" Type="http://schemas.openxmlformats.org/officeDocument/2006/relationships/hyperlink" Target="https://forms.gle/KPw1nEorNN6aLMao7"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egetolgayaltinay.com/lessons/694"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419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ECA0AD02-C018-3382-FD87-AEF1F031D37E}"/>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https://www.egetolgayaltinay.com/lessons/695</a:t>
            </a:r>
            <a:r>
              <a:rPr lang="tr-TR" sz="2400" b="1" dirty="0"/>
              <a:t> </a:t>
            </a:r>
          </a:p>
        </p:txBody>
      </p:sp>
      <p:pic>
        <p:nvPicPr>
          <p:cNvPr id="6" name="Resim 5">
            <a:extLst>
              <a:ext uri="{FF2B5EF4-FFF2-40B4-BE49-F238E27FC236}">
                <a16:creationId xmlns:a16="http://schemas.microsoft.com/office/drawing/2014/main" id="{BACC302B-B52B-8447-9F11-A5A9B2047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05734">
            <a:off x="8716285" y="3807275"/>
            <a:ext cx="2641998" cy="2428072"/>
          </a:xfrm>
          <a:prstGeom prst="rect">
            <a:avLst/>
          </a:prstGeom>
        </p:spPr>
      </p:pic>
    </p:spTree>
    <p:extLst>
      <p:ext uri="{BB962C8B-B14F-4D97-AF65-F5344CB8AC3E}">
        <p14:creationId xmlns:p14="http://schemas.microsoft.com/office/powerpoint/2010/main" val="63906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1E2B952D-1A7B-7184-4027-9A6379CAE09F}"/>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https://www.egetolgayaltinay.com/lessons/696</a:t>
            </a:r>
            <a:r>
              <a:rPr lang="tr-TR" sz="2400" b="1" dirty="0"/>
              <a:t> </a:t>
            </a:r>
          </a:p>
        </p:txBody>
      </p:sp>
      <p:pic>
        <p:nvPicPr>
          <p:cNvPr id="8" name="Resim 7">
            <a:extLst>
              <a:ext uri="{FF2B5EF4-FFF2-40B4-BE49-F238E27FC236}">
                <a16:creationId xmlns:a16="http://schemas.microsoft.com/office/drawing/2014/main" id="{37B8AC6A-1C62-33BC-FAFA-9904D4728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57146">
            <a:off x="8705105" y="3719725"/>
            <a:ext cx="2508664" cy="2355697"/>
          </a:xfrm>
          <a:prstGeom prst="rect">
            <a:avLst/>
          </a:prstGeom>
        </p:spPr>
      </p:pic>
    </p:spTree>
    <p:extLst>
      <p:ext uri="{BB962C8B-B14F-4D97-AF65-F5344CB8AC3E}">
        <p14:creationId xmlns:p14="http://schemas.microsoft.com/office/powerpoint/2010/main" val="3008858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13F8CD3A-D1B6-BF93-9721-547386B3BBE7}"/>
              </a:ext>
            </a:extLst>
          </p:cNvPr>
          <p:cNvSpPr/>
          <p:nvPr/>
        </p:nvSpPr>
        <p:spPr>
          <a:xfrm>
            <a:off x="617996" y="5168339"/>
            <a:ext cx="5062889"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Yapıştırıcı</a:t>
            </a:r>
            <a:endParaRPr lang="en-US" sz="4400" dirty="0"/>
          </a:p>
        </p:txBody>
      </p:sp>
      <p:sp>
        <p:nvSpPr>
          <p:cNvPr id="3" name="Dikdörtgen: Köşeleri Yuvarlatılmış 2">
            <a:extLst>
              <a:ext uri="{FF2B5EF4-FFF2-40B4-BE49-F238E27FC236}">
                <a16:creationId xmlns:a16="http://schemas.microsoft.com/office/drawing/2014/main" id="{D969A4A5-A209-194F-89B2-BEFB0696FCE6}"/>
              </a:ext>
            </a:extLst>
          </p:cNvPr>
          <p:cNvSpPr/>
          <p:nvPr/>
        </p:nvSpPr>
        <p:spPr>
          <a:xfrm>
            <a:off x="617996" y="4362223"/>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Glue</a:t>
            </a:r>
            <a:endParaRPr lang="en-US" sz="5400" b="1" dirty="0"/>
          </a:p>
        </p:txBody>
      </p:sp>
      <p:sp>
        <p:nvSpPr>
          <p:cNvPr id="4" name="Dikdörtgen: Köşeleri Yuvarlatılmış 3">
            <a:extLst>
              <a:ext uri="{FF2B5EF4-FFF2-40B4-BE49-F238E27FC236}">
                <a16:creationId xmlns:a16="http://schemas.microsoft.com/office/drawing/2014/main" id="{6F2AF52C-8275-80C9-A291-8801C2BB21CF}"/>
              </a:ext>
            </a:extLst>
          </p:cNvPr>
          <p:cNvSpPr/>
          <p:nvPr/>
        </p:nvSpPr>
        <p:spPr>
          <a:xfrm>
            <a:off x="6511117" y="5168339"/>
            <a:ext cx="5062889"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Harita</a:t>
            </a:r>
            <a:endParaRPr lang="en-US" sz="4400" dirty="0"/>
          </a:p>
        </p:txBody>
      </p:sp>
      <p:sp>
        <p:nvSpPr>
          <p:cNvPr id="5" name="Dikdörtgen: Köşeleri Yuvarlatılmış 4">
            <a:extLst>
              <a:ext uri="{FF2B5EF4-FFF2-40B4-BE49-F238E27FC236}">
                <a16:creationId xmlns:a16="http://schemas.microsoft.com/office/drawing/2014/main" id="{A5AE01F8-477B-373B-6571-C3EABFCD4849}"/>
              </a:ext>
            </a:extLst>
          </p:cNvPr>
          <p:cNvSpPr/>
          <p:nvPr/>
        </p:nvSpPr>
        <p:spPr>
          <a:xfrm>
            <a:off x="6511117" y="4362223"/>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Map</a:t>
            </a:r>
            <a:endParaRPr lang="en-US" sz="5400" b="1" dirty="0"/>
          </a:p>
        </p:txBody>
      </p:sp>
    </p:spTree>
    <p:extLst>
      <p:ext uri="{BB962C8B-B14F-4D97-AF65-F5344CB8AC3E}">
        <p14:creationId xmlns:p14="http://schemas.microsoft.com/office/powerpoint/2010/main" val="322884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1AB23D8E-F97A-80B1-F6CA-9A404420312E}"/>
              </a:ext>
            </a:extLst>
          </p:cNvPr>
          <p:cNvSpPr/>
          <p:nvPr/>
        </p:nvSpPr>
        <p:spPr>
          <a:xfrm>
            <a:off x="617996" y="5168339"/>
            <a:ext cx="5062889"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Defter</a:t>
            </a:r>
            <a:endParaRPr lang="en-US" sz="4400" dirty="0"/>
          </a:p>
        </p:txBody>
      </p:sp>
      <p:sp>
        <p:nvSpPr>
          <p:cNvPr id="3" name="Dikdörtgen: Köşeleri Yuvarlatılmış 2">
            <a:extLst>
              <a:ext uri="{FF2B5EF4-FFF2-40B4-BE49-F238E27FC236}">
                <a16:creationId xmlns:a16="http://schemas.microsoft.com/office/drawing/2014/main" id="{06234D1D-4ADE-2FF7-E286-A3709BD77353}"/>
              </a:ext>
            </a:extLst>
          </p:cNvPr>
          <p:cNvSpPr/>
          <p:nvPr/>
        </p:nvSpPr>
        <p:spPr>
          <a:xfrm>
            <a:off x="617996" y="4362223"/>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Notebook</a:t>
            </a:r>
            <a:endParaRPr lang="en-US" sz="5400" b="1" dirty="0"/>
          </a:p>
        </p:txBody>
      </p:sp>
      <p:sp>
        <p:nvSpPr>
          <p:cNvPr id="4" name="Dikdörtgen: Köşeleri Yuvarlatılmış 3">
            <a:extLst>
              <a:ext uri="{FF2B5EF4-FFF2-40B4-BE49-F238E27FC236}">
                <a16:creationId xmlns:a16="http://schemas.microsoft.com/office/drawing/2014/main" id="{8D0118F4-8EC4-E331-A2FE-5B63F7579362}"/>
              </a:ext>
            </a:extLst>
          </p:cNvPr>
          <p:cNvSpPr/>
          <p:nvPr/>
        </p:nvSpPr>
        <p:spPr>
          <a:xfrm>
            <a:off x="6511117" y="5168339"/>
            <a:ext cx="5062889"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Tükenmez Kalem</a:t>
            </a:r>
            <a:endParaRPr lang="en-US" sz="4400" dirty="0"/>
          </a:p>
        </p:txBody>
      </p:sp>
      <p:sp>
        <p:nvSpPr>
          <p:cNvPr id="5" name="Dikdörtgen: Köşeleri Yuvarlatılmış 4">
            <a:extLst>
              <a:ext uri="{FF2B5EF4-FFF2-40B4-BE49-F238E27FC236}">
                <a16:creationId xmlns:a16="http://schemas.microsoft.com/office/drawing/2014/main" id="{F7AB0E43-80F9-4A32-D3ED-AA2AAB858E5D}"/>
              </a:ext>
            </a:extLst>
          </p:cNvPr>
          <p:cNvSpPr/>
          <p:nvPr/>
        </p:nvSpPr>
        <p:spPr>
          <a:xfrm>
            <a:off x="6511117" y="4362223"/>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Pen</a:t>
            </a:r>
            <a:endParaRPr lang="en-US" sz="5400" b="1" dirty="0"/>
          </a:p>
        </p:txBody>
      </p:sp>
    </p:spTree>
    <p:extLst>
      <p:ext uri="{BB962C8B-B14F-4D97-AF65-F5344CB8AC3E}">
        <p14:creationId xmlns:p14="http://schemas.microsoft.com/office/powerpoint/2010/main" val="29652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199760C5-3EE3-09D1-AFEA-FC3C1FCAB534}"/>
              </a:ext>
            </a:extLst>
          </p:cNvPr>
          <p:cNvSpPr/>
          <p:nvPr/>
        </p:nvSpPr>
        <p:spPr>
          <a:xfrm>
            <a:off x="617996" y="5168339"/>
            <a:ext cx="5062889"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Kurşun Kalem</a:t>
            </a:r>
            <a:endParaRPr lang="en-US" sz="4400" dirty="0"/>
          </a:p>
        </p:txBody>
      </p:sp>
      <p:sp>
        <p:nvSpPr>
          <p:cNvPr id="3" name="Dikdörtgen: Köşeleri Yuvarlatılmış 2">
            <a:extLst>
              <a:ext uri="{FF2B5EF4-FFF2-40B4-BE49-F238E27FC236}">
                <a16:creationId xmlns:a16="http://schemas.microsoft.com/office/drawing/2014/main" id="{F22C5903-3105-D192-68D4-21320ADFDB51}"/>
              </a:ext>
            </a:extLst>
          </p:cNvPr>
          <p:cNvSpPr/>
          <p:nvPr/>
        </p:nvSpPr>
        <p:spPr>
          <a:xfrm>
            <a:off x="617996" y="4362223"/>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Pencil</a:t>
            </a:r>
            <a:endParaRPr lang="en-US" sz="5400" b="1" dirty="0"/>
          </a:p>
        </p:txBody>
      </p:sp>
      <p:sp>
        <p:nvSpPr>
          <p:cNvPr id="4" name="Dikdörtgen: Köşeleri Yuvarlatılmış 3">
            <a:extLst>
              <a:ext uri="{FF2B5EF4-FFF2-40B4-BE49-F238E27FC236}">
                <a16:creationId xmlns:a16="http://schemas.microsoft.com/office/drawing/2014/main" id="{FBFFCB40-5A4B-7876-2A97-8CCF8DEC30F3}"/>
              </a:ext>
            </a:extLst>
          </p:cNvPr>
          <p:cNvSpPr/>
          <p:nvPr/>
        </p:nvSpPr>
        <p:spPr>
          <a:xfrm>
            <a:off x="6511117" y="5168339"/>
            <a:ext cx="5062889"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Kalemlik</a:t>
            </a:r>
            <a:endParaRPr lang="en-US" sz="4400" dirty="0"/>
          </a:p>
        </p:txBody>
      </p:sp>
      <p:sp>
        <p:nvSpPr>
          <p:cNvPr id="5" name="Dikdörtgen: Köşeleri Yuvarlatılmış 4">
            <a:extLst>
              <a:ext uri="{FF2B5EF4-FFF2-40B4-BE49-F238E27FC236}">
                <a16:creationId xmlns:a16="http://schemas.microsoft.com/office/drawing/2014/main" id="{E7663516-7226-7543-567E-DD545AD1E5E7}"/>
              </a:ext>
            </a:extLst>
          </p:cNvPr>
          <p:cNvSpPr/>
          <p:nvPr/>
        </p:nvSpPr>
        <p:spPr>
          <a:xfrm>
            <a:off x="6511117" y="4362223"/>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Pencil</a:t>
            </a:r>
            <a:r>
              <a:rPr lang="tr-TR" sz="5400" b="1" dirty="0"/>
              <a:t> Case</a:t>
            </a:r>
            <a:endParaRPr lang="en-US" sz="5400" b="1" dirty="0"/>
          </a:p>
        </p:txBody>
      </p:sp>
    </p:spTree>
    <p:extLst>
      <p:ext uri="{BB962C8B-B14F-4D97-AF65-F5344CB8AC3E}">
        <p14:creationId xmlns:p14="http://schemas.microsoft.com/office/powerpoint/2010/main" val="404142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52025075-1C3A-2F7B-FA2F-1B7FDC060E5B}"/>
              </a:ext>
            </a:extLst>
          </p:cNvPr>
          <p:cNvSpPr/>
          <p:nvPr/>
        </p:nvSpPr>
        <p:spPr>
          <a:xfrm>
            <a:off x="617996" y="5168339"/>
            <a:ext cx="5062889"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Cetvel</a:t>
            </a:r>
            <a:endParaRPr lang="en-US" sz="4400" dirty="0"/>
          </a:p>
        </p:txBody>
      </p:sp>
      <p:sp>
        <p:nvSpPr>
          <p:cNvPr id="3" name="Dikdörtgen: Köşeleri Yuvarlatılmış 2">
            <a:extLst>
              <a:ext uri="{FF2B5EF4-FFF2-40B4-BE49-F238E27FC236}">
                <a16:creationId xmlns:a16="http://schemas.microsoft.com/office/drawing/2014/main" id="{D9ED9FF8-A4B1-1D99-4586-E3C8658A295F}"/>
              </a:ext>
            </a:extLst>
          </p:cNvPr>
          <p:cNvSpPr/>
          <p:nvPr/>
        </p:nvSpPr>
        <p:spPr>
          <a:xfrm>
            <a:off x="617996" y="4362223"/>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Ruler</a:t>
            </a:r>
            <a:endParaRPr lang="en-US" sz="5400" b="1" dirty="0"/>
          </a:p>
        </p:txBody>
      </p:sp>
      <p:sp>
        <p:nvSpPr>
          <p:cNvPr id="4" name="Dikdörtgen: Köşeleri Yuvarlatılmış 3">
            <a:extLst>
              <a:ext uri="{FF2B5EF4-FFF2-40B4-BE49-F238E27FC236}">
                <a16:creationId xmlns:a16="http://schemas.microsoft.com/office/drawing/2014/main" id="{A4945FD8-DE18-BD62-189C-719059CE155F}"/>
              </a:ext>
            </a:extLst>
          </p:cNvPr>
          <p:cNvSpPr/>
          <p:nvPr/>
        </p:nvSpPr>
        <p:spPr>
          <a:xfrm>
            <a:off x="6511117" y="5168339"/>
            <a:ext cx="5062889"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Makas</a:t>
            </a:r>
            <a:endParaRPr lang="en-US" sz="4400" dirty="0"/>
          </a:p>
        </p:txBody>
      </p:sp>
      <p:sp>
        <p:nvSpPr>
          <p:cNvPr id="5" name="Dikdörtgen: Köşeleri Yuvarlatılmış 4">
            <a:extLst>
              <a:ext uri="{FF2B5EF4-FFF2-40B4-BE49-F238E27FC236}">
                <a16:creationId xmlns:a16="http://schemas.microsoft.com/office/drawing/2014/main" id="{022A140A-04DF-72C8-7266-32028BE8BFF2}"/>
              </a:ext>
            </a:extLst>
          </p:cNvPr>
          <p:cNvSpPr/>
          <p:nvPr/>
        </p:nvSpPr>
        <p:spPr>
          <a:xfrm>
            <a:off x="6511117" y="4362223"/>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Scissors</a:t>
            </a:r>
            <a:endParaRPr lang="en-US" sz="5400" b="1" dirty="0"/>
          </a:p>
        </p:txBody>
      </p:sp>
    </p:spTree>
    <p:extLst>
      <p:ext uri="{BB962C8B-B14F-4D97-AF65-F5344CB8AC3E}">
        <p14:creationId xmlns:p14="http://schemas.microsoft.com/office/powerpoint/2010/main" val="255615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D3BB1F23-7BA5-C163-30E2-B6E8BBE2F23D}"/>
              </a:ext>
            </a:extLst>
          </p:cNvPr>
          <p:cNvSpPr/>
          <p:nvPr/>
        </p:nvSpPr>
        <p:spPr>
          <a:xfrm>
            <a:off x="98045" y="5015939"/>
            <a:ext cx="3962968"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Kalemtıraş</a:t>
            </a:r>
            <a:endParaRPr lang="en-US" sz="4400" dirty="0"/>
          </a:p>
        </p:txBody>
      </p:sp>
      <p:sp>
        <p:nvSpPr>
          <p:cNvPr id="3" name="Dikdörtgen: Köşeleri Yuvarlatılmış 2">
            <a:extLst>
              <a:ext uri="{FF2B5EF4-FFF2-40B4-BE49-F238E27FC236}">
                <a16:creationId xmlns:a16="http://schemas.microsoft.com/office/drawing/2014/main" id="{D72F4863-F525-0AE5-AA6C-331A4C260E60}"/>
              </a:ext>
            </a:extLst>
          </p:cNvPr>
          <p:cNvSpPr/>
          <p:nvPr/>
        </p:nvSpPr>
        <p:spPr>
          <a:xfrm>
            <a:off x="98045" y="4209823"/>
            <a:ext cx="3962968"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Sharpener</a:t>
            </a:r>
            <a:endParaRPr lang="en-US" sz="5400" b="1" dirty="0"/>
          </a:p>
        </p:txBody>
      </p:sp>
      <p:sp>
        <p:nvSpPr>
          <p:cNvPr id="4" name="Dikdörtgen: Köşeleri Yuvarlatılmış 3">
            <a:extLst>
              <a:ext uri="{FF2B5EF4-FFF2-40B4-BE49-F238E27FC236}">
                <a16:creationId xmlns:a16="http://schemas.microsoft.com/office/drawing/2014/main" id="{70A3F01A-7331-C5EE-415B-07FD9A5B4806}"/>
              </a:ext>
            </a:extLst>
          </p:cNvPr>
          <p:cNvSpPr/>
          <p:nvPr/>
        </p:nvSpPr>
        <p:spPr>
          <a:xfrm>
            <a:off x="4293527" y="5015939"/>
            <a:ext cx="3747814"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Masa</a:t>
            </a:r>
            <a:endParaRPr lang="en-US" sz="4400" dirty="0"/>
          </a:p>
        </p:txBody>
      </p:sp>
      <p:sp>
        <p:nvSpPr>
          <p:cNvPr id="5" name="Dikdörtgen: Köşeleri Yuvarlatılmış 4">
            <a:extLst>
              <a:ext uri="{FF2B5EF4-FFF2-40B4-BE49-F238E27FC236}">
                <a16:creationId xmlns:a16="http://schemas.microsoft.com/office/drawing/2014/main" id="{C7539D10-2928-053B-3133-BA52D0E726F3}"/>
              </a:ext>
            </a:extLst>
          </p:cNvPr>
          <p:cNvSpPr/>
          <p:nvPr/>
        </p:nvSpPr>
        <p:spPr>
          <a:xfrm>
            <a:off x="4293527" y="4209823"/>
            <a:ext cx="3747814"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Table</a:t>
            </a:r>
            <a:endParaRPr lang="en-US" sz="5400" b="1" dirty="0"/>
          </a:p>
        </p:txBody>
      </p:sp>
      <p:sp>
        <p:nvSpPr>
          <p:cNvPr id="6" name="Dikdörtgen: Köşeleri Yuvarlatılmış 5">
            <a:extLst>
              <a:ext uri="{FF2B5EF4-FFF2-40B4-BE49-F238E27FC236}">
                <a16:creationId xmlns:a16="http://schemas.microsoft.com/office/drawing/2014/main" id="{E763CE5B-39CB-54F4-DA02-5E07A4C17470}"/>
              </a:ext>
            </a:extLst>
          </p:cNvPr>
          <p:cNvSpPr/>
          <p:nvPr/>
        </p:nvSpPr>
        <p:spPr>
          <a:xfrm>
            <a:off x="8273855" y="5015939"/>
            <a:ext cx="3820100"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Pencere</a:t>
            </a:r>
            <a:endParaRPr lang="en-US" sz="4400" dirty="0"/>
          </a:p>
        </p:txBody>
      </p:sp>
      <p:sp>
        <p:nvSpPr>
          <p:cNvPr id="7" name="Dikdörtgen: Köşeleri Yuvarlatılmış 6">
            <a:extLst>
              <a:ext uri="{FF2B5EF4-FFF2-40B4-BE49-F238E27FC236}">
                <a16:creationId xmlns:a16="http://schemas.microsoft.com/office/drawing/2014/main" id="{23D4991A-DC62-BC09-5384-1CD01CA0921E}"/>
              </a:ext>
            </a:extLst>
          </p:cNvPr>
          <p:cNvSpPr/>
          <p:nvPr/>
        </p:nvSpPr>
        <p:spPr>
          <a:xfrm>
            <a:off x="8273855" y="4209823"/>
            <a:ext cx="3820100"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Window</a:t>
            </a:r>
            <a:endParaRPr lang="en-US" sz="5400" b="1" dirty="0"/>
          </a:p>
        </p:txBody>
      </p:sp>
    </p:spTree>
    <p:extLst>
      <p:ext uri="{BB962C8B-B14F-4D97-AF65-F5344CB8AC3E}">
        <p14:creationId xmlns:p14="http://schemas.microsoft.com/office/powerpoint/2010/main" val="375509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8E027CA-9B4B-B93C-29AB-9EC41D45B380}"/>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https://www.egetolgayaltinay.com/lessons/697</a:t>
            </a:r>
            <a:r>
              <a:rPr lang="tr-TR" sz="2400" b="1" dirty="0"/>
              <a:t> </a:t>
            </a:r>
          </a:p>
        </p:txBody>
      </p:sp>
      <p:pic>
        <p:nvPicPr>
          <p:cNvPr id="12" name="Resim 11">
            <a:extLst>
              <a:ext uri="{FF2B5EF4-FFF2-40B4-BE49-F238E27FC236}">
                <a16:creationId xmlns:a16="http://schemas.microsoft.com/office/drawing/2014/main" id="{C12B33A6-DF80-74A9-0014-F94DC2F02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458">
            <a:off x="8644614" y="3429000"/>
            <a:ext cx="2982610" cy="2824993"/>
          </a:xfrm>
          <a:prstGeom prst="rect">
            <a:avLst/>
          </a:prstGeom>
        </p:spPr>
      </p:pic>
    </p:spTree>
    <p:extLst>
      <p:ext uri="{BB962C8B-B14F-4D97-AF65-F5344CB8AC3E}">
        <p14:creationId xmlns:p14="http://schemas.microsoft.com/office/powerpoint/2010/main" val="1330309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ECA0AD02-C018-3382-FD87-AEF1F031D37E}"/>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https://www.egetolgayaltinay.com/lessons/698</a:t>
            </a:r>
            <a:r>
              <a:rPr lang="tr-TR" sz="2400" b="1" dirty="0"/>
              <a:t> </a:t>
            </a:r>
          </a:p>
        </p:txBody>
      </p:sp>
      <p:pic>
        <p:nvPicPr>
          <p:cNvPr id="3" name="Resim 2">
            <a:extLst>
              <a:ext uri="{FF2B5EF4-FFF2-40B4-BE49-F238E27FC236}">
                <a16:creationId xmlns:a16="http://schemas.microsoft.com/office/drawing/2014/main" id="{0345CF6F-19F6-FD19-2CEC-933BB6AF8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18381">
            <a:off x="8708490" y="3429000"/>
            <a:ext cx="3151815" cy="3021574"/>
          </a:xfrm>
          <a:prstGeom prst="rect">
            <a:avLst/>
          </a:prstGeom>
        </p:spPr>
      </p:pic>
    </p:spTree>
    <p:extLst>
      <p:ext uri="{BB962C8B-B14F-4D97-AF65-F5344CB8AC3E}">
        <p14:creationId xmlns:p14="http://schemas.microsoft.com/office/powerpoint/2010/main" val="95274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1E2B952D-1A7B-7184-4027-9A6379CAE09F}"/>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https://www.egetolgayaltinay.com/lessons/699</a:t>
            </a:r>
            <a:r>
              <a:rPr lang="tr-TR" sz="2400" b="1" dirty="0"/>
              <a:t> </a:t>
            </a:r>
          </a:p>
        </p:txBody>
      </p:sp>
      <p:pic>
        <p:nvPicPr>
          <p:cNvPr id="6" name="Resim 5">
            <a:extLst>
              <a:ext uri="{FF2B5EF4-FFF2-40B4-BE49-F238E27FC236}">
                <a16:creationId xmlns:a16="http://schemas.microsoft.com/office/drawing/2014/main" id="{B0735A56-8D17-F3EE-DE79-B89FE1C8F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01429">
            <a:off x="8743863" y="3469032"/>
            <a:ext cx="2955275" cy="2833155"/>
          </a:xfrm>
          <a:prstGeom prst="rect">
            <a:avLst/>
          </a:prstGeom>
        </p:spPr>
      </p:pic>
    </p:spTree>
    <p:extLst>
      <p:ext uri="{BB962C8B-B14F-4D97-AF65-F5344CB8AC3E}">
        <p14:creationId xmlns:p14="http://schemas.microsoft.com/office/powerpoint/2010/main" val="3107971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67A3543-AF8A-D139-1C85-4DB53149A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04578">
            <a:off x="7550909" y="1758159"/>
            <a:ext cx="3555241" cy="3555241"/>
          </a:xfrm>
          <a:prstGeom prst="rect">
            <a:avLst/>
          </a:prstGeom>
        </p:spPr>
      </p:pic>
      <p:sp>
        <p:nvSpPr>
          <p:cNvPr id="3" name="Metin kutusu 2">
            <a:extLst>
              <a:ext uri="{FF2B5EF4-FFF2-40B4-BE49-F238E27FC236}">
                <a16:creationId xmlns:a16="http://schemas.microsoft.com/office/drawing/2014/main" id="{F08B0C17-0F33-FA03-D9F5-37A041E13A81}"/>
              </a:ext>
            </a:extLst>
          </p:cNvPr>
          <p:cNvSpPr txBox="1"/>
          <p:nvPr/>
        </p:nvSpPr>
        <p:spPr>
          <a:xfrm>
            <a:off x="682632" y="2512494"/>
            <a:ext cx="7715250" cy="1569660"/>
          </a:xfrm>
          <a:prstGeom prst="rect">
            <a:avLst/>
          </a:prstGeom>
          <a:noFill/>
        </p:spPr>
        <p:txBody>
          <a:bodyPr wrap="square" rtlCol="0">
            <a:spAutoFit/>
          </a:bodyPr>
          <a:lstStyle/>
          <a:p>
            <a:r>
              <a:rPr lang="tr-TR" sz="2400" b="1" dirty="0"/>
              <a:t>Ünite kelime kartlarına aşağıdaki bağlantıdan ulaşabilirsiniz:</a:t>
            </a:r>
          </a:p>
          <a:p>
            <a:endParaRPr lang="tr-TR" sz="2400" b="1" dirty="0"/>
          </a:p>
          <a:p>
            <a:r>
              <a:rPr lang="tr-TR" sz="2400" b="1" dirty="0">
                <a:hlinkClick r:id="rId4"/>
              </a:rPr>
              <a:t>https://www.egetolgayaltinay.com/lessons/723</a:t>
            </a:r>
            <a:r>
              <a:rPr lang="tr-TR" sz="2400" b="1" dirty="0"/>
              <a:t> </a:t>
            </a:r>
          </a:p>
        </p:txBody>
      </p:sp>
    </p:spTree>
    <p:extLst>
      <p:ext uri="{BB962C8B-B14F-4D97-AF65-F5344CB8AC3E}">
        <p14:creationId xmlns:p14="http://schemas.microsoft.com/office/powerpoint/2010/main" val="1777974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ECA0AD02-C018-3382-FD87-AEF1F031D37E}"/>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https://www.egetolgayaltinay.com/lessons/700</a:t>
            </a:r>
            <a:r>
              <a:rPr lang="tr-TR" sz="2400" b="1" dirty="0"/>
              <a:t> </a:t>
            </a:r>
          </a:p>
        </p:txBody>
      </p:sp>
      <p:pic>
        <p:nvPicPr>
          <p:cNvPr id="3" name="Resim 2">
            <a:extLst>
              <a:ext uri="{FF2B5EF4-FFF2-40B4-BE49-F238E27FC236}">
                <a16:creationId xmlns:a16="http://schemas.microsoft.com/office/drawing/2014/main" id="{734E90DF-9A7D-5927-F252-7E4C2F1B4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02129">
            <a:off x="8911956" y="3537833"/>
            <a:ext cx="2698059" cy="2619036"/>
          </a:xfrm>
          <a:prstGeom prst="rect">
            <a:avLst/>
          </a:prstGeom>
        </p:spPr>
      </p:pic>
    </p:spTree>
    <p:extLst>
      <p:ext uri="{BB962C8B-B14F-4D97-AF65-F5344CB8AC3E}">
        <p14:creationId xmlns:p14="http://schemas.microsoft.com/office/powerpoint/2010/main" val="2071251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1E2B952D-1A7B-7184-4027-9A6379CAE09F}"/>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https://www.egetolgayaltinay.com/lessons/701</a:t>
            </a:r>
            <a:r>
              <a:rPr lang="tr-TR" sz="2400" b="1" dirty="0"/>
              <a:t> </a:t>
            </a:r>
          </a:p>
        </p:txBody>
      </p:sp>
      <p:pic>
        <p:nvPicPr>
          <p:cNvPr id="4" name="Resim 3">
            <a:extLst>
              <a:ext uri="{FF2B5EF4-FFF2-40B4-BE49-F238E27FC236}">
                <a16:creationId xmlns:a16="http://schemas.microsoft.com/office/drawing/2014/main" id="{0DAA9E7A-FCEB-A39D-B3D7-7340C0DC4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4918">
            <a:off x="8859828" y="3535124"/>
            <a:ext cx="2764088" cy="2716839"/>
          </a:xfrm>
          <a:prstGeom prst="rect">
            <a:avLst/>
          </a:prstGeom>
        </p:spPr>
      </p:pic>
    </p:spTree>
    <p:extLst>
      <p:ext uri="{BB962C8B-B14F-4D97-AF65-F5344CB8AC3E}">
        <p14:creationId xmlns:p14="http://schemas.microsoft.com/office/powerpoint/2010/main" val="2150701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79BAC80-F6EC-5171-1093-A6CE1D85B861}"/>
              </a:ext>
            </a:extLst>
          </p:cNvPr>
          <p:cNvSpPr txBox="1"/>
          <p:nvPr/>
        </p:nvSpPr>
        <p:spPr>
          <a:xfrm>
            <a:off x="0" y="1732911"/>
            <a:ext cx="12192000" cy="1862048"/>
          </a:xfrm>
          <a:prstGeom prst="rect">
            <a:avLst/>
          </a:prstGeom>
          <a:noFill/>
        </p:spPr>
        <p:txBody>
          <a:bodyPr wrap="square" rtlCol="0">
            <a:spAutoFit/>
          </a:bodyPr>
          <a:lstStyle/>
          <a:p>
            <a:pPr algn="ctr"/>
            <a:r>
              <a:rPr lang="tr-TR" sz="11500" b="1" dirty="0" err="1">
                <a:solidFill>
                  <a:srgbClr val="2FA395"/>
                </a:solidFill>
              </a:rPr>
              <a:t>Numbers</a:t>
            </a:r>
            <a:r>
              <a:rPr lang="tr-TR" sz="11500" b="1" dirty="0">
                <a:solidFill>
                  <a:srgbClr val="2FA395"/>
                </a:solidFill>
              </a:rPr>
              <a:t> 1-50</a:t>
            </a:r>
          </a:p>
        </p:txBody>
      </p:sp>
      <p:sp>
        <p:nvSpPr>
          <p:cNvPr id="3" name="Metin kutusu 2">
            <a:extLst>
              <a:ext uri="{FF2B5EF4-FFF2-40B4-BE49-F238E27FC236}">
                <a16:creationId xmlns:a16="http://schemas.microsoft.com/office/drawing/2014/main" id="{40C752DD-7089-BEE1-63E6-46D0AA85BD3D}"/>
              </a:ext>
            </a:extLst>
          </p:cNvPr>
          <p:cNvSpPr txBox="1"/>
          <p:nvPr/>
        </p:nvSpPr>
        <p:spPr>
          <a:xfrm>
            <a:off x="579406" y="3219788"/>
            <a:ext cx="11033185" cy="1107996"/>
          </a:xfrm>
          <a:prstGeom prst="rect">
            <a:avLst/>
          </a:prstGeom>
          <a:noFill/>
        </p:spPr>
        <p:txBody>
          <a:bodyPr wrap="square" rtlCol="0">
            <a:spAutoFit/>
          </a:bodyPr>
          <a:lstStyle/>
          <a:p>
            <a:pPr algn="ctr"/>
            <a:r>
              <a:rPr lang="tr-TR" sz="6600" b="1" dirty="0">
                <a:solidFill>
                  <a:srgbClr val="86674A"/>
                </a:solidFill>
              </a:rPr>
              <a:t>(1 ile 50 arası Sayılar)</a:t>
            </a:r>
          </a:p>
        </p:txBody>
      </p:sp>
    </p:spTree>
    <p:extLst>
      <p:ext uri="{BB962C8B-B14F-4D97-AF65-F5344CB8AC3E}">
        <p14:creationId xmlns:p14="http://schemas.microsoft.com/office/powerpoint/2010/main" val="35038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DB2706D7-2648-EEB4-2493-772DE6C1B46B}"/>
              </a:ext>
            </a:extLst>
          </p:cNvPr>
          <p:cNvSpPr/>
          <p:nvPr/>
        </p:nvSpPr>
        <p:spPr>
          <a:xfrm>
            <a:off x="1030941" y="2348753"/>
            <a:ext cx="1568824" cy="654423"/>
          </a:xfrm>
          <a:prstGeom prst="roundRect">
            <a:avLst/>
          </a:prstGeom>
          <a:ln w="57150">
            <a:solidFill>
              <a:srgbClr val="96E1D8"/>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3600" b="1" dirty="0" err="1">
                <a:solidFill>
                  <a:srgbClr val="2FA395"/>
                </a:solidFill>
              </a:rPr>
              <a:t>One</a:t>
            </a:r>
            <a:endParaRPr lang="tr-TR" sz="3600" b="1" dirty="0">
              <a:solidFill>
                <a:srgbClr val="2FA395"/>
              </a:solidFill>
            </a:endParaRPr>
          </a:p>
        </p:txBody>
      </p:sp>
      <p:sp>
        <p:nvSpPr>
          <p:cNvPr id="3" name="Dikdörtgen: Köşeleri Yuvarlatılmış 2">
            <a:extLst>
              <a:ext uri="{FF2B5EF4-FFF2-40B4-BE49-F238E27FC236}">
                <a16:creationId xmlns:a16="http://schemas.microsoft.com/office/drawing/2014/main" id="{B3FD0900-F425-6386-58F2-7E5AA18F0189}"/>
              </a:ext>
            </a:extLst>
          </p:cNvPr>
          <p:cNvSpPr/>
          <p:nvPr/>
        </p:nvSpPr>
        <p:spPr>
          <a:xfrm>
            <a:off x="3137647" y="2348753"/>
            <a:ext cx="1568824" cy="654423"/>
          </a:xfrm>
          <a:prstGeom prst="roundRect">
            <a:avLst/>
          </a:prstGeom>
          <a:ln w="57150">
            <a:solidFill>
              <a:srgbClr val="96E1D8"/>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3600" b="1" dirty="0">
                <a:solidFill>
                  <a:srgbClr val="2FA395"/>
                </a:solidFill>
              </a:rPr>
              <a:t>Two</a:t>
            </a:r>
          </a:p>
        </p:txBody>
      </p:sp>
      <p:sp>
        <p:nvSpPr>
          <p:cNvPr id="4" name="Dikdörtgen: Köşeleri Yuvarlatılmış 3">
            <a:extLst>
              <a:ext uri="{FF2B5EF4-FFF2-40B4-BE49-F238E27FC236}">
                <a16:creationId xmlns:a16="http://schemas.microsoft.com/office/drawing/2014/main" id="{AF7ABD86-B6EF-C2A4-0040-45DBFAB47039}"/>
              </a:ext>
            </a:extLst>
          </p:cNvPr>
          <p:cNvSpPr/>
          <p:nvPr/>
        </p:nvSpPr>
        <p:spPr>
          <a:xfrm>
            <a:off x="5311588" y="2375647"/>
            <a:ext cx="1568824" cy="654423"/>
          </a:xfrm>
          <a:prstGeom prst="roundRect">
            <a:avLst/>
          </a:prstGeom>
          <a:ln w="57150">
            <a:solidFill>
              <a:srgbClr val="96E1D8"/>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3600" b="1" dirty="0">
                <a:solidFill>
                  <a:srgbClr val="2FA395"/>
                </a:solidFill>
              </a:rPr>
              <a:t>Three</a:t>
            </a:r>
          </a:p>
        </p:txBody>
      </p:sp>
      <p:sp>
        <p:nvSpPr>
          <p:cNvPr id="5" name="Dikdörtgen: Köşeleri Yuvarlatılmış 4">
            <a:extLst>
              <a:ext uri="{FF2B5EF4-FFF2-40B4-BE49-F238E27FC236}">
                <a16:creationId xmlns:a16="http://schemas.microsoft.com/office/drawing/2014/main" id="{F964B4DF-123B-DCB3-E5A6-2A28C456BB27}"/>
              </a:ext>
            </a:extLst>
          </p:cNvPr>
          <p:cNvSpPr/>
          <p:nvPr/>
        </p:nvSpPr>
        <p:spPr>
          <a:xfrm>
            <a:off x="7418294" y="2375647"/>
            <a:ext cx="1568824" cy="654423"/>
          </a:xfrm>
          <a:prstGeom prst="roundRect">
            <a:avLst/>
          </a:prstGeom>
          <a:ln w="57150">
            <a:solidFill>
              <a:srgbClr val="96E1D8"/>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3600" b="1" dirty="0" err="1">
                <a:solidFill>
                  <a:srgbClr val="2FA395"/>
                </a:solidFill>
              </a:rPr>
              <a:t>Four</a:t>
            </a:r>
            <a:endParaRPr lang="tr-TR" sz="3600" b="1" dirty="0">
              <a:solidFill>
                <a:srgbClr val="2FA395"/>
              </a:solidFill>
            </a:endParaRPr>
          </a:p>
        </p:txBody>
      </p:sp>
      <p:sp>
        <p:nvSpPr>
          <p:cNvPr id="6" name="Dikdörtgen: Köşeleri Yuvarlatılmış 5">
            <a:extLst>
              <a:ext uri="{FF2B5EF4-FFF2-40B4-BE49-F238E27FC236}">
                <a16:creationId xmlns:a16="http://schemas.microsoft.com/office/drawing/2014/main" id="{457A6593-6BF1-6BCE-CBB0-30863AB7A85F}"/>
              </a:ext>
            </a:extLst>
          </p:cNvPr>
          <p:cNvSpPr/>
          <p:nvPr/>
        </p:nvSpPr>
        <p:spPr>
          <a:xfrm>
            <a:off x="9592235" y="2375647"/>
            <a:ext cx="1568824" cy="654423"/>
          </a:xfrm>
          <a:prstGeom prst="roundRect">
            <a:avLst/>
          </a:prstGeom>
          <a:ln w="57150">
            <a:solidFill>
              <a:srgbClr val="96E1D8"/>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3600" b="1" dirty="0" err="1">
                <a:solidFill>
                  <a:srgbClr val="2FA395"/>
                </a:solidFill>
              </a:rPr>
              <a:t>Five</a:t>
            </a:r>
            <a:endParaRPr lang="tr-TR" sz="3600" b="1" dirty="0">
              <a:solidFill>
                <a:srgbClr val="2FA395"/>
              </a:solidFill>
            </a:endParaRPr>
          </a:p>
        </p:txBody>
      </p:sp>
      <p:sp>
        <p:nvSpPr>
          <p:cNvPr id="7" name="Dikdörtgen: Köşeleri Yuvarlatılmış 6">
            <a:extLst>
              <a:ext uri="{FF2B5EF4-FFF2-40B4-BE49-F238E27FC236}">
                <a16:creationId xmlns:a16="http://schemas.microsoft.com/office/drawing/2014/main" id="{4BACA3B3-78C0-9968-9A7C-D4F21D44F05D}"/>
              </a:ext>
            </a:extLst>
          </p:cNvPr>
          <p:cNvSpPr/>
          <p:nvPr/>
        </p:nvSpPr>
        <p:spPr>
          <a:xfrm>
            <a:off x="1030941" y="5611906"/>
            <a:ext cx="1568824" cy="654423"/>
          </a:xfrm>
          <a:prstGeom prst="roundRect">
            <a:avLst/>
          </a:prstGeom>
          <a:ln w="57150">
            <a:solidFill>
              <a:srgbClr val="96E1D8"/>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3600" b="1" dirty="0" err="1">
                <a:solidFill>
                  <a:srgbClr val="2FA395"/>
                </a:solidFill>
              </a:rPr>
              <a:t>Six</a:t>
            </a:r>
            <a:endParaRPr lang="tr-TR" sz="3600" b="1" dirty="0">
              <a:solidFill>
                <a:srgbClr val="2FA395"/>
              </a:solidFill>
            </a:endParaRPr>
          </a:p>
        </p:txBody>
      </p:sp>
      <p:sp>
        <p:nvSpPr>
          <p:cNvPr id="8" name="Dikdörtgen: Köşeleri Yuvarlatılmış 7">
            <a:extLst>
              <a:ext uri="{FF2B5EF4-FFF2-40B4-BE49-F238E27FC236}">
                <a16:creationId xmlns:a16="http://schemas.microsoft.com/office/drawing/2014/main" id="{03507DB1-5CBD-DD30-FCFE-BBDFF55CB783}"/>
              </a:ext>
            </a:extLst>
          </p:cNvPr>
          <p:cNvSpPr/>
          <p:nvPr/>
        </p:nvSpPr>
        <p:spPr>
          <a:xfrm>
            <a:off x="3137647" y="5611906"/>
            <a:ext cx="1568824" cy="654423"/>
          </a:xfrm>
          <a:prstGeom prst="roundRect">
            <a:avLst/>
          </a:prstGeom>
          <a:ln w="57150">
            <a:solidFill>
              <a:srgbClr val="96E1D8"/>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3600" b="1" dirty="0">
                <a:solidFill>
                  <a:srgbClr val="2FA395"/>
                </a:solidFill>
              </a:rPr>
              <a:t>Seven</a:t>
            </a:r>
          </a:p>
        </p:txBody>
      </p:sp>
      <p:sp>
        <p:nvSpPr>
          <p:cNvPr id="9" name="Dikdörtgen: Köşeleri Yuvarlatılmış 8">
            <a:extLst>
              <a:ext uri="{FF2B5EF4-FFF2-40B4-BE49-F238E27FC236}">
                <a16:creationId xmlns:a16="http://schemas.microsoft.com/office/drawing/2014/main" id="{9572828D-1A46-69C6-3CCF-93084CD94990}"/>
              </a:ext>
            </a:extLst>
          </p:cNvPr>
          <p:cNvSpPr/>
          <p:nvPr/>
        </p:nvSpPr>
        <p:spPr>
          <a:xfrm>
            <a:off x="5311588" y="5638800"/>
            <a:ext cx="1568824" cy="654423"/>
          </a:xfrm>
          <a:prstGeom prst="roundRect">
            <a:avLst/>
          </a:prstGeom>
          <a:ln w="57150">
            <a:solidFill>
              <a:srgbClr val="96E1D8"/>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3600" b="1" dirty="0" err="1">
                <a:solidFill>
                  <a:srgbClr val="2FA395"/>
                </a:solidFill>
              </a:rPr>
              <a:t>Eight</a:t>
            </a:r>
            <a:endParaRPr lang="tr-TR" sz="3600" b="1" dirty="0">
              <a:solidFill>
                <a:srgbClr val="2FA395"/>
              </a:solidFill>
            </a:endParaRPr>
          </a:p>
        </p:txBody>
      </p:sp>
      <p:sp>
        <p:nvSpPr>
          <p:cNvPr id="10" name="Dikdörtgen: Köşeleri Yuvarlatılmış 9">
            <a:extLst>
              <a:ext uri="{FF2B5EF4-FFF2-40B4-BE49-F238E27FC236}">
                <a16:creationId xmlns:a16="http://schemas.microsoft.com/office/drawing/2014/main" id="{FE703CA5-3AA7-C693-7D25-372AD75B62C4}"/>
              </a:ext>
            </a:extLst>
          </p:cNvPr>
          <p:cNvSpPr/>
          <p:nvPr/>
        </p:nvSpPr>
        <p:spPr>
          <a:xfrm>
            <a:off x="7418294" y="5638800"/>
            <a:ext cx="1568824" cy="654423"/>
          </a:xfrm>
          <a:prstGeom prst="roundRect">
            <a:avLst/>
          </a:prstGeom>
          <a:ln w="57150">
            <a:solidFill>
              <a:srgbClr val="96E1D8"/>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3600" b="1" dirty="0">
                <a:solidFill>
                  <a:srgbClr val="2FA395"/>
                </a:solidFill>
              </a:rPr>
              <a:t>Nine</a:t>
            </a:r>
          </a:p>
        </p:txBody>
      </p:sp>
      <p:sp>
        <p:nvSpPr>
          <p:cNvPr id="11" name="Dikdörtgen: Köşeleri Yuvarlatılmış 10">
            <a:extLst>
              <a:ext uri="{FF2B5EF4-FFF2-40B4-BE49-F238E27FC236}">
                <a16:creationId xmlns:a16="http://schemas.microsoft.com/office/drawing/2014/main" id="{D5266070-5F5E-3A45-96AA-C52EC52C7090}"/>
              </a:ext>
            </a:extLst>
          </p:cNvPr>
          <p:cNvSpPr/>
          <p:nvPr/>
        </p:nvSpPr>
        <p:spPr>
          <a:xfrm>
            <a:off x="9592235" y="5638800"/>
            <a:ext cx="1568824" cy="654423"/>
          </a:xfrm>
          <a:prstGeom prst="roundRect">
            <a:avLst/>
          </a:prstGeom>
          <a:ln w="57150">
            <a:solidFill>
              <a:srgbClr val="96E1D8"/>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3600" b="1" dirty="0">
                <a:solidFill>
                  <a:srgbClr val="2FA395"/>
                </a:solidFill>
              </a:rPr>
              <a:t>Ten</a:t>
            </a:r>
          </a:p>
        </p:txBody>
      </p:sp>
    </p:spTree>
    <p:extLst>
      <p:ext uri="{BB962C8B-B14F-4D97-AF65-F5344CB8AC3E}">
        <p14:creationId xmlns:p14="http://schemas.microsoft.com/office/powerpoint/2010/main" val="200277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8E027CA-9B4B-B93C-29AB-9EC41D45B380}"/>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https://www.egetolgayaltinay.com/lessons/702</a:t>
            </a:r>
            <a:r>
              <a:rPr lang="tr-TR" sz="2400" b="1" dirty="0"/>
              <a:t> </a:t>
            </a:r>
          </a:p>
        </p:txBody>
      </p:sp>
      <p:pic>
        <p:nvPicPr>
          <p:cNvPr id="3" name="Resim 2">
            <a:extLst>
              <a:ext uri="{FF2B5EF4-FFF2-40B4-BE49-F238E27FC236}">
                <a16:creationId xmlns:a16="http://schemas.microsoft.com/office/drawing/2014/main" id="{964891B6-7BEC-0B30-0F6C-A78D64E55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43263">
            <a:off x="8816066" y="3672990"/>
            <a:ext cx="2648349" cy="2527969"/>
          </a:xfrm>
          <a:prstGeom prst="rect">
            <a:avLst/>
          </a:prstGeom>
        </p:spPr>
      </p:pic>
    </p:spTree>
    <p:extLst>
      <p:ext uri="{BB962C8B-B14F-4D97-AF65-F5344CB8AC3E}">
        <p14:creationId xmlns:p14="http://schemas.microsoft.com/office/powerpoint/2010/main" val="704733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8E027CA-9B4B-B93C-29AB-9EC41D45B380}"/>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https://www.egetolgayaltinay.com/lessons/703</a:t>
            </a:r>
            <a:r>
              <a:rPr lang="tr-TR" sz="2400" b="1" dirty="0"/>
              <a:t> </a:t>
            </a:r>
          </a:p>
        </p:txBody>
      </p:sp>
      <p:pic>
        <p:nvPicPr>
          <p:cNvPr id="6" name="Resim 5">
            <a:extLst>
              <a:ext uri="{FF2B5EF4-FFF2-40B4-BE49-F238E27FC236}">
                <a16:creationId xmlns:a16="http://schemas.microsoft.com/office/drawing/2014/main" id="{B5C16ACB-4114-AE1D-7CE2-159D48587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13407">
            <a:off x="8839758" y="3565359"/>
            <a:ext cx="2648350" cy="2581864"/>
          </a:xfrm>
          <a:prstGeom prst="rect">
            <a:avLst/>
          </a:prstGeom>
        </p:spPr>
      </p:pic>
    </p:spTree>
    <p:extLst>
      <p:ext uri="{BB962C8B-B14F-4D97-AF65-F5344CB8AC3E}">
        <p14:creationId xmlns:p14="http://schemas.microsoft.com/office/powerpoint/2010/main" val="1979405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8E027CA-9B4B-B93C-29AB-9EC41D45B380}"/>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https://www.egetolgayaltinay.com/lessons/704</a:t>
            </a:r>
            <a:r>
              <a:rPr lang="tr-TR" sz="2400" b="1" dirty="0"/>
              <a:t> </a:t>
            </a:r>
          </a:p>
        </p:txBody>
      </p:sp>
      <p:pic>
        <p:nvPicPr>
          <p:cNvPr id="8" name="Resim 7">
            <a:extLst>
              <a:ext uri="{FF2B5EF4-FFF2-40B4-BE49-F238E27FC236}">
                <a16:creationId xmlns:a16="http://schemas.microsoft.com/office/drawing/2014/main" id="{0AD814D3-1888-0A65-A1D3-A10FC9A78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18319">
            <a:off x="8874432" y="3775845"/>
            <a:ext cx="2611958" cy="2536405"/>
          </a:xfrm>
          <a:prstGeom prst="rect">
            <a:avLst/>
          </a:prstGeom>
        </p:spPr>
      </p:pic>
    </p:spTree>
    <p:extLst>
      <p:ext uri="{BB962C8B-B14F-4D97-AF65-F5344CB8AC3E}">
        <p14:creationId xmlns:p14="http://schemas.microsoft.com/office/powerpoint/2010/main" val="1664681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7A0854BA-BC1D-CD07-E8DD-B5DBEE428A8B}"/>
              </a:ext>
            </a:extLst>
          </p:cNvPr>
          <p:cNvSpPr/>
          <p:nvPr/>
        </p:nvSpPr>
        <p:spPr>
          <a:xfrm>
            <a:off x="1878665" y="900953"/>
            <a:ext cx="3845859" cy="654423"/>
          </a:xfrm>
          <a:prstGeom prst="roundRect">
            <a:avLst/>
          </a:prstGeom>
          <a:solidFill>
            <a:srgbClr val="F1AC93"/>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tx1"/>
                </a:solidFill>
              </a:rPr>
              <a:t>Eleven</a:t>
            </a:r>
            <a:endParaRPr lang="tr-TR" sz="4400" b="1" dirty="0">
              <a:solidFill>
                <a:schemeClr val="tx1"/>
              </a:solidFill>
            </a:endParaRPr>
          </a:p>
        </p:txBody>
      </p:sp>
      <p:sp>
        <p:nvSpPr>
          <p:cNvPr id="3" name="Dikdörtgen: Köşeleri Yuvarlatılmış 2">
            <a:extLst>
              <a:ext uri="{FF2B5EF4-FFF2-40B4-BE49-F238E27FC236}">
                <a16:creationId xmlns:a16="http://schemas.microsoft.com/office/drawing/2014/main" id="{E2522346-99CC-56B6-69FE-5E2F67A7D2E8}"/>
              </a:ext>
            </a:extLst>
          </p:cNvPr>
          <p:cNvSpPr/>
          <p:nvPr/>
        </p:nvSpPr>
        <p:spPr>
          <a:xfrm>
            <a:off x="1878665" y="2039471"/>
            <a:ext cx="3845859" cy="654423"/>
          </a:xfrm>
          <a:prstGeom prst="roundRect">
            <a:avLst/>
          </a:prstGeom>
          <a:solidFill>
            <a:srgbClr val="F6CBBB"/>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tx1"/>
                </a:solidFill>
              </a:rPr>
              <a:t>Twelve</a:t>
            </a:r>
            <a:endParaRPr lang="tr-TR" sz="4400" b="1" dirty="0">
              <a:solidFill>
                <a:schemeClr val="tx1"/>
              </a:solidFill>
            </a:endParaRPr>
          </a:p>
        </p:txBody>
      </p:sp>
      <p:sp>
        <p:nvSpPr>
          <p:cNvPr id="4" name="Dikdörtgen: Köşeleri Yuvarlatılmış 3">
            <a:extLst>
              <a:ext uri="{FF2B5EF4-FFF2-40B4-BE49-F238E27FC236}">
                <a16:creationId xmlns:a16="http://schemas.microsoft.com/office/drawing/2014/main" id="{97887E54-0582-4F81-5826-6A9BC8BDA29D}"/>
              </a:ext>
            </a:extLst>
          </p:cNvPr>
          <p:cNvSpPr/>
          <p:nvPr/>
        </p:nvSpPr>
        <p:spPr>
          <a:xfrm>
            <a:off x="1878664" y="3101788"/>
            <a:ext cx="3845859" cy="654423"/>
          </a:xfrm>
          <a:prstGeom prst="roundRect">
            <a:avLst/>
          </a:prstGeom>
          <a:solidFill>
            <a:srgbClr val="F0D574"/>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tx1"/>
                </a:solidFill>
              </a:rPr>
              <a:t>Thirteen</a:t>
            </a:r>
            <a:endParaRPr lang="tr-TR" sz="4400" b="1" dirty="0">
              <a:solidFill>
                <a:schemeClr val="tx1"/>
              </a:solidFill>
            </a:endParaRPr>
          </a:p>
        </p:txBody>
      </p:sp>
      <p:sp>
        <p:nvSpPr>
          <p:cNvPr id="5" name="Dikdörtgen: Köşeleri Yuvarlatılmış 4">
            <a:extLst>
              <a:ext uri="{FF2B5EF4-FFF2-40B4-BE49-F238E27FC236}">
                <a16:creationId xmlns:a16="http://schemas.microsoft.com/office/drawing/2014/main" id="{6F77B720-EDC7-1B40-A4EF-F48A0B6E7F27}"/>
              </a:ext>
            </a:extLst>
          </p:cNvPr>
          <p:cNvSpPr/>
          <p:nvPr/>
        </p:nvSpPr>
        <p:spPr>
          <a:xfrm>
            <a:off x="1878664" y="4164105"/>
            <a:ext cx="3845859" cy="654423"/>
          </a:xfrm>
          <a:prstGeom prst="roundRect">
            <a:avLst/>
          </a:prstGeom>
          <a:solidFill>
            <a:srgbClr val="ACC7CC"/>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tx1"/>
                </a:solidFill>
              </a:rPr>
              <a:t>Fourteen</a:t>
            </a:r>
            <a:endParaRPr lang="tr-TR" sz="4400" b="1" dirty="0">
              <a:solidFill>
                <a:schemeClr val="tx1"/>
              </a:solidFill>
            </a:endParaRPr>
          </a:p>
        </p:txBody>
      </p:sp>
      <p:sp>
        <p:nvSpPr>
          <p:cNvPr id="6" name="Dikdörtgen: Köşeleri Yuvarlatılmış 5">
            <a:extLst>
              <a:ext uri="{FF2B5EF4-FFF2-40B4-BE49-F238E27FC236}">
                <a16:creationId xmlns:a16="http://schemas.microsoft.com/office/drawing/2014/main" id="{3D8A0680-14B9-1FDE-4270-5EE64CF27D38}"/>
              </a:ext>
            </a:extLst>
          </p:cNvPr>
          <p:cNvSpPr/>
          <p:nvPr/>
        </p:nvSpPr>
        <p:spPr>
          <a:xfrm>
            <a:off x="1878664" y="5302624"/>
            <a:ext cx="3845859" cy="654423"/>
          </a:xfrm>
          <a:prstGeom prst="roundRect">
            <a:avLst/>
          </a:prstGeom>
          <a:solidFill>
            <a:srgbClr val="B7DFCB"/>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tx1"/>
                </a:solidFill>
              </a:rPr>
              <a:t>Fifteen</a:t>
            </a:r>
            <a:endParaRPr lang="tr-TR" sz="4400" b="1" dirty="0">
              <a:solidFill>
                <a:schemeClr val="tx1"/>
              </a:solidFill>
            </a:endParaRPr>
          </a:p>
        </p:txBody>
      </p:sp>
      <p:sp>
        <p:nvSpPr>
          <p:cNvPr id="7" name="Dikdörtgen: Köşeleri Yuvarlatılmış 6">
            <a:extLst>
              <a:ext uri="{FF2B5EF4-FFF2-40B4-BE49-F238E27FC236}">
                <a16:creationId xmlns:a16="http://schemas.microsoft.com/office/drawing/2014/main" id="{5653B195-0EB9-3231-2966-9B99E63D854B}"/>
              </a:ext>
            </a:extLst>
          </p:cNvPr>
          <p:cNvSpPr/>
          <p:nvPr/>
        </p:nvSpPr>
        <p:spPr>
          <a:xfrm>
            <a:off x="7562288" y="900953"/>
            <a:ext cx="3845859" cy="654423"/>
          </a:xfrm>
          <a:prstGeom prst="roundRect">
            <a:avLst/>
          </a:prstGeom>
          <a:solidFill>
            <a:srgbClr val="F1AC93"/>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tx1"/>
                </a:solidFill>
              </a:rPr>
              <a:t>Sixteen</a:t>
            </a:r>
            <a:endParaRPr lang="tr-TR" sz="4400" b="1" dirty="0">
              <a:solidFill>
                <a:schemeClr val="tx1"/>
              </a:solidFill>
            </a:endParaRPr>
          </a:p>
        </p:txBody>
      </p:sp>
      <p:sp>
        <p:nvSpPr>
          <p:cNvPr id="8" name="Dikdörtgen: Köşeleri Yuvarlatılmış 7">
            <a:extLst>
              <a:ext uri="{FF2B5EF4-FFF2-40B4-BE49-F238E27FC236}">
                <a16:creationId xmlns:a16="http://schemas.microsoft.com/office/drawing/2014/main" id="{940385B4-D04A-DC29-8D44-5A769E802CCC}"/>
              </a:ext>
            </a:extLst>
          </p:cNvPr>
          <p:cNvSpPr/>
          <p:nvPr/>
        </p:nvSpPr>
        <p:spPr>
          <a:xfrm>
            <a:off x="7562288" y="2039471"/>
            <a:ext cx="3845859" cy="654423"/>
          </a:xfrm>
          <a:prstGeom prst="roundRect">
            <a:avLst/>
          </a:prstGeom>
          <a:solidFill>
            <a:srgbClr val="F6CBBB"/>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tx1"/>
                </a:solidFill>
              </a:rPr>
              <a:t>Seventeen</a:t>
            </a:r>
            <a:endParaRPr lang="tr-TR" sz="4400" b="1" dirty="0">
              <a:solidFill>
                <a:schemeClr val="tx1"/>
              </a:solidFill>
            </a:endParaRPr>
          </a:p>
        </p:txBody>
      </p:sp>
      <p:sp>
        <p:nvSpPr>
          <p:cNvPr id="9" name="Dikdörtgen: Köşeleri Yuvarlatılmış 8">
            <a:extLst>
              <a:ext uri="{FF2B5EF4-FFF2-40B4-BE49-F238E27FC236}">
                <a16:creationId xmlns:a16="http://schemas.microsoft.com/office/drawing/2014/main" id="{79F118E1-A7E2-AAC1-5483-94B06F9413D2}"/>
              </a:ext>
            </a:extLst>
          </p:cNvPr>
          <p:cNvSpPr/>
          <p:nvPr/>
        </p:nvSpPr>
        <p:spPr>
          <a:xfrm>
            <a:off x="7562287" y="3101788"/>
            <a:ext cx="3845859" cy="654423"/>
          </a:xfrm>
          <a:prstGeom prst="roundRect">
            <a:avLst/>
          </a:prstGeom>
          <a:solidFill>
            <a:srgbClr val="F0D574"/>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tx1"/>
                </a:solidFill>
              </a:rPr>
              <a:t>Eighteen</a:t>
            </a:r>
            <a:endParaRPr lang="tr-TR" sz="4400" b="1" dirty="0">
              <a:solidFill>
                <a:schemeClr val="tx1"/>
              </a:solidFill>
            </a:endParaRPr>
          </a:p>
        </p:txBody>
      </p:sp>
      <p:sp>
        <p:nvSpPr>
          <p:cNvPr id="10" name="Dikdörtgen: Köşeleri Yuvarlatılmış 9">
            <a:extLst>
              <a:ext uri="{FF2B5EF4-FFF2-40B4-BE49-F238E27FC236}">
                <a16:creationId xmlns:a16="http://schemas.microsoft.com/office/drawing/2014/main" id="{BF040744-0899-BB3B-2019-7085B1723CE8}"/>
              </a:ext>
            </a:extLst>
          </p:cNvPr>
          <p:cNvSpPr/>
          <p:nvPr/>
        </p:nvSpPr>
        <p:spPr>
          <a:xfrm>
            <a:off x="7562287" y="4164105"/>
            <a:ext cx="3845859" cy="654423"/>
          </a:xfrm>
          <a:prstGeom prst="roundRect">
            <a:avLst/>
          </a:prstGeom>
          <a:solidFill>
            <a:srgbClr val="ACC7CC"/>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tx1"/>
                </a:solidFill>
              </a:rPr>
              <a:t>Nineteen</a:t>
            </a:r>
            <a:endParaRPr lang="tr-TR" sz="4400" b="1" dirty="0">
              <a:solidFill>
                <a:schemeClr val="tx1"/>
              </a:solidFill>
            </a:endParaRPr>
          </a:p>
        </p:txBody>
      </p:sp>
      <p:sp>
        <p:nvSpPr>
          <p:cNvPr id="11" name="Dikdörtgen: Köşeleri Yuvarlatılmış 10">
            <a:extLst>
              <a:ext uri="{FF2B5EF4-FFF2-40B4-BE49-F238E27FC236}">
                <a16:creationId xmlns:a16="http://schemas.microsoft.com/office/drawing/2014/main" id="{075CAF20-1FD1-8266-32F6-DF6B05527A9A}"/>
              </a:ext>
            </a:extLst>
          </p:cNvPr>
          <p:cNvSpPr/>
          <p:nvPr/>
        </p:nvSpPr>
        <p:spPr>
          <a:xfrm>
            <a:off x="7562287" y="5302624"/>
            <a:ext cx="3845859" cy="654423"/>
          </a:xfrm>
          <a:prstGeom prst="roundRect">
            <a:avLst/>
          </a:prstGeom>
          <a:solidFill>
            <a:srgbClr val="F6CBBB"/>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tx1"/>
                </a:solidFill>
              </a:rPr>
              <a:t>Twenty</a:t>
            </a:r>
            <a:endParaRPr lang="tr-TR" sz="4400" b="1" dirty="0">
              <a:solidFill>
                <a:schemeClr val="tx1"/>
              </a:solidFill>
            </a:endParaRPr>
          </a:p>
        </p:txBody>
      </p:sp>
    </p:spTree>
    <p:extLst>
      <p:ext uri="{BB962C8B-B14F-4D97-AF65-F5344CB8AC3E}">
        <p14:creationId xmlns:p14="http://schemas.microsoft.com/office/powerpoint/2010/main" val="170907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8E027CA-9B4B-B93C-29AB-9EC41D45B380}"/>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https://www.egetolgayaltinay.com/lessons/705</a:t>
            </a:r>
            <a:r>
              <a:rPr lang="tr-TR" sz="2400" b="1" dirty="0"/>
              <a:t> </a:t>
            </a:r>
          </a:p>
        </p:txBody>
      </p:sp>
      <p:pic>
        <p:nvPicPr>
          <p:cNvPr id="3" name="Resim 2">
            <a:extLst>
              <a:ext uri="{FF2B5EF4-FFF2-40B4-BE49-F238E27FC236}">
                <a16:creationId xmlns:a16="http://schemas.microsoft.com/office/drawing/2014/main" id="{8EE5B4DB-2612-079C-6814-63FE685D5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4587">
            <a:off x="8667869" y="3458219"/>
            <a:ext cx="2672484" cy="2573503"/>
          </a:xfrm>
          <a:prstGeom prst="rect">
            <a:avLst/>
          </a:prstGeom>
        </p:spPr>
      </p:pic>
    </p:spTree>
    <p:extLst>
      <p:ext uri="{BB962C8B-B14F-4D97-AF65-F5344CB8AC3E}">
        <p14:creationId xmlns:p14="http://schemas.microsoft.com/office/powerpoint/2010/main" val="1018947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8E027CA-9B4B-B93C-29AB-9EC41D45B380}"/>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https://www.egetolgayaltinay.com/lessons/706</a:t>
            </a:r>
            <a:r>
              <a:rPr lang="tr-TR" sz="2400" b="1" dirty="0"/>
              <a:t> </a:t>
            </a:r>
          </a:p>
        </p:txBody>
      </p:sp>
      <p:pic>
        <p:nvPicPr>
          <p:cNvPr id="6" name="Resim 5">
            <a:extLst>
              <a:ext uri="{FF2B5EF4-FFF2-40B4-BE49-F238E27FC236}">
                <a16:creationId xmlns:a16="http://schemas.microsoft.com/office/drawing/2014/main" id="{66BEAEB2-12F4-0FD6-51DF-CB957FE01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7350">
            <a:off x="8879660" y="3735513"/>
            <a:ext cx="2648951" cy="2518139"/>
          </a:xfrm>
          <a:prstGeom prst="rect">
            <a:avLst/>
          </a:prstGeom>
        </p:spPr>
      </p:pic>
    </p:spTree>
    <p:extLst>
      <p:ext uri="{BB962C8B-B14F-4D97-AF65-F5344CB8AC3E}">
        <p14:creationId xmlns:p14="http://schemas.microsoft.com/office/powerpoint/2010/main" val="395441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AB96DF8-2620-E545-FFFA-6992D087D3D5}"/>
              </a:ext>
            </a:extLst>
          </p:cNvPr>
          <p:cNvSpPr txBox="1"/>
          <p:nvPr/>
        </p:nvSpPr>
        <p:spPr>
          <a:xfrm>
            <a:off x="435047" y="2987492"/>
            <a:ext cx="7715250" cy="1200329"/>
          </a:xfrm>
          <a:prstGeom prst="rect">
            <a:avLst/>
          </a:prstGeom>
          <a:noFill/>
        </p:spPr>
        <p:txBody>
          <a:bodyPr wrap="square" rtlCol="0">
            <a:spAutoFit/>
          </a:bodyPr>
          <a:lstStyle/>
          <a:p>
            <a:r>
              <a:rPr lang="tr-TR" sz="2400" b="1" dirty="0"/>
              <a:t>Konu ile ilgili şarkıya aşağıdaki bağlantıdan ulaşabilirsiniz:</a:t>
            </a:r>
          </a:p>
          <a:p>
            <a:endParaRPr lang="tr-TR" sz="2400" b="1" dirty="0"/>
          </a:p>
          <a:p>
            <a:r>
              <a:rPr lang="tr-TR" sz="2400" b="1" dirty="0">
                <a:hlinkClick r:id="rId3"/>
              </a:rPr>
              <a:t>https://www.egetolgayaltinay.com/lessons/724</a:t>
            </a:r>
            <a:r>
              <a:rPr lang="tr-TR" sz="2400" b="1" dirty="0"/>
              <a:t> </a:t>
            </a:r>
          </a:p>
        </p:txBody>
      </p:sp>
    </p:spTree>
    <p:extLst>
      <p:ext uri="{BB962C8B-B14F-4D97-AF65-F5344CB8AC3E}">
        <p14:creationId xmlns:p14="http://schemas.microsoft.com/office/powerpoint/2010/main" val="1812425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8E027CA-9B4B-B93C-29AB-9EC41D45B380}"/>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https://www.egetolgayaltinay.com/lessons/707</a:t>
            </a:r>
            <a:r>
              <a:rPr lang="tr-TR" sz="2400" b="1" dirty="0"/>
              <a:t> </a:t>
            </a:r>
          </a:p>
        </p:txBody>
      </p:sp>
      <p:pic>
        <p:nvPicPr>
          <p:cNvPr id="8" name="Resim 7">
            <a:extLst>
              <a:ext uri="{FF2B5EF4-FFF2-40B4-BE49-F238E27FC236}">
                <a16:creationId xmlns:a16="http://schemas.microsoft.com/office/drawing/2014/main" id="{1E4C4BD0-92BB-8076-0964-FA3A53377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79934">
            <a:off x="8683276" y="3361383"/>
            <a:ext cx="2811718" cy="2673437"/>
          </a:xfrm>
          <a:prstGeom prst="rect">
            <a:avLst/>
          </a:prstGeom>
        </p:spPr>
      </p:pic>
    </p:spTree>
    <p:extLst>
      <p:ext uri="{BB962C8B-B14F-4D97-AF65-F5344CB8AC3E}">
        <p14:creationId xmlns:p14="http://schemas.microsoft.com/office/powerpoint/2010/main" val="3213125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5DCCE80C-F404-B128-1434-42304B9B6DF2}"/>
              </a:ext>
            </a:extLst>
          </p:cNvPr>
          <p:cNvSpPr/>
          <p:nvPr/>
        </p:nvSpPr>
        <p:spPr>
          <a:xfrm>
            <a:off x="139512" y="3688977"/>
            <a:ext cx="3845859" cy="811305"/>
          </a:xfrm>
          <a:prstGeom prst="roundRect">
            <a:avLst/>
          </a:prstGeom>
          <a:solidFill>
            <a:srgbClr val="0FB8CE"/>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5400" b="1" dirty="0" err="1">
                <a:solidFill>
                  <a:schemeClr val="bg1"/>
                </a:solidFill>
              </a:rPr>
              <a:t>Twenty</a:t>
            </a:r>
            <a:endParaRPr lang="tr-TR" sz="5400" b="1" dirty="0">
              <a:solidFill>
                <a:schemeClr val="bg1"/>
              </a:solidFill>
            </a:endParaRPr>
          </a:p>
        </p:txBody>
      </p:sp>
      <p:sp>
        <p:nvSpPr>
          <p:cNvPr id="3" name="Dikdörtgen: Köşeleri Yuvarlatılmış 2">
            <a:extLst>
              <a:ext uri="{FF2B5EF4-FFF2-40B4-BE49-F238E27FC236}">
                <a16:creationId xmlns:a16="http://schemas.microsoft.com/office/drawing/2014/main" id="{31E9BC2B-C5EC-A9BF-62A8-E3FC49BD1BF8}"/>
              </a:ext>
            </a:extLst>
          </p:cNvPr>
          <p:cNvSpPr/>
          <p:nvPr/>
        </p:nvSpPr>
        <p:spPr>
          <a:xfrm>
            <a:off x="5590053" y="183777"/>
            <a:ext cx="4853829" cy="632011"/>
          </a:xfrm>
          <a:prstGeom prst="roundRect">
            <a:avLst/>
          </a:prstGeom>
          <a:solidFill>
            <a:srgbClr val="0FB8CE"/>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Twenty-one</a:t>
            </a:r>
            <a:r>
              <a:rPr lang="tr-TR" sz="4400" b="1" dirty="0">
                <a:solidFill>
                  <a:schemeClr val="bg1"/>
                </a:solidFill>
              </a:rPr>
              <a:t> </a:t>
            </a:r>
          </a:p>
        </p:txBody>
      </p:sp>
      <p:sp>
        <p:nvSpPr>
          <p:cNvPr id="4" name="Dikdörtgen: Köşeleri Yuvarlatılmış 3">
            <a:extLst>
              <a:ext uri="{FF2B5EF4-FFF2-40B4-BE49-F238E27FC236}">
                <a16:creationId xmlns:a16="http://schemas.microsoft.com/office/drawing/2014/main" id="{7AAF4356-43CB-A791-E722-10ADD674CE56}"/>
              </a:ext>
            </a:extLst>
          </p:cNvPr>
          <p:cNvSpPr/>
          <p:nvPr/>
        </p:nvSpPr>
        <p:spPr>
          <a:xfrm>
            <a:off x="5590053" y="923365"/>
            <a:ext cx="4853829" cy="632011"/>
          </a:xfrm>
          <a:prstGeom prst="roundRect">
            <a:avLst/>
          </a:prstGeom>
          <a:solidFill>
            <a:srgbClr val="0FB8CE"/>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Twenty</a:t>
            </a:r>
            <a:r>
              <a:rPr lang="tr-TR" sz="4400" b="1" dirty="0">
                <a:solidFill>
                  <a:schemeClr val="bg1"/>
                </a:solidFill>
              </a:rPr>
              <a:t>-two </a:t>
            </a:r>
          </a:p>
        </p:txBody>
      </p:sp>
      <p:sp>
        <p:nvSpPr>
          <p:cNvPr id="5" name="Dikdörtgen: Köşeleri Yuvarlatılmış 4">
            <a:extLst>
              <a:ext uri="{FF2B5EF4-FFF2-40B4-BE49-F238E27FC236}">
                <a16:creationId xmlns:a16="http://schemas.microsoft.com/office/drawing/2014/main" id="{755B7D88-50E4-E350-0E74-AB46931F84E6}"/>
              </a:ext>
            </a:extLst>
          </p:cNvPr>
          <p:cNvSpPr/>
          <p:nvPr/>
        </p:nvSpPr>
        <p:spPr>
          <a:xfrm>
            <a:off x="5590053" y="1662953"/>
            <a:ext cx="4853829" cy="632011"/>
          </a:xfrm>
          <a:prstGeom prst="roundRect">
            <a:avLst/>
          </a:prstGeom>
          <a:solidFill>
            <a:srgbClr val="0FB8CE"/>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Twenty-three</a:t>
            </a:r>
            <a:r>
              <a:rPr lang="tr-TR" sz="4400" b="1" dirty="0">
                <a:solidFill>
                  <a:schemeClr val="bg1"/>
                </a:solidFill>
              </a:rPr>
              <a:t> </a:t>
            </a:r>
          </a:p>
        </p:txBody>
      </p:sp>
      <p:sp>
        <p:nvSpPr>
          <p:cNvPr id="6" name="Dikdörtgen: Köşeleri Yuvarlatılmış 5">
            <a:extLst>
              <a:ext uri="{FF2B5EF4-FFF2-40B4-BE49-F238E27FC236}">
                <a16:creationId xmlns:a16="http://schemas.microsoft.com/office/drawing/2014/main" id="{97ACE619-00F9-7523-DC3E-2ABDEEBE38B7}"/>
              </a:ext>
            </a:extLst>
          </p:cNvPr>
          <p:cNvSpPr/>
          <p:nvPr/>
        </p:nvSpPr>
        <p:spPr>
          <a:xfrm>
            <a:off x="5590052" y="2357717"/>
            <a:ext cx="4853829" cy="632011"/>
          </a:xfrm>
          <a:prstGeom prst="roundRect">
            <a:avLst/>
          </a:prstGeom>
          <a:solidFill>
            <a:srgbClr val="0FB8CE"/>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Twenty-four</a:t>
            </a:r>
            <a:r>
              <a:rPr lang="tr-TR" sz="4400" b="1" dirty="0">
                <a:solidFill>
                  <a:schemeClr val="bg1"/>
                </a:solidFill>
              </a:rPr>
              <a:t> </a:t>
            </a:r>
          </a:p>
        </p:txBody>
      </p:sp>
      <p:sp>
        <p:nvSpPr>
          <p:cNvPr id="7" name="Dikdörtgen: Köşeleri Yuvarlatılmış 6">
            <a:extLst>
              <a:ext uri="{FF2B5EF4-FFF2-40B4-BE49-F238E27FC236}">
                <a16:creationId xmlns:a16="http://schemas.microsoft.com/office/drawing/2014/main" id="{3F13F344-2E3B-3332-0E60-324C455FCCBC}"/>
              </a:ext>
            </a:extLst>
          </p:cNvPr>
          <p:cNvSpPr/>
          <p:nvPr/>
        </p:nvSpPr>
        <p:spPr>
          <a:xfrm>
            <a:off x="5590052" y="3043517"/>
            <a:ext cx="4853829" cy="632011"/>
          </a:xfrm>
          <a:prstGeom prst="roundRect">
            <a:avLst/>
          </a:prstGeom>
          <a:solidFill>
            <a:srgbClr val="0FB8CE"/>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Twenty-five</a:t>
            </a:r>
            <a:r>
              <a:rPr lang="tr-TR" sz="4400" b="1" dirty="0">
                <a:solidFill>
                  <a:schemeClr val="bg1"/>
                </a:solidFill>
              </a:rPr>
              <a:t> </a:t>
            </a:r>
          </a:p>
        </p:txBody>
      </p:sp>
      <p:sp>
        <p:nvSpPr>
          <p:cNvPr id="8" name="Dikdörtgen: Köşeleri Yuvarlatılmış 7">
            <a:extLst>
              <a:ext uri="{FF2B5EF4-FFF2-40B4-BE49-F238E27FC236}">
                <a16:creationId xmlns:a16="http://schemas.microsoft.com/office/drawing/2014/main" id="{A43B4A3F-358E-FE9A-0C25-687E5CFEC5D7}"/>
              </a:ext>
            </a:extLst>
          </p:cNvPr>
          <p:cNvSpPr/>
          <p:nvPr/>
        </p:nvSpPr>
        <p:spPr>
          <a:xfrm>
            <a:off x="5590052" y="3745007"/>
            <a:ext cx="4853829" cy="632011"/>
          </a:xfrm>
          <a:prstGeom prst="roundRect">
            <a:avLst/>
          </a:prstGeom>
          <a:solidFill>
            <a:srgbClr val="0FB8CE"/>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Twenty-six</a:t>
            </a:r>
            <a:r>
              <a:rPr lang="tr-TR" sz="4400" b="1" dirty="0">
                <a:solidFill>
                  <a:schemeClr val="bg1"/>
                </a:solidFill>
              </a:rPr>
              <a:t> </a:t>
            </a:r>
          </a:p>
        </p:txBody>
      </p:sp>
      <p:sp>
        <p:nvSpPr>
          <p:cNvPr id="9" name="Dikdörtgen: Köşeleri Yuvarlatılmış 8">
            <a:extLst>
              <a:ext uri="{FF2B5EF4-FFF2-40B4-BE49-F238E27FC236}">
                <a16:creationId xmlns:a16="http://schemas.microsoft.com/office/drawing/2014/main" id="{A2F34C9C-D428-1245-9028-55C7306F2E90}"/>
              </a:ext>
            </a:extLst>
          </p:cNvPr>
          <p:cNvSpPr/>
          <p:nvPr/>
        </p:nvSpPr>
        <p:spPr>
          <a:xfrm>
            <a:off x="5590051" y="4455460"/>
            <a:ext cx="4853829" cy="632011"/>
          </a:xfrm>
          <a:prstGeom prst="roundRect">
            <a:avLst/>
          </a:prstGeom>
          <a:solidFill>
            <a:srgbClr val="0FB8CE"/>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Twenty</a:t>
            </a:r>
            <a:r>
              <a:rPr lang="tr-TR" sz="4400" b="1" dirty="0">
                <a:solidFill>
                  <a:schemeClr val="bg1"/>
                </a:solidFill>
              </a:rPr>
              <a:t>-seven </a:t>
            </a:r>
          </a:p>
        </p:txBody>
      </p:sp>
      <p:sp>
        <p:nvSpPr>
          <p:cNvPr id="10" name="Dikdörtgen: Köşeleri Yuvarlatılmış 9">
            <a:extLst>
              <a:ext uri="{FF2B5EF4-FFF2-40B4-BE49-F238E27FC236}">
                <a16:creationId xmlns:a16="http://schemas.microsoft.com/office/drawing/2014/main" id="{6C1D3B48-D6A1-F81E-CC88-D034FA79F884}"/>
              </a:ext>
            </a:extLst>
          </p:cNvPr>
          <p:cNvSpPr/>
          <p:nvPr/>
        </p:nvSpPr>
        <p:spPr>
          <a:xfrm>
            <a:off x="5590052" y="5195047"/>
            <a:ext cx="4853829" cy="632011"/>
          </a:xfrm>
          <a:prstGeom prst="roundRect">
            <a:avLst/>
          </a:prstGeom>
          <a:solidFill>
            <a:srgbClr val="0FB8CE"/>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Twenty-eight</a:t>
            </a:r>
            <a:r>
              <a:rPr lang="tr-TR" sz="4400" b="1" dirty="0">
                <a:solidFill>
                  <a:schemeClr val="bg1"/>
                </a:solidFill>
              </a:rPr>
              <a:t> </a:t>
            </a:r>
          </a:p>
        </p:txBody>
      </p:sp>
      <p:sp>
        <p:nvSpPr>
          <p:cNvPr id="11" name="Dikdörtgen: Köşeleri Yuvarlatılmış 10">
            <a:extLst>
              <a:ext uri="{FF2B5EF4-FFF2-40B4-BE49-F238E27FC236}">
                <a16:creationId xmlns:a16="http://schemas.microsoft.com/office/drawing/2014/main" id="{4E443561-25A8-7060-8F75-F969ACCFBC39}"/>
              </a:ext>
            </a:extLst>
          </p:cNvPr>
          <p:cNvSpPr/>
          <p:nvPr/>
        </p:nvSpPr>
        <p:spPr>
          <a:xfrm>
            <a:off x="5590051" y="5889812"/>
            <a:ext cx="4853829" cy="632011"/>
          </a:xfrm>
          <a:prstGeom prst="roundRect">
            <a:avLst/>
          </a:prstGeom>
          <a:solidFill>
            <a:srgbClr val="0FB8CE"/>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Twenty</a:t>
            </a:r>
            <a:r>
              <a:rPr lang="tr-TR" sz="4400" b="1" dirty="0">
                <a:solidFill>
                  <a:schemeClr val="bg1"/>
                </a:solidFill>
              </a:rPr>
              <a:t>-nine </a:t>
            </a:r>
          </a:p>
        </p:txBody>
      </p:sp>
    </p:spTree>
    <p:extLst>
      <p:ext uri="{BB962C8B-B14F-4D97-AF65-F5344CB8AC3E}">
        <p14:creationId xmlns:p14="http://schemas.microsoft.com/office/powerpoint/2010/main" val="159045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8E027CA-9B4B-B93C-29AB-9EC41D45B380}"/>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https://www.egetolgayaltinay.com/lessons/708</a:t>
            </a:r>
            <a:r>
              <a:rPr lang="tr-TR" sz="2400" b="1" dirty="0"/>
              <a:t> </a:t>
            </a:r>
          </a:p>
        </p:txBody>
      </p:sp>
      <p:pic>
        <p:nvPicPr>
          <p:cNvPr id="3" name="Resim 2">
            <a:extLst>
              <a:ext uri="{FF2B5EF4-FFF2-40B4-BE49-F238E27FC236}">
                <a16:creationId xmlns:a16="http://schemas.microsoft.com/office/drawing/2014/main" id="{AD2A720D-8835-8438-45A0-590138682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8131">
            <a:off x="8827548" y="3735853"/>
            <a:ext cx="2593487" cy="2468500"/>
          </a:xfrm>
          <a:prstGeom prst="rect">
            <a:avLst/>
          </a:prstGeom>
        </p:spPr>
      </p:pic>
    </p:spTree>
    <p:extLst>
      <p:ext uri="{BB962C8B-B14F-4D97-AF65-F5344CB8AC3E}">
        <p14:creationId xmlns:p14="http://schemas.microsoft.com/office/powerpoint/2010/main" val="1019530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5FADB915-FA62-F736-F1FF-5F12763196F2}"/>
              </a:ext>
            </a:extLst>
          </p:cNvPr>
          <p:cNvSpPr/>
          <p:nvPr/>
        </p:nvSpPr>
        <p:spPr>
          <a:xfrm>
            <a:off x="139512" y="3688977"/>
            <a:ext cx="3845859" cy="811305"/>
          </a:xfrm>
          <a:prstGeom prst="roundRect">
            <a:avLst/>
          </a:prstGeom>
          <a:solidFill>
            <a:srgbClr val="B80815"/>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5400" b="1" dirty="0" err="1">
                <a:solidFill>
                  <a:schemeClr val="bg1"/>
                </a:solidFill>
              </a:rPr>
              <a:t>Thirty</a:t>
            </a:r>
            <a:endParaRPr lang="tr-TR" sz="5400" b="1" dirty="0">
              <a:solidFill>
                <a:schemeClr val="bg1"/>
              </a:solidFill>
            </a:endParaRPr>
          </a:p>
        </p:txBody>
      </p:sp>
      <p:sp>
        <p:nvSpPr>
          <p:cNvPr id="3" name="Dikdörtgen: Köşeleri Yuvarlatılmış 2">
            <a:extLst>
              <a:ext uri="{FF2B5EF4-FFF2-40B4-BE49-F238E27FC236}">
                <a16:creationId xmlns:a16="http://schemas.microsoft.com/office/drawing/2014/main" id="{D0F7F632-56CF-B5D3-6086-C212A69411C5}"/>
              </a:ext>
            </a:extLst>
          </p:cNvPr>
          <p:cNvSpPr/>
          <p:nvPr/>
        </p:nvSpPr>
        <p:spPr>
          <a:xfrm>
            <a:off x="5590053" y="183777"/>
            <a:ext cx="4853829" cy="632011"/>
          </a:xfrm>
          <a:prstGeom prst="roundRect">
            <a:avLst/>
          </a:prstGeom>
          <a:solidFill>
            <a:srgbClr val="B80815"/>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Thirty-one</a:t>
            </a:r>
            <a:r>
              <a:rPr lang="tr-TR" sz="4400" b="1" dirty="0">
                <a:solidFill>
                  <a:schemeClr val="bg1"/>
                </a:solidFill>
              </a:rPr>
              <a:t> </a:t>
            </a:r>
          </a:p>
        </p:txBody>
      </p:sp>
      <p:sp>
        <p:nvSpPr>
          <p:cNvPr id="4" name="Dikdörtgen: Köşeleri Yuvarlatılmış 3">
            <a:extLst>
              <a:ext uri="{FF2B5EF4-FFF2-40B4-BE49-F238E27FC236}">
                <a16:creationId xmlns:a16="http://schemas.microsoft.com/office/drawing/2014/main" id="{E5BFAEA1-4787-074A-239B-3BB31B489FB8}"/>
              </a:ext>
            </a:extLst>
          </p:cNvPr>
          <p:cNvSpPr/>
          <p:nvPr/>
        </p:nvSpPr>
        <p:spPr>
          <a:xfrm>
            <a:off x="5590053" y="923365"/>
            <a:ext cx="4853829" cy="632011"/>
          </a:xfrm>
          <a:prstGeom prst="roundRect">
            <a:avLst/>
          </a:prstGeom>
          <a:solidFill>
            <a:srgbClr val="B80815"/>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Thirty</a:t>
            </a:r>
            <a:r>
              <a:rPr lang="tr-TR" sz="4400" b="1" dirty="0">
                <a:solidFill>
                  <a:schemeClr val="bg1"/>
                </a:solidFill>
              </a:rPr>
              <a:t>-two </a:t>
            </a:r>
          </a:p>
        </p:txBody>
      </p:sp>
      <p:sp>
        <p:nvSpPr>
          <p:cNvPr id="5" name="Dikdörtgen: Köşeleri Yuvarlatılmış 4">
            <a:extLst>
              <a:ext uri="{FF2B5EF4-FFF2-40B4-BE49-F238E27FC236}">
                <a16:creationId xmlns:a16="http://schemas.microsoft.com/office/drawing/2014/main" id="{848F7041-DDB5-C662-61D9-812745612EBB}"/>
              </a:ext>
            </a:extLst>
          </p:cNvPr>
          <p:cNvSpPr/>
          <p:nvPr/>
        </p:nvSpPr>
        <p:spPr>
          <a:xfrm>
            <a:off x="5590053" y="1662953"/>
            <a:ext cx="4853829" cy="632011"/>
          </a:xfrm>
          <a:prstGeom prst="roundRect">
            <a:avLst/>
          </a:prstGeom>
          <a:solidFill>
            <a:srgbClr val="B80815"/>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Thirty-three</a:t>
            </a:r>
            <a:r>
              <a:rPr lang="tr-TR" sz="4400" b="1" dirty="0">
                <a:solidFill>
                  <a:schemeClr val="bg1"/>
                </a:solidFill>
              </a:rPr>
              <a:t> </a:t>
            </a:r>
          </a:p>
        </p:txBody>
      </p:sp>
      <p:sp>
        <p:nvSpPr>
          <p:cNvPr id="6" name="Dikdörtgen: Köşeleri Yuvarlatılmış 5">
            <a:extLst>
              <a:ext uri="{FF2B5EF4-FFF2-40B4-BE49-F238E27FC236}">
                <a16:creationId xmlns:a16="http://schemas.microsoft.com/office/drawing/2014/main" id="{4CF246DA-8C77-2BF2-CD29-0117999B1020}"/>
              </a:ext>
            </a:extLst>
          </p:cNvPr>
          <p:cNvSpPr/>
          <p:nvPr/>
        </p:nvSpPr>
        <p:spPr>
          <a:xfrm>
            <a:off x="5590052" y="2357717"/>
            <a:ext cx="4853829" cy="632011"/>
          </a:xfrm>
          <a:prstGeom prst="roundRect">
            <a:avLst/>
          </a:prstGeom>
          <a:solidFill>
            <a:srgbClr val="B80815"/>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Thirty-four</a:t>
            </a:r>
            <a:r>
              <a:rPr lang="tr-TR" sz="4400" b="1" dirty="0">
                <a:solidFill>
                  <a:schemeClr val="bg1"/>
                </a:solidFill>
              </a:rPr>
              <a:t> </a:t>
            </a:r>
          </a:p>
        </p:txBody>
      </p:sp>
      <p:sp>
        <p:nvSpPr>
          <p:cNvPr id="7" name="Dikdörtgen: Köşeleri Yuvarlatılmış 6">
            <a:extLst>
              <a:ext uri="{FF2B5EF4-FFF2-40B4-BE49-F238E27FC236}">
                <a16:creationId xmlns:a16="http://schemas.microsoft.com/office/drawing/2014/main" id="{13900BD1-E4AE-264A-1834-530DE51D3C1E}"/>
              </a:ext>
            </a:extLst>
          </p:cNvPr>
          <p:cNvSpPr/>
          <p:nvPr/>
        </p:nvSpPr>
        <p:spPr>
          <a:xfrm>
            <a:off x="5590052" y="3043517"/>
            <a:ext cx="4853829" cy="632011"/>
          </a:xfrm>
          <a:prstGeom prst="roundRect">
            <a:avLst/>
          </a:prstGeom>
          <a:solidFill>
            <a:srgbClr val="B80815"/>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Thirty-five</a:t>
            </a:r>
            <a:r>
              <a:rPr lang="tr-TR" sz="4400" b="1" dirty="0">
                <a:solidFill>
                  <a:schemeClr val="bg1"/>
                </a:solidFill>
              </a:rPr>
              <a:t> </a:t>
            </a:r>
          </a:p>
        </p:txBody>
      </p:sp>
      <p:sp>
        <p:nvSpPr>
          <p:cNvPr id="8" name="Dikdörtgen: Köşeleri Yuvarlatılmış 7">
            <a:extLst>
              <a:ext uri="{FF2B5EF4-FFF2-40B4-BE49-F238E27FC236}">
                <a16:creationId xmlns:a16="http://schemas.microsoft.com/office/drawing/2014/main" id="{0FA67689-2187-15C9-28E1-D8D507A68E69}"/>
              </a:ext>
            </a:extLst>
          </p:cNvPr>
          <p:cNvSpPr/>
          <p:nvPr/>
        </p:nvSpPr>
        <p:spPr>
          <a:xfrm>
            <a:off x="5590052" y="3745007"/>
            <a:ext cx="4853829" cy="632011"/>
          </a:xfrm>
          <a:prstGeom prst="roundRect">
            <a:avLst/>
          </a:prstGeom>
          <a:solidFill>
            <a:srgbClr val="B80815"/>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Thirty-six</a:t>
            </a:r>
            <a:r>
              <a:rPr lang="tr-TR" sz="4400" b="1" dirty="0">
                <a:solidFill>
                  <a:schemeClr val="bg1"/>
                </a:solidFill>
              </a:rPr>
              <a:t> </a:t>
            </a:r>
          </a:p>
        </p:txBody>
      </p:sp>
      <p:sp>
        <p:nvSpPr>
          <p:cNvPr id="9" name="Dikdörtgen: Köşeleri Yuvarlatılmış 8">
            <a:extLst>
              <a:ext uri="{FF2B5EF4-FFF2-40B4-BE49-F238E27FC236}">
                <a16:creationId xmlns:a16="http://schemas.microsoft.com/office/drawing/2014/main" id="{A4C99DCB-0D8B-B44A-48CC-633BD55E69C6}"/>
              </a:ext>
            </a:extLst>
          </p:cNvPr>
          <p:cNvSpPr/>
          <p:nvPr/>
        </p:nvSpPr>
        <p:spPr>
          <a:xfrm>
            <a:off x="5590051" y="4455460"/>
            <a:ext cx="4853829" cy="632011"/>
          </a:xfrm>
          <a:prstGeom prst="roundRect">
            <a:avLst/>
          </a:prstGeom>
          <a:solidFill>
            <a:srgbClr val="B80815"/>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Thirty</a:t>
            </a:r>
            <a:r>
              <a:rPr lang="tr-TR" sz="4400" b="1" dirty="0">
                <a:solidFill>
                  <a:schemeClr val="bg1"/>
                </a:solidFill>
              </a:rPr>
              <a:t>-seven </a:t>
            </a:r>
          </a:p>
        </p:txBody>
      </p:sp>
      <p:sp>
        <p:nvSpPr>
          <p:cNvPr id="10" name="Dikdörtgen: Köşeleri Yuvarlatılmış 9">
            <a:extLst>
              <a:ext uri="{FF2B5EF4-FFF2-40B4-BE49-F238E27FC236}">
                <a16:creationId xmlns:a16="http://schemas.microsoft.com/office/drawing/2014/main" id="{E14362AB-B24F-7A3C-6EB6-C18EF679FA68}"/>
              </a:ext>
            </a:extLst>
          </p:cNvPr>
          <p:cNvSpPr/>
          <p:nvPr/>
        </p:nvSpPr>
        <p:spPr>
          <a:xfrm>
            <a:off x="5590052" y="5195047"/>
            <a:ext cx="4853829" cy="632011"/>
          </a:xfrm>
          <a:prstGeom prst="roundRect">
            <a:avLst/>
          </a:prstGeom>
          <a:solidFill>
            <a:srgbClr val="B80815"/>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Thirty-eight</a:t>
            </a:r>
            <a:r>
              <a:rPr lang="tr-TR" sz="4400" b="1" dirty="0">
                <a:solidFill>
                  <a:schemeClr val="bg1"/>
                </a:solidFill>
              </a:rPr>
              <a:t> </a:t>
            </a:r>
          </a:p>
        </p:txBody>
      </p:sp>
      <p:sp>
        <p:nvSpPr>
          <p:cNvPr id="11" name="Dikdörtgen: Köşeleri Yuvarlatılmış 10">
            <a:extLst>
              <a:ext uri="{FF2B5EF4-FFF2-40B4-BE49-F238E27FC236}">
                <a16:creationId xmlns:a16="http://schemas.microsoft.com/office/drawing/2014/main" id="{C7FBB4E3-53C6-D1F9-E0B1-29952B6B176F}"/>
              </a:ext>
            </a:extLst>
          </p:cNvPr>
          <p:cNvSpPr/>
          <p:nvPr/>
        </p:nvSpPr>
        <p:spPr>
          <a:xfrm>
            <a:off x="5590051" y="5889812"/>
            <a:ext cx="4853829" cy="632011"/>
          </a:xfrm>
          <a:prstGeom prst="roundRect">
            <a:avLst/>
          </a:prstGeom>
          <a:solidFill>
            <a:srgbClr val="B80815"/>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Thirty</a:t>
            </a:r>
            <a:r>
              <a:rPr lang="tr-TR" sz="4400" b="1" dirty="0">
                <a:solidFill>
                  <a:schemeClr val="bg1"/>
                </a:solidFill>
              </a:rPr>
              <a:t>-nine </a:t>
            </a:r>
          </a:p>
        </p:txBody>
      </p:sp>
    </p:spTree>
    <p:extLst>
      <p:ext uri="{BB962C8B-B14F-4D97-AF65-F5344CB8AC3E}">
        <p14:creationId xmlns:p14="http://schemas.microsoft.com/office/powerpoint/2010/main" val="36354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8E027CA-9B4B-B93C-29AB-9EC41D45B380}"/>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https://www.egetolgayaltinay.com/lessons/709</a:t>
            </a:r>
            <a:r>
              <a:rPr lang="tr-TR" sz="2400" b="1" dirty="0"/>
              <a:t> </a:t>
            </a:r>
          </a:p>
        </p:txBody>
      </p:sp>
      <p:pic>
        <p:nvPicPr>
          <p:cNvPr id="6" name="Resim 5">
            <a:extLst>
              <a:ext uri="{FF2B5EF4-FFF2-40B4-BE49-F238E27FC236}">
                <a16:creationId xmlns:a16="http://schemas.microsoft.com/office/drawing/2014/main" id="{02DD0311-F8AA-BDA2-EE9F-F89E3198D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88396">
            <a:off x="8954108" y="3753982"/>
            <a:ext cx="2295845" cy="2238687"/>
          </a:xfrm>
          <a:prstGeom prst="rect">
            <a:avLst/>
          </a:prstGeom>
        </p:spPr>
      </p:pic>
    </p:spTree>
    <p:extLst>
      <p:ext uri="{BB962C8B-B14F-4D97-AF65-F5344CB8AC3E}">
        <p14:creationId xmlns:p14="http://schemas.microsoft.com/office/powerpoint/2010/main" val="874406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02BD2949-66F3-157C-5ACE-0BEDF8005D56}"/>
              </a:ext>
            </a:extLst>
          </p:cNvPr>
          <p:cNvSpPr/>
          <p:nvPr/>
        </p:nvSpPr>
        <p:spPr>
          <a:xfrm>
            <a:off x="139512" y="3688977"/>
            <a:ext cx="3845859" cy="811305"/>
          </a:xfrm>
          <a:prstGeom prst="roundRect">
            <a:avLst/>
          </a:prstGeom>
          <a:solidFill>
            <a:srgbClr val="00B050"/>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5400" b="1" dirty="0" err="1">
                <a:solidFill>
                  <a:schemeClr val="bg1"/>
                </a:solidFill>
              </a:rPr>
              <a:t>Forty</a:t>
            </a:r>
            <a:endParaRPr lang="tr-TR" sz="5400" b="1" dirty="0">
              <a:solidFill>
                <a:schemeClr val="bg1"/>
              </a:solidFill>
            </a:endParaRPr>
          </a:p>
        </p:txBody>
      </p:sp>
      <p:sp>
        <p:nvSpPr>
          <p:cNvPr id="3" name="Dikdörtgen: Köşeleri Yuvarlatılmış 2">
            <a:extLst>
              <a:ext uri="{FF2B5EF4-FFF2-40B4-BE49-F238E27FC236}">
                <a16:creationId xmlns:a16="http://schemas.microsoft.com/office/drawing/2014/main" id="{D5A70D4C-D7A2-04F2-4713-A963E17E6187}"/>
              </a:ext>
            </a:extLst>
          </p:cNvPr>
          <p:cNvSpPr/>
          <p:nvPr/>
        </p:nvSpPr>
        <p:spPr>
          <a:xfrm>
            <a:off x="5590053" y="183777"/>
            <a:ext cx="4853829" cy="632011"/>
          </a:xfrm>
          <a:prstGeom prst="roundRect">
            <a:avLst/>
          </a:prstGeom>
          <a:solidFill>
            <a:srgbClr val="00B050"/>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Forty-one</a:t>
            </a:r>
            <a:r>
              <a:rPr lang="tr-TR" sz="4400" b="1" dirty="0">
                <a:solidFill>
                  <a:schemeClr val="bg1"/>
                </a:solidFill>
              </a:rPr>
              <a:t> </a:t>
            </a:r>
          </a:p>
        </p:txBody>
      </p:sp>
      <p:sp>
        <p:nvSpPr>
          <p:cNvPr id="4" name="Dikdörtgen: Köşeleri Yuvarlatılmış 3">
            <a:extLst>
              <a:ext uri="{FF2B5EF4-FFF2-40B4-BE49-F238E27FC236}">
                <a16:creationId xmlns:a16="http://schemas.microsoft.com/office/drawing/2014/main" id="{0B16692D-3638-16E7-EDF3-916207DD76C6}"/>
              </a:ext>
            </a:extLst>
          </p:cNvPr>
          <p:cNvSpPr/>
          <p:nvPr/>
        </p:nvSpPr>
        <p:spPr>
          <a:xfrm>
            <a:off x="5590053" y="923365"/>
            <a:ext cx="4853829" cy="632011"/>
          </a:xfrm>
          <a:prstGeom prst="roundRect">
            <a:avLst/>
          </a:prstGeom>
          <a:solidFill>
            <a:srgbClr val="00B050"/>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Forty</a:t>
            </a:r>
            <a:r>
              <a:rPr lang="tr-TR" sz="4400" b="1" dirty="0">
                <a:solidFill>
                  <a:schemeClr val="bg1"/>
                </a:solidFill>
              </a:rPr>
              <a:t>-two </a:t>
            </a:r>
          </a:p>
        </p:txBody>
      </p:sp>
      <p:sp>
        <p:nvSpPr>
          <p:cNvPr id="5" name="Dikdörtgen: Köşeleri Yuvarlatılmış 4">
            <a:extLst>
              <a:ext uri="{FF2B5EF4-FFF2-40B4-BE49-F238E27FC236}">
                <a16:creationId xmlns:a16="http://schemas.microsoft.com/office/drawing/2014/main" id="{C70D21B4-8C6B-D3F6-6643-7BD9E994A139}"/>
              </a:ext>
            </a:extLst>
          </p:cNvPr>
          <p:cNvSpPr/>
          <p:nvPr/>
        </p:nvSpPr>
        <p:spPr>
          <a:xfrm>
            <a:off x="5590053" y="1662953"/>
            <a:ext cx="4853829" cy="632011"/>
          </a:xfrm>
          <a:prstGeom prst="roundRect">
            <a:avLst/>
          </a:prstGeom>
          <a:solidFill>
            <a:srgbClr val="00B050"/>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Forty-three</a:t>
            </a:r>
            <a:r>
              <a:rPr lang="tr-TR" sz="4400" b="1" dirty="0">
                <a:solidFill>
                  <a:schemeClr val="bg1"/>
                </a:solidFill>
              </a:rPr>
              <a:t> </a:t>
            </a:r>
          </a:p>
        </p:txBody>
      </p:sp>
      <p:sp>
        <p:nvSpPr>
          <p:cNvPr id="6" name="Dikdörtgen: Köşeleri Yuvarlatılmış 5">
            <a:extLst>
              <a:ext uri="{FF2B5EF4-FFF2-40B4-BE49-F238E27FC236}">
                <a16:creationId xmlns:a16="http://schemas.microsoft.com/office/drawing/2014/main" id="{FE9AC720-2645-BF0B-D4A1-101BFD7E6785}"/>
              </a:ext>
            </a:extLst>
          </p:cNvPr>
          <p:cNvSpPr/>
          <p:nvPr/>
        </p:nvSpPr>
        <p:spPr>
          <a:xfrm>
            <a:off x="5590052" y="2357717"/>
            <a:ext cx="4853829" cy="632011"/>
          </a:xfrm>
          <a:prstGeom prst="roundRect">
            <a:avLst/>
          </a:prstGeom>
          <a:solidFill>
            <a:srgbClr val="00B050"/>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Forty-four</a:t>
            </a:r>
            <a:r>
              <a:rPr lang="tr-TR" sz="4400" b="1" dirty="0">
                <a:solidFill>
                  <a:schemeClr val="bg1"/>
                </a:solidFill>
              </a:rPr>
              <a:t> </a:t>
            </a:r>
          </a:p>
        </p:txBody>
      </p:sp>
      <p:sp>
        <p:nvSpPr>
          <p:cNvPr id="7" name="Dikdörtgen: Köşeleri Yuvarlatılmış 6">
            <a:extLst>
              <a:ext uri="{FF2B5EF4-FFF2-40B4-BE49-F238E27FC236}">
                <a16:creationId xmlns:a16="http://schemas.microsoft.com/office/drawing/2014/main" id="{F8A1505C-C359-C71A-FC26-6C864DFD6CD5}"/>
              </a:ext>
            </a:extLst>
          </p:cNvPr>
          <p:cNvSpPr/>
          <p:nvPr/>
        </p:nvSpPr>
        <p:spPr>
          <a:xfrm>
            <a:off x="5590052" y="3043517"/>
            <a:ext cx="4853829" cy="632011"/>
          </a:xfrm>
          <a:prstGeom prst="roundRect">
            <a:avLst/>
          </a:prstGeom>
          <a:solidFill>
            <a:srgbClr val="00B050"/>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Forty-five</a:t>
            </a:r>
            <a:r>
              <a:rPr lang="tr-TR" sz="4400" b="1" dirty="0">
                <a:solidFill>
                  <a:schemeClr val="bg1"/>
                </a:solidFill>
              </a:rPr>
              <a:t> </a:t>
            </a:r>
          </a:p>
        </p:txBody>
      </p:sp>
      <p:sp>
        <p:nvSpPr>
          <p:cNvPr id="8" name="Dikdörtgen: Köşeleri Yuvarlatılmış 7">
            <a:extLst>
              <a:ext uri="{FF2B5EF4-FFF2-40B4-BE49-F238E27FC236}">
                <a16:creationId xmlns:a16="http://schemas.microsoft.com/office/drawing/2014/main" id="{0F997A30-1B55-810B-D42A-6EA14F076E6C}"/>
              </a:ext>
            </a:extLst>
          </p:cNvPr>
          <p:cNvSpPr/>
          <p:nvPr/>
        </p:nvSpPr>
        <p:spPr>
          <a:xfrm>
            <a:off x="5590052" y="3745007"/>
            <a:ext cx="4853829" cy="632011"/>
          </a:xfrm>
          <a:prstGeom prst="roundRect">
            <a:avLst/>
          </a:prstGeom>
          <a:solidFill>
            <a:srgbClr val="00B050"/>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Forty-six</a:t>
            </a:r>
            <a:r>
              <a:rPr lang="tr-TR" sz="4400" b="1" dirty="0">
                <a:solidFill>
                  <a:schemeClr val="bg1"/>
                </a:solidFill>
              </a:rPr>
              <a:t> </a:t>
            </a:r>
          </a:p>
        </p:txBody>
      </p:sp>
      <p:sp>
        <p:nvSpPr>
          <p:cNvPr id="9" name="Dikdörtgen: Köşeleri Yuvarlatılmış 8">
            <a:extLst>
              <a:ext uri="{FF2B5EF4-FFF2-40B4-BE49-F238E27FC236}">
                <a16:creationId xmlns:a16="http://schemas.microsoft.com/office/drawing/2014/main" id="{F40A9CF1-212F-FDFB-D3F7-AA429F037576}"/>
              </a:ext>
            </a:extLst>
          </p:cNvPr>
          <p:cNvSpPr/>
          <p:nvPr/>
        </p:nvSpPr>
        <p:spPr>
          <a:xfrm>
            <a:off x="5590051" y="4455460"/>
            <a:ext cx="4853829" cy="632011"/>
          </a:xfrm>
          <a:prstGeom prst="roundRect">
            <a:avLst/>
          </a:prstGeom>
          <a:solidFill>
            <a:srgbClr val="00B050"/>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Forty</a:t>
            </a:r>
            <a:r>
              <a:rPr lang="tr-TR" sz="4400" b="1" dirty="0">
                <a:solidFill>
                  <a:schemeClr val="bg1"/>
                </a:solidFill>
              </a:rPr>
              <a:t>-seven </a:t>
            </a:r>
          </a:p>
        </p:txBody>
      </p:sp>
      <p:sp>
        <p:nvSpPr>
          <p:cNvPr id="10" name="Dikdörtgen: Köşeleri Yuvarlatılmış 9">
            <a:extLst>
              <a:ext uri="{FF2B5EF4-FFF2-40B4-BE49-F238E27FC236}">
                <a16:creationId xmlns:a16="http://schemas.microsoft.com/office/drawing/2014/main" id="{2CECDE6F-EC13-C287-E39E-15F78CC47A44}"/>
              </a:ext>
            </a:extLst>
          </p:cNvPr>
          <p:cNvSpPr/>
          <p:nvPr/>
        </p:nvSpPr>
        <p:spPr>
          <a:xfrm>
            <a:off x="5590052" y="5195047"/>
            <a:ext cx="4853829" cy="632011"/>
          </a:xfrm>
          <a:prstGeom prst="roundRect">
            <a:avLst/>
          </a:prstGeom>
          <a:solidFill>
            <a:srgbClr val="00B050"/>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Forty-eight</a:t>
            </a:r>
            <a:r>
              <a:rPr lang="tr-TR" sz="4400" b="1" dirty="0">
                <a:solidFill>
                  <a:schemeClr val="bg1"/>
                </a:solidFill>
              </a:rPr>
              <a:t> </a:t>
            </a:r>
          </a:p>
        </p:txBody>
      </p:sp>
      <p:sp>
        <p:nvSpPr>
          <p:cNvPr id="11" name="Dikdörtgen: Köşeleri Yuvarlatılmış 10">
            <a:extLst>
              <a:ext uri="{FF2B5EF4-FFF2-40B4-BE49-F238E27FC236}">
                <a16:creationId xmlns:a16="http://schemas.microsoft.com/office/drawing/2014/main" id="{EAA03518-C469-6A32-BA5B-2DE9E52C874E}"/>
              </a:ext>
            </a:extLst>
          </p:cNvPr>
          <p:cNvSpPr/>
          <p:nvPr/>
        </p:nvSpPr>
        <p:spPr>
          <a:xfrm>
            <a:off x="5590051" y="5889812"/>
            <a:ext cx="4853829" cy="632011"/>
          </a:xfrm>
          <a:prstGeom prst="roundRect">
            <a:avLst/>
          </a:prstGeom>
          <a:solidFill>
            <a:srgbClr val="00B050"/>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4400" b="1" dirty="0" err="1">
                <a:solidFill>
                  <a:schemeClr val="bg1"/>
                </a:solidFill>
              </a:rPr>
              <a:t>Forty</a:t>
            </a:r>
            <a:r>
              <a:rPr lang="tr-TR" sz="4400" b="1" dirty="0">
                <a:solidFill>
                  <a:schemeClr val="bg1"/>
                </a:solidFill>
              </a:rPr>
              <a:t>-nine </a:t>
            </a:r>
          </a:p>
        </p:txBody>
      </p:sp>
    </p:spTree>
    <p:extLst>
      <p:ext uri="{BB962C8B-B14F-4D97-AF65-F5344CB8AC3E}">
        <p14:creationId xmlns:p14="http://schemas.microsoft.com/office/powerpoint/2010/main" val="117863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644FEC23-B046-EB44-F60C-262B3C405B75}"/>
              </a:ext>
            </a:extLst>
          </p:cNvPr>
          <p:cNvSpPr/>
          <p:nvPr/>
        </p:nvSpPr>
        <p:spPr>
          <a:xfrm>
            <a:off x="3429559" y="3635189"/>
            <a:ext cx="4719360" cy="1160929"/>
          </a:xfrm>
          <a:prstGeom prst="roundRect">
            <a:avLst/>
          </a:prstGeom>
          <a:solidFill>
            <a:schemeClr val="tx1">
              <a:lumMod val="75000"/>
              <a:lumOff val="25000"/>
            </a:schemeClr>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7200" b="1" dirty="0" err="1">
                <a:solidFill>
                  <a:schemeClr val="bg1"/>
                </a:solidFill>
              </a:rPr>
              <a:t>Fifty</a:t>
            </a:r>
            <a:endParaRPr lang="tr-TR" sz="7200" b="1" dirty="0">
              <a:solidFill>
                <a:schemeClr val="bg1"/>
              </a:solidFill>
            </a:endParaRPr>
          </a:p>
        </p:txBody>
      </p:sp>
    </p:spTree>
    <p:extLst>
      <p:ext uri="{BB962C8B-B14F-4D97-AF65-F5344CB8AC3E}">
        <p14:creationId xmlns:p14="http://schemas.microsoft.com/office/powerpoint/2010/main" val="30553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8E027CA-9B4B-B93C-29AB-9EC41D45B380}"/>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https://www.egetolgayaltinay.com/lessons/710</a:t>
            </a:r>
            <a:r>
              <a:rPr lang="tr-TR" sz="2400" b="1" dirty="0"/>
              <a:t> </a:t>
            </a:r>
          </a:p>
        </p:txBody>
      </p:sp>
      <p:pic>
        <p:nvPicPr>
          <p:cNvPr id="8" name="Resim 7">
            <a:extLst>
              <a:ext uri="{FF2B5EF4-FFF2-40B4-BE49-F238E27FC236}">
                <a16:creationId xmlns:a16="http://schemas.microsoft.com/office/drawing/2014/main" id="{20347351-CECE-344E-3E73-24D4829C4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74100">
            <a:off x="8877696" y="3844657"/>
            <a:ext cx="2489550" cy="2347868"/>
          </a:xfrm>
          <a:prstGeom prst="rect">
            <a:avLst/>
          </a:prstGeom>
        </p:spPr>
      </p:pic>
    </p:spTree>
    <p:extLst>
      <p:ext uri="{BB962C8B-B14F-4D97-AF65-F5344CB8AC3E}">
        <p14:creationId xmlns:p14="http://schemas.microsoft.com/office/powerpoint/2010/main" val="1295214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AB96DF8-2620-E545-FFFA-6992D087D3D5}"/>
              </a:ext>
            </a:extLst>
          </p:cNvPr>
          <p:cNvSpPr txBox="1"/>
          <p:nvPr/>
        </p:nvSpPr>
        <p:spPr>
          <a:xfrm>
            <a:off x="435047" y="2987492"/>
            <a:ext cx="7715250" cy="1200329"/>
          </a:xfrm>
          <a:prstGeom prst="rect">
            <a:avLst/>
          </a:prstGeom>
          <a:noFill/>
        </p:spPr>
        <p:txBody>
          <a:bodyPr wrap="square" rtlCol="0">
            <a:spAutoFit/>
          </a:bodyPr>
          <a:lstStyle/>
          <a:p>
            <a:r>
              <a:rPr lang="tr-TR" sz="2400" b="1" dirty="0"/>
              <a:t>Konu ile ilgili şarkıya aşağıdaki bağlantıdan ulaşabilirsiniz:</a:t>
            </a:r>
          </a:p>
          <a:p>
            <a:endParaRPr lang="tr-TR" sz="2400" b="1" dirty="0"/>
          </a:p>
          <a:p>
            <a:r>
              <a:rPr lang="tr-TR" sz="2400" b="1" dirty="0">
                <a:hlinkClick r:id="rId3"/>
              </a:rPr>
              <a:t>https://www.egetolgayaltinay.com/lessons/725</a:t>
            </a:r>
            <a:r>
              <a:rPr lang="tr-TR" sz="2400" b="1" dirty="0"/>
              <a:t>  </a:t>
            </a:r>
          </a:p>
        </p:txBody>
      </p:sp>
    </p:spTree>
    <p:extLst>
      <p:ext uri="{BB962C8B-B14F-4D97-AF65-F5344CB8AC3E}">
        <p14:creationId xmlns:p14="http://schemas.microsoft.com/office/powerpoint/2010/main" val="935850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ECA0AD02-C018-3382-FD87-AEF1F031D37E}"/>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https://www.egetolgayaltinay.com/lessons/711</a:t>
            </a:r>
            <a:r>
              <a:rPr lang="tr-TR" sz="2400" b="1" dirty="0"/>
              <a:t> </a:t>
            </a:r>
          </a:p>
        </p:txBody>
      </p:sp>
      <p:pic>
        <p:nvPicPr>
          <p:cNvPr id="4" name="Resim 3">
            <a:extLst>
              <a:ext uri="{FF2B5EF4-FFF2-40B4-BE49-F238E27FC236}">
                <a16:creationId xmlns:a16="http://schemas.microsoft.com/office/drawing/2014/main" id="{93E0A019-9A6A-B108-9D3F-7880F559A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5329">
            <a:off x="8694683" y="3538764"/>
            <a:ext cx="2744282" cy="2619025"/>
          </a:xfrm>
          <a:prstGeom prst="rect">
            <a:avLst/>
          </a:prstGeom>
        </p:spPr>
      </p:pic>
    </p:spTree>
    <p:extLst>
      <p:ext uri="{BB962C8B-B14F-4D97-AF65-F5344CB8AC3E}">
        <p14:creationId xmlns:p14="http://schemas.microsoft.com/office/powerpoint/2010/main" val="4040891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A4B10BC7-5A16-7F30-F3C3-3D3B5E99A13E}"/>
              </a:ext>
            </a:extLst>
          </p:cNvPr>
          <p:cNvSpPr txBox="1"/>
          <p:nvPr/>
        </p:nvSpPr>
        <p:spPr>
          <a:xfrm>
            <a:off x="0" y="1732911"/>
            <a:ext cx="12192000" cy="1862048"/>
          </a:xfrm>
          <a:prstGeom prst="rect">
            <a:avLst/>
          </a:prstGeom>
          <a:noFill/>
        </p:spPr>
        <p:txBody>
          <a:bodyPr wrap="square" rtlCol="0">
            <a:spAutoFit/>
          </a:bodyPr>
          <a:lstStyle/>
          <a:p>
            <a:pPr algn="ctr"/>
            <a:r>
              <a:rPr lang="tr-TR" sz="11500" b="1" dirty="0" err="1">
                <a:solidFill>
                  <a:srgbClr val="2FA395"/>
                </a:solidFill>
              </a:rPr>
              <a:t>Classroom</a:t>
            </a:r>
            <a:r>
              <a:rPr lang="tr-TR" sz="11500" b="1" dirty="0">
                <a:solidFill>
                  <a:srgbClr val="2FA395"/>
                </a:solidFill>
              </a:rPr>
              <a:t> Objects</a:t>
            </a:r>
          </a:p>
        </p:txBody>
      </p:sp>
      <p:sp>
        <p:nvSpPr>
          <p:cNvPr id="3" name="Metin kutusu 2">
            <a:extLst>
              <a:ext uri="{FF2B5EF4-FFF2-40B4-BE49-F238E27FC236}">
                <a16:creationId xmlns:a16="http://schemas.microsoft.com/office/drawing/2014/main" id="{5E234FE3-CD4D-719B-C1D7-8C9ACFE73B23}"/>
              </a:ext>
            </a:extLst>
          </p:cNvPr>
          <p:cNvSpPr txBox="1"/>
          <p:nvPr/>
        </p:nvSpPr>
        <p:spPr>
          <a:xfrm>
            <a:off x="579406" y="3219788"/>
            <a:ext cx="11033185" cy="1107996"/>
          </a:xfrm>
          <a:prstGeom prst="rect">
            <a:avLst/>
          </a:prstGeom>
          <a:noFill/>
        </p:spPr>
        <p:txBody>
          <a:bodyPr wrap="square" rtlCol="0">
            <a:spAutoFit/>
          </a:bodyPr>
          <a:lstStyle/>
          <a:p>
            <a:pPr algn="ctr"/>
            <a:r>
              <a:rPr lang="tr-TR" sz="6600" b="1" dirty="0">
                <a:solidFill>
                  <a:srgbClr val="86674A"/>
                </a:solidFill>
              </a:rPr>
              <a:t>(Sınıftaki Nesneler)</a:t>
            </a:r>
          </a:p>
        </p:txBody>
      </p:sp>
    </p:spTree>
    <p:extLst>
      <p:ext uri="{BB962C8B-B14F-4D97-AF65-F5344CB8AC3E}">
        <p14:creationId xmlns:p14="http://schemas.microsoft.com/office/powerpoint/2010/main" val="270661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1E2B952D-1A7B-7184-4027-9A6379CAE09F}"/>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https://www.egetolgayaltinay.com/lessons/712</a:t>
            </a:r>
            <a:r>
              <a:rPr lang="tr-TR" sz="2400" b="1" dirty="0"/>
              <a:t> </a:t>
            </a:r>
          </a:p>
        </p:txBody>
      </p:sp>
      <p:pic>
        <p:nvPicPr>
          <p:cNvPr id="6" name="Resim 5">
            <a:extLst>
              <a:ext uri="{FF2B5EF4-FFF2-40B4-BE49-F238E27FC236}">
                <a16:creationId xmlns:a16="http://schemas.microsoft.com/office/drawing/2014/main" id="{C013F531-F856-874F-D947-261CA0112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48036">
            <a:off x="8614920" y="3563560"/>
            <a:ext cx="2985410" cy="2887529"/>
          </a:xfrm>
          <a:prstGeom prst="rect">
            <a:avLst/>
          </a:prstGeom>
        </p:spPr>
      </p:pic>
    </p:spTree>
    <p:extLst>
      <p:ext uri="{BB962C8B-B14F-4D97-AF65-F5344CB8AC3E}">
        <p14:creationId xmlns:p14="http://schemas.microsoft.com/office/powerpoint/2010/main" val="2194169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F8C007F7-A2FA-408D-79B9-074DC92FC211}"/>
              </a:ext>
            </a:extLst>
          </p:cNvPr>
          <p:cNvSpPr txBox="1"/>
          <p:nvPr/>
        </p:nvSpPr>
        <p:spPr>
          <a:xfrm>
            <a:off x="0" y="1732911"/>
            <a:ext cx="12192000" cy="1862048"/>
          </a:xfrm>
          <a:prstGeom prst="rect">
            <a:avLst/>
          </a:prstGeom>
          <a:noFill/>
        </p:spPr>
        <p:txBody>
          <a:bodyPr wrap="square" rtlCol="0">
            <a:spAutoFit/>
          </a:bodyPr>
          <a:lstStyle/>
          <a:p>
            <a:pPr algn="ctr"/>
            <a:r>
              <a:rPr lang="tr-TR" sz="11500" b="1" dirty="0" err="1">
                <a:solidFill>
                  <a:srgbClr val="2FA395"/>
                </a:solidFill>
              </a:rPr>
              <a:t>Classroom</a:t>
            </a:r>
            <a:r>
              <a:rPr lang="tr-TR" sz="11500" b="1" dirty="0">
                <a:solidFill>
                  <a:srgbClr val="2FA395"/>
                </a:solidFill>
              </a:rPr>
              <a:t> </a:t>
            </a:r>
            <a:r>
              <a:rPr lang="tr-TR" sz="11500" b="1" dirty="0" err="1">
                <a:solidFill>
                  <a:srgbClr val="2FA395"/>
                </a:solidFill>
              </a:rPr>
              <a:t>Actions</a:t>
            </a:r>
            <a:endParaRPr lang="tr-TR" sz="11500" b="1" dirty="0">
              <a:solidFill>
                <a:srgbClr val="2FA395"/>
              </a:solidFill>
            </a:endParaRPr>
          </a:p>
        </p:txBody>
      </p:sp>
      <p:sp>
        <p:nvSpPr>
          <p:cNvPr id="3" name="Metin kutusu 2">
            <a:extLst>
              <a:ext uri="{FF2B5EF4-FFF2-40B4-BE49-F238E27FC236}">
                <a16:creationId xmlns:a16="http://schemas.microsoft.com/office/drawing/2014/main" id="{23578ACB-DD1A-4AEC-97CF-8F0B8CA4442E}"/>
              </a:ext>
            </a:extLst>
          </p:cNvPr>
          <p:cNvSpPr txBox="1"/>
          <p:nvPr/>
        </p:nvSpPr>
        <p:spPr>
          <a:xfrm>
            <a:off x="579406" y="3219788"/>
            <a:ext cx="11033185" cy="1107996"/>
          </a:xfrm>
          <a:prstGeom prst="rect">
            <a:avLst/>
          </a:prstGeom>
          <a:noFill/>
        </p:spPr>
        <p:txBody>
          <a:bodyPr wrap="square" rtlCol="0">
            <a:spAutoFit/>
          </a:bodyPr>
          <a:lstStyle/>
          <a:p>
            <a:pPr algn="ctr"/>
            <a:r>
              <a:rPr lang="tr-TR" sz="6600" b="1" dirty="0">
                <a:solidFill>
                  <a:srgbClr val="86674A"/>
                </a:solidFill>
              </a:rPr>
              <a:t>(Sınıfta Yapılan Şeyler)</a:t>
            </a:r>
          </a:p>
        </p:txBody>
      </p:sp>
    </p:spTree>
    <p:extLst>
      <p:ext uri="{BB962C8B-B14F-4D97-AF65-F5344CB8AC3E}">
        <p14:creationId xmlns:p14="http://schemas.microsoft.com/office/powerpoint/2010/main" val="412778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69D53404-9D28-406B-09A1-6483534A9994}"/>
              </a:ext>
            </a:extLst>
          </p:cNvPr>
          <p:cNvSpPr/>
          <p:nvPr/>
        </p:nvSpPr>
        <p:spPr>
          <a:xfrm>
            <a:off x="116542" y="5168339"/>
            <a:ext cx="5564344"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Sessiz ol</a:t>
            </a:r>
            <a:endParaRPr lang="en-US" sz="4400" dirty="0"/>
          </a:p>
        </p:txBody>
      </p:sp>
      <p:sp>
        <p:nvSpPr>
          <p:cNvPr id="3" name="Dikdörtgen: Köşeleri Yuvarlatılmış 2">
            <a:extLst>
              <a:ext uri="{FF2B5EF4-FFF2-40B4-BE49-F238E27FC236}">
                <a16:creationId xmlns:a16="http://schemas.microsoft.com/office/drawing/2014/main" id="{C6FE4DF9-B324-6BF0-0E05-FF2A267799D8}"/>
              </a:ext>
            </a:extLst>
          </p:cNvPr>
          <p:cNvSpPr/>
          <p:nvPr/>
        </p:nvSpPr>
        <p:spPr>
          <a:xfrm>
            <a:off x="116542" y="4362223"/>
            <a:ext cx="5564344"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Be </a:t>
            </a:r>
            <a:r>
              <a:rPr lang="tr-TR" sz="5400" b="1" dirty="0" err="1"/>
              <a:t>quiet</a:t>
            </a:r>
            <a:endParaRPr lang="en-US" sz="5400" b="1" dirty="0"/>
          </a:p>
        </p:txBody>
      </p:sp>
      <p:sp>
        <p:nvSpPr>
          <p:cNvPr id="4" name="Dikdörtgen: Köşeleri Yuvarlatılmış 3">
            <a:extLst>
              <a:ext uri="{FF2B5EF4-FFF2-40B4-BE49-F238E27FC236}">
                <a16:creationId xmlns:a16="http://schemas.microsoft.com/office/drawing/2014/main" id="{95A54B2A-D31E-DA02-429E-045005B52E23}"/>
              </a:ext>
            </a:extLst>
          </p:cNvPr>
          <p:cNvSpPr/>
          <p:nvPr/>
        </p:nvSpPr>
        <p:spPr>
          <a:xfrm>
            <a:off x="6511117" y="5168339"/>
            <a:ext cx="5474695"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Beni dinle</a:t>
            </a:r>
            <a:endParaRPr lang="en-US" sz="4400" dirty="0"/>
          </a:p>
        </p:txBody>
      </p:sp>
      <p:sp>
        <p:nvSpPr>
          <p:cNvPr id="5" name="Dikdörtgen: Köşeleri Yuvarlatılmış 4">
            <a:extLst>
              <a:ext uri="{FF2B5EF4-FFF2-40B4-BE49-F238E27FC236}">
                <a16:creationId xmlns:a16="http://schemas.microsoft.com/office/drawing/2014/main" id="{5E9BF4CC-AF7B-F88D-42C6-C2812BCFD551}"/>
              </a:ext>
            </a:extLst>
          </p:cNvPr>
          <p:cNvSpPr/>
          <p:nvPr/>
        </p:nvSpPr>
        <p:spPr>
          <a:xfrm>
            <a:off x="6511117" y="4362223"/>
            <a:ext cx="5474695"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Listen </a:t>
            </a:r>
            <a:r>
              <a:rPr lang="tr-TR" sz="5400" b="1" dirty="0" err="1"/>
              <a:t>to</a:t>
            </a:r>
            <a:r>
              <a:rPr lang="tr-TR" sz="5400" b="1" dirty="0"/>
              <a:t> me</a:t>
            </a:r>
            <a:endParaRPr lang="en-US" sz="5400" b="1" dirty="0"/>
          </a:p>
        </p:txBody>
      </p:sp>
    </p:spTree>
    <p:extLst>
      <p:ext uri="{BB962C8B-B14F-4D97-AF65-F5344CB8AC3E}">
        <p14:creationId xmlns:p14="http://schemas.microsoft.com/office/powerpoint/2010/main" val="33245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DD5F3395-F5C2-69CE-18B2-0C4F2DC825C4}"/>
              </a:ext>
            </a:extLst>
          </p:cNvPr>
          <p:cNvSpPr/>
          <p:nvPr/>
        </p:nvSpPr>
        <p:spPr>
          <a:xfrm>
            <a:off x="116542" y="5168339"/>
            <a:ext cx="5564344"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Kapıyı kapat</a:t>
            </a:r>
            <a:endParaRPr lang="en-US" sz="4400" dirty="0"/>
          </a:p>
        </p:txBody>
      </p:sp>
      <p:sp>
        <p:nvSpPr>
          <p:cNvPr id="3" name="Dikdörtgen: Köşeleri Yuvarlatılmış 2">
            <a:extLst>
              <a:ext uri="{FF2B5EF4-FFF2-40B4-BE49-F238E27FC236}">
                <a16:creationId xmlns:a16="http://schemas.microsoft.com/office/drawing/2014/main" id="{8F9F7D7F-BCCC-D3DA-1FC5-CF740F81B389}"/>
              </a:ext>
            </a:extLst>
          </p:cNvPr>
          <p:cNvSpPr/>
          <p:nvPr/>
        </p:nvSpPr>
        <p:spPr>
          <a:xfrm>
            <a:off x="116542" y="4362223"/>
            <a:ext cx="5564344"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Close </a:t>
            </a:r>
            <a:r>
              <a:rPr lang="tr-TR" sz="5400" b="1" dirty="0" err="1"/>
              <a:t>the</a:t>
            </a:r>
            <a:r>
              <a:rPr lang="tr-TR" sz="5400" b="1" dirty="0"/>
              <a:t> </a:t>
            </a:r>
            <a:r>
              <a:rPr lang="tr-TR" sz="5400" b="1" dirty="0" err="1"/>
              <a:t>door</a:t>
            </a:r>
            <a:endParaRPr lang="en-US" sz="5400" b="1" dirty="0"/>
          </a:p>
        </p:txBody>
      </p:sp>
      <p:sp>
        <p:nvSpPr>
          <p:cNvPr id="4" name="Dikdörtgen: Köşeleri Yuvarlatılmış 3">
            <a:extLst>
              <a:ext uri="{FF2B5EF4-FFF2-40B4-BE49-F238E27FC236}">
                <a16:creationId xmlns:a16="http://schemas.microsoft.com/office/drawing/2014/main" id="{8CF547AC-EA58-6C2A-1B24-8A2A0413A668}"/>
              </a:ext>
            </a:extLst>
          </p:cNvPr>
          <p:cNvSpPr/>
          <p:nvPr/>
        </p:nvSpPr>
        <p:spPr>
          <a:xfrm>
            <a:off x="6511117" y="5168339"/>
            <a:ext cx="5474695"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tr-TR" sz="4400" dirty="0"/>
              <a:t>Kapıyı aç</a:t>
            </a:r>
            <a:endParaRPr lang="en-US" sz="4400" dirty="0"/>
          </a:p>
        </p:txBody>
      </p:sp>
      <p:sp>
        <p:nvSpPr>
          <p:cNvPr id="5" name="Dikdörtgen: Köşeleri Yuvarlatılmış 4">
            <a:extLst>
              <a:ext uri="{FF2B5EF4-FFF2-40B4-BE49-F238E27FC236}">
                <a16:creationId xmlns:a16="http://schemas.microsoft.com/office/drawing/2014/main" id="{E30AB437-E77C-F061-EEB3-E7BFB07184EC}"/>
              </a:ext>
            </a:extLst>
          </p:cNvPr>
          <p:cNvSpPr/>
          <p:nvPr/>
        </p:nvSpPr>
        <p:spPr>
          <a:xfrm>
            <a:off x="6511117" y="4362223"/>
            <a:ext cx="5474695"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Open </a:t>
            </a:r>
            <a:r>
              <a:rPr lang="tr-TR" sz="5400" b="1" dirty="0" err="1"/>
              <a:t>the</a:t>
            </a:r>
            <a:r>
              <a:rPr lang="tr-TR" sz="5400" b="1" dirty="0"/>
              <a:t> </a:t>
            </a:r>
            <a:r>
              <a:rPr lang="tr-TR" sz="5400" b="1" dirty="0" err="1"/>
              <a:t>door</a:t>
            </a:r>
            <a:endParaRPr lang="en-US" sz="5400" b="1" dirty="0"/>
          </a:p>
        </p:txBody>
      </p:sp>
    </p:spTree>
    <p:extLst>
      <p:ext uri="{BB962C8B-B14F-4D97-AF65-F5344CB8AC3E}">
        <p14:creationId xmlns:p14="http://schemas.microsoft.com/office/powerpoint/2010/main" val="68971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FDE494F9-BCA7-406D-A2F3-9F61405D89E5}"/>
              </a:ext>
            </a:extLst>
          </p:cNvPr>
          <p:cNvSpPr/>
          <p:nvPr/>
        </p:nvSpPr>
        <p:spPr>
          <a:xfrm>
            <a:off x="116542" y="5168339"/>
            <a:ext cx="5564344"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İçeri gel</a:t>
            </a:r>
            <a:endParaRPr lang="en-US" sz="4400" dirty="0"/>
          </a:p>
        </p:txBody>
      </p:sp>
      <p:sp>
        <p:nvSpPr>
          <p:cNvPr id="3" name="Dikdörtgen: Köşeleri Yuvarlatılmış 2">
            <a:extLst>
              <a:ext uri="{FF2B5EF4-FFF2-40B4-BE49-F238E27FC236}">
                <a16:creationId xmlns:a16="http://schemas.microsoft.com/office/drawing/2014/main" id="{FD66F043-08B3-36BB-B246-842A95067319}"/>
              </a:ext>
            </a:extLst>
          </p:cNvPr>
          <p:cNvSpPr/>
          <p:nvPr/>
        </p:nvSpPr>
        <p:spPr>
          <a:xfrm>
            <a:off x="116542" y="4362223"/>
            <a:ext cx="5564344"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Come</a:t>
            </a:r>
            <a:r>
              <a:rPr lang="tr-TR" sz="5400" b="1" dirty="0"/>
              <a:t> in</a:t>
            </a:r>
            <a:endParaRPr lang="en-US" sz="5400" b="1" dirty="0"/>
          </a:p>
        </p:txBody>
      </p:sp>
      <p:sp>
        <p:nvSpPr>
          <p:cNvPr id="4" name="Dikdörtgen: Köşeleri Yuvarlatılmış 3">
            <a:extLst>
              <a:ext uri="{FF2B5EF4-FFF2-40B4-BE49-F238E27FC236}">
                <a16:creationId xmlns:a16="http://schemas.microsoft.com/office/drawing/2014/main" id="{E9B7C9A7-0F05-2A7C-A8F1-566A470C6AF4}"/>
              </a:ext>
            </a:extLst>
          </p:cNvPr>
          <p:cNvSpPr/>
          <p:nvPr/>
        </p:nvSpPr>
        <p:spPr>
          <a:xfrm>
            <a:off x="6511117" y="5168339"/>
            <a:ext cx="5474695"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tr-TR" sz="4400" dirty="0"/>
              <a:t>Etrafında dön</a:t>
            </a:r>
            <a:endParaRPr lang="en-US" sz="4400" dirty="0"/>
          </a:p>
        </p:txBody>
      </p:sp>
      <p:sp>
        <p:nvSpPr>
          <p:cNvPr id="5" name="Dikdörtgen: Köşeleri Yuvarlatılmış 4">
            <a:extLst>
              <a:ext uri="{FF2B5EF4-FFF2-40B4-BE49-F238E27FC236}">
                <a16:creationId xmlns:a16="http://schemas.microsoft.com/office/drawing/2014/main" id="{9545E869-7514-9BE9-3261-F0CD10B3E4AE}"/>
              </a:ext>
            </a:extLst>
          </p:cNvPr>
          <p:cNvSpPr/>
          <p:nvPr/>
        </p:nvSpPr>
        <p:spPr>
          <a:xfrm>
            <a:off x="6511117" y="4362223"/>
            <a:ext cx="5474695"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Turn</a:t>
            </a:r>
            <a:r>
              <a:rPr lang="tr-TR" sz="5400" b="1" dirty="0"/>
              <a:t> </a:t>
            </a:r>
            <a:r>
              <a:rPr lang="tr-TR" sz="5400" b="1" dirty="0" err="1"/>
              <a:t>around</a:t>
            </a:r>
            <a:endParaRPr lang="en-US" sz="5400" b="1" dirty="0"/>
          </a:p>
        </p:txBody>
      </p:sp>
    </p:spTree>
    <p:extLst>
      <p:ext uri="{BB962C8B-B14F-4D97-AF65-F5344CB8AC3E}">
        <p14:creationId xmlns:p14="http://schemas.microsoft.com/office/powerpoint/2010/main" val="147816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ECA0AD02-C018-3382-FD87-AEF1F031D37E}"/>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https://www.egetolgayaltinay.com/lessons/713</a:t>
            </a:r>
            <a:r>
              <a:rPr lang="tr-TR" sz="2400" b="1" dirty="0"/>
              <a:t> </a:t>
            </a:r>
          </a:p>
        </p:txBody>
      </p:sp>
      <p:pic>
        <p:nvPicPr>
          <p:cNvPr id="4" name="Resim 3">
            <a:extLst>
              <a:ext uri="{FF2B5EF4-FFF2-40B4-BE49-F238E27FC236}">
                <a16:creationId xmlns:a16="http://schemas.microsoft.com/office/drawing/2014/main" id="{8E8B7950-09CB-C8B6-EC6B-0688436F8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49141">
            <a:off x="8956949" y="3429000"/>
            <a:ext cx="2843623" cy="2748835"/>
          </a:xfrm>
          <a:prstGeom prst="rect">
            <a:avLst/>
          </a:prstGeom>
        </p:spPr>
      </p:pic>
    </p:spTree>
    <p:extLst>
      <p:ext uri="{BB962C8B-B14F-4D97-AF65-F5344CB8AC3E}">
        <p14:creationId xmlns:p14="http://schemas.microsoft.com/office/powerpoint/2010/main" val="2745465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1E2B952D-1A7B-7184-4027-9A6379CAE09F}"/>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https://www.egetolgayaltinay.com/lessons/714</a:t>
            </a:r>
            <a:r>
              <a:rPr lang="tr-TR" sz="2400" b="1" dirty="0"/>
              <a:t> </a:t>
            </a:r>
          </a:p>
        </p:txBody>
      </p:sp>
      <p:pic>
        <p:nvPicPr>
          <p:cNvPr id="6" name="Resim 5">
            <a:extLst>
              <a:ext uri="{FF2B5EF4-FFF2-40B4-BE49-F238E27FC236}">
                <a16:creationId xmlns:a16="http://schemas.microsoft.com/office/drawing/2014/main" id="{0F8B1CB3-AE2D-6CE1-A2EB-1F9E84011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49963">
            <a:off x="8755196" y="3664605"/>
            <a:ext cx="2878887" cy="2691643"/>
          </a:xfrm>
          <a:prstGeom prst="rect">
            <a:avLst/>
          </a:prstGeom>
        </p:spPr>
      </p:pic>
    </p:spTree>
    <p:extLst>
      <p:ext uri="{BB962C8B-B14F-4D97-AF65-F5344CB8AC3E}">
        <p14:creationId xmlns:p14="http://schemas.microsoft.com/office/powerpoint/2010/main" val="2757636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1E2B952D-1A7B-7184-4027-9A6379CAE09F}"/>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https://www.egetolgayaltinay.com/lessons/715</a:t>
            </a:r>
            <a:r>
              <a:rPr lang="tr-TR" sz="2400" b="1" dirty="0"/>
              <a:t> </a:t>
            </a:r>
          </a:p>
        </p:txBody>
      </p:sp>
      <p:pic>
        <p:nvPicPr>
          <p:cNvPr id="8" name="Resim 7">
            <a:extLst>
              <a:ext uri="{FF2B5EF4-FFF2-40B4-BE49-F238E27FC236}">
                <a16:creationId xmlns:a16="http://schemas.microsoft.com/office/drawing/2014/main" id="{571B5EAE-6893-86DC-5762-2ABF372EB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47913">
            <a:off x="8687640" y="3885832"/>
            <a:ext cx="2525791" cy="2380869"/>
          </a:xfrm>
          <a:prstGeom prst="rect">
            <a:avLst/>
          </a:prstGeom>
        </p:spPr>
      </p:pic>
    </p:spTree>
    <p:extLst>
      <p:ext uri="{BB962C8B-B14F-4D97-AF65-F5344CB8AC3E}">
        <p14:creationId xmlns:p14="http://schemas.microsoft.com/office/powerpoint/2010/main" val="3221139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9E8CEC88-64E2-617E-1EA2-A99E17B0D9A4}"/>
              </a:ext>
            </a:extLst>
          </p:cNvPr>
          <p:cNvSpPr/>
          <p:nvPr/>
        </p:nvSpPr>
        <p:spPr>
          <a:xfrm>
            <a:off x="116542" y="5168339"/>
            <a:ext cx="5564344"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Işıkları aç</a:t>
            </a:r>
            <a:endParaRPr lang="en-US" sz="4400" dirty="0"/>
          </a:p>
        </p:txBody>
      </p:sp>
      <p:sp>
        <p:nvSpPr>
          <p:cNvPr id="3" name="Dikdörtgen: Köşeleri Yuvarlatılmış 2">
            <a:extLst>
              <a:ext uri="{FF2B5EF4-FFF2-40B4-BE49-F238E27FC236}">
                <a16:creationId xmlns:a16="http://schemas.microsoft.com/office/drawing/2014/main" id="{D72B5229-82AF-4957-99E4-F16C6E8E2577}"/>
              </a:ext>
            </a:extLst>
          </p:cNvPr>
          <p:cNvSpPr/>
          <p:nvPr/>
        </p:nvSpPr>
        <p:spPr>
          <a:xfrm>
            <a:off x="116542" y="4362223"/>
            <a:ext cx="5564344"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200" b="1" dirty="0" err="1"/>
              <a:t>Turn</a:t>
            </a:r>
            <a:r>
              <a:rPr lang="tr-TR" sz="5200" b="1" dirty="0"/>
              <a:t> on </a:t>
            </a:r>
            <a:r>
              <a:rPr lang="tr-TR" sz="5200" b="1" dirty="0" err="1"/>
              <a:t>the</a:t>
            </a:r>
            <a:r>
              <a:rPr lang="tr-TR" sz="5200" b="1" dirty="0"/>
              <a:t> </a:t>
            </a:r>
            <a:r>
              <a:rPr lang="tr-TR" sz="5200" b="1" dirty="0" err="1"/>
              <a:t>light</a:t>
            </a:r>
            <a:endParaRPr lang="en-US" sz="5200" b="1" dirty="0"/>
          </a:p>
        </p:txBody>
      </p:sp>
      <p:sp>
        <p:nvSpPr>
          <p:cNvPr id="4" name="Dikdörtgen: Köşeleri Yuvarlatılmış 3">
            <a:extLst>
              <a:ext uri="{FF2B5EF4-FFF2-40B4-BE49-F238E27FC236}">
                <a16:creationId xmlns:a16="http://schemas.microsoft.com/office/drawing/2014/main" id="{2BF0CAC4-6729-C221-B1C9-6FE3B3F02127}"/>
              </a:ext>
            </a:extLst>
          </p:cNvPr>
          <p:cNvSpPr/>
          <p:nvPr/>
        </p:nvSpPr>
        <p:spPr>
          <a:xfrm>
            <a:off x="6511117" y="5168339"/>
            <a:ext cx="5474695"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tr-TR" sz="4400" dirty="0"/>
              <a:t>Işıkları kapat</a:t>
            </a:r>
            <a:endParaRPr lang="en-US" sz="4400" dirty="0"/>
          </a:p>
        </p:txBody>
      </p:sp>
      <p:sp>
        <p:nvSpPr>
          <p:cNvPr id="5" name="Dikdörtgen: Köşeleri Yuvarlatılmış 4">
            <a:extLst>
              <a:ext uri="{FF2B5EF4-FFF2-40B4-BE49-F238E27FC236}">
                <a16:creationId xmlns:a16="http://schemas.microsoft.com/office/drawing/2014/main" id="{C23D204B-B435-BD26-1A00-691F5A56211E}"/>
              </a:ext>
            </a:extLst>
          </p:cNvPr>
          <p:cNvSpPr/>
          <p:nvPr/>
        </p:nvSpPr>
        <p:spPr>
          <a:xfrm>
            <a:off x="6511117" y="4362223"/>
            <a:ext cx="5474695"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tr-TR" sz="5200" b="1" dirty="0" err="1"/>
              <a:t>Turn</a:t>
            </a:r>
            <a:r>
              <a:rPr lang="tr-TR" sz="5200" b="1" dirty="0"/>
              <a:t> </a:t>
            </a:r>
            <a:r>
              <a:rPr lang="tr-TR" sz="5200" b="1" dirty="0" err="1"/>
              <a:t>off</a:t>
            </a:r>
            <a:r>
              <a:rPr lang="tr-TR" sz="5200" b="1" dirty="0"/>
              <a:t> </a:t>
            </a:r>
            <a:r>
              <a:rPr lang="tr-TR" sz="5200" b="1" dirty="0" err="1"/>
              <a:t>the</a:t>
            </a:r>
            <a:r>
              <a:rPr lang="tr-TR" sz="5200" b="1" dirty="0"/>
              <a:t> </a:t>
            </a:r>
            <a:r>
              <a:rPr lang="tr-TR" sz="5200" b="1" dirty="0" err="1"/>
              <a:t>light</a:t>
            </a:r>
            <a:endParaRPr lang="en-US" sz="5200" b="1" dirty="0"/>
          </a:p>
        </p:txBody>
      </p:sp>
    </p:spTree>
    <p:extLst>
      <p:ext uri="{BB962C8B-B14F-4D97-AF65-F5344CB8AC3E}">
        <p14:creationId xmlns:p14="http://schemas.microsoft.com/office/powerpoint/2010/main" val="354479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9D46FAE3-12DB-16F4-6A74-20D5C7E2890F}"/>
              </a:ext>
            </a:extLst>
          </p:cNvPr>
          <p:cNvSpPr/>
          <p:nvPr/>
        </p:nvSpPr>
        <p:spPr>
          <a:xfrm>
            <a:off x="116542" y="5168339"/>
            <a:ext cx="5564344"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Otur</a:t>
            </a:r>
            <a:endParaRPr lang="en-US" sz="4400" dirty="0"/>
          </a:p>
        </p:txBody>
      </p:sp>
      <p:sp>
        <p:nvSpPr>
          <p:cNvPr id="3" name="Dikdörtgen: Köşeleri Yuvarlatılmış 2">
            <a:extLst>
              <a:ext uri="{FF2B5EF4-FFF2-40B4-BE49-F238E27FC236}">
                <a16:creationId xmlns:a16="http://schemas.microsoft.com/office/drawing/2014/main" id="{AF2B2C18-5C3B-267C-6A73-49CCB7051DD2}"/>
              </a:ext>
            </a:extLst>
          </p:cNvPr>
          <p:cNvSpPr/>
          <p:nvPr/>
        </p:nvSpPr>
        <p:spPr>
          <a:xfrm>
            <a:off x="116542" y="4362223"/>
            <a:ext cx="5564344"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200" b="1" dirty="0"/>
              <a:t>Sit </a:t>
            </a:r>
            <a:r>
              <a:rPr lang="tr-TR" sz="5200" b="1" dirty="0" err="1"/>
              <a:t>down</a:t>
            </a:r>
            <a:endParaRPr lang="tr-TR" sz="5200" b="1" dirty="0"/>
          </a:p>
        </p:txBody>
      </p:sp>
      <p:sp>
        <p:nvSpPr>
          <p:cNvPr id="4" name="Dikdörtgen: Köşeleri Yuvarlatılmış 3">
            <a:extLst>
              <a:ext uri="{FF2B5EF4-FFF2-40B4-BE49-F238E27FC236}">
                <a16:creationId xmlns:a16="http://schemas.microsoft.com/office/drawing/2014/main" id="{85748235-B6A6-4617-EEB7-27BDF6985FBF}"/>
              </a:ext>
            </a:extLst>
          </p:cNvPr>
          <p:cNvSpPr/>
          <p:nvPr/>
        </p:nvSpPr>
        <p:spPr>
          <a:xfrm>
            <a:off x="6511117" y="5168339"/>
            <a:ext cx="5474695"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tr-TR" sz="4400" dirty="0"/>
              <a:t>Ayağa kalk</a:t>
            </a:r>
            <a:endParaRPr lang="en-US" sz="4400" dirty="0"/>
          </a:p>
        </p:txBody>
      </p:sp>
      <p:sp>
        <p:nvSpPr>
          <p:cNvPr id="5" name="Dikdörtgen: Köşeleri Yuvarlatılmış 4">
            <a:extLst>
              <a:ext uri="{FF2B5EF4-FFF2-40B4-BE49-F238E27FC236}">
                <a16:creationId xmlns:a16="http://schemas.microsoft.com/office/drawing/2014/main" id="{B1044FCD-44EF-A62D-621E-15DFDFBB4F80}"/>
              </a:ext>
            </a:extLst>
          </p:cNvPr>
          <p:cNvSpPr/>
          <p:nvPr/>
        </p:nvSpPr>
        <p:spPr>
          <a:xfrm>
            <a:off x="6511117" y="4362223"/>
            <a:ext cx="5474695"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tr-TR" sz="5200" b="1" dirty="0" err="1"/>
              <a:t>Stand</a:t>
            </a:r>
            <a:r>
              <a:rPr lang="tr-TR" sz="5200" b="1" dirty="0"/>
              <a:t> </a:t>
            </a:r>
            <a:r>
              <a:rPr lang="tr-TR" sz="5200" b="1" dirty="0" err="1"/>
              <a:t>up</a:t>
            </a:r>
            <a:endParaRPr lang="en-US" sz="5200" b="1" dirty="0"/>
          </a:p>
        </p:txBody>
      </p:sp>
    </p:spTree>
    <p:extLst>
      <p:ext uri="{BB962C8B-B14F-4D97-AF65-F5344CB8AC3E}">
        <p14:creationId xmlns:p14="http://schemas.microsoft.com/office/powerpoint/2010/main" val="379488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A4823E21-3128-A5EE-EAF2-55FB897EBF86}"/>
              </a:ext>
            </a:extLst>
          </p:cNvPr>
          <p:cNvSpPr/>
          <p:nvPr/>
        </p:nvSpPr>
        <p:spPr>
          <a:xfrm>
            <a:off x="617996" y="5168339"/>
            <a:ext cx="5062889"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Tahta</a:t>
            </a:r>
            <a:endParaRPr lang="en-US" sz="4400" dirty="0"/>
          </a:p>
        </p:txBody>
      </p:sp>
      <p:sp>
        <p:nvSpPr>
          <p:cNvPr id="3" name="Dikdörtgen: Köşeleri Yuvarlatılmış 2">
            <a:extLst>
              <a:ext uri="{FF2B5EF4-FFF2-40B4-BE49-F238E27FC236}">
                <a16:creationId xmlns:a16="http://schemas.microsoft.com/office/drawing/2014/main" id="{62FAD88D-30EF-4DE6-BF08-2A0A74641025}"/>
              </a:ext>
            </a:extLst>
          </p:cNvPr>
          <p:cNvSpPr/>
          <p:nvPr/>
        </p:nvSpPr>
        <p:spPr>
          <a:xfrm>
            <a:off x="617996" y="4362223"/>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Board</a:t>
            </a:r>
            <a:endParaRPr lang="en-US" sz="5400" b="1" dirty="0"/>
          </a:p>
        </p:txBody>
      </p:sp>
      <p:sp>
        <p:nvSpPr>
          <p:cNvPr id="6" name="Dikdörtgen: Köşeleri Yuvarlatılmış 5">
            <a:extLst>
              <a:ext uri="{FF2B5EF4-FFF2-40B4-BE49-F238E27FC236}">
                <a16:creationId xmlns:a16="http://schemas.microsoft.com/office/drawing/2014/main" id="{CC887AA8-0C2E-F98B-E777-D0A20BF7E84A}"/>
              </a:ext>
            </a:extLst>
          </p:cNvPr>
          <p:cNvSpPr/>
          <p:nvPr/>
        </p:nvSpPr>
        <p:spPr>
          <a:xfrm>
            <a:off x="6511117" y="5168339"/>
            <a:ext cx="5062889"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Kitap</a:t>
            </a:r>
            <a:endParaRPr lang="en-US" sz="4400" dirty="0"/>
          </a:p>
        </p:txBody>
      </p:sp>
      <p:sp>
        <p:nvSpPr>
          <p:cNvPr id="7" name="Dikdörtgen: Köşeleri Yuvarlatılmış 6">
            <a:extLst>
              <a:ext uri="{FF2B5EF4-FFF2-40B4-BE49-F238E27FC236}">
                <a16:creationId xmlns:a16="http://schemas.microsoft.com/office/drawing/2014/main" id="{F144FF21-1439-6BBC-BFA9-A7F748D561BC}"/>
              </a:ext>
            </a:extLst>
          </p:cNvPr>
          <p:cNvSpPr/>
          <p:nvPr/>
        </p:nvSpPr>
        <p:spPr>
          <a:xfrm>
            <a:off x="6511117" y="4362223"/>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Book</a:t>
            </a:r>
            <a:endParaRPr lang="en-US" sz="5400" b="1" dirty="0"/>
          </a:p>
        </p:txBody>
      </p:sp>
    </p:spTree>
    <p:extLst>
      <p:ext uri="{BB962C8B-B14F-4D97-AF65-F5344CB8AC3E}">
        <p14:creationId xmlns:p14="http://schemas.microsoft.com/office/powerpoint/2010/main" val="422576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A4FE0D0B-3852-E671-EAA1-13B676CA4E3B}"/>
              </a:ext>
            </a:extLst>
          </p:cNvPr>
          <p:cNvSpPr/>
          <p:nvPr/>
        </p:nvSpPr>
        <p:spPr>
          <a:xfrm>
            <a:off x="116542" y="5168339"/>
            <a:ext cx="5564344"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Soruyu yanıtla</a:t>
            </a:r>
            <a:endParaRPr lang="en-US" sz="4400" dirty="0"/>
          </a:p>
        </p:txBody>
      </p:sp>
      <p:sp>
        <p:nvSpPr>
          <p:cNvPr id="3" name="Dikdörtgen: Köşeleri Yuvarlatılmış 2">
            <a:extLst>
              <a:ext uri="{FF2B5EF4-FFF2-40B4-BE49-F238E27FC236}">
                <a16:creationId xmlns:a16="http://schemas.microsoft.com/office/drawing/2014/main" id="{41DCF8F9-A682-5FA9-D990-D8012E97E6F6}"/>
              </a:ext>
            </a:extLst>
          </p:cNvPr>
          <p:cNvSpPr/>
          <p:nvPr/>
        </p:nvSpPr>
        <p:spPr>
          <a:xfrm>
            <a:off x="116542" y="4362223"/>
            <a:ext cx="5564344"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b="1" dirty="0" err="1"/>
              <a:t>Answer</a:t>
            </a:r>
            <a:r>
              <a:rPr lang="tr-TR" sz="4400" b="1" dirty="0"/>
              <a:t> </a:t>
            </a:r>
            <a:r>
              <a:rPr lang="tr-TR" sz="4400" b="1" dirty="0" err="1"/>
              <a:t>the</a:t>
            </a:r>
            <a:r>
              <a:rPr lang="tr-TR" sz="4400" b="1" dirty="0"/>
              <a:t> </a:t>
            </a:r>
            <a:r>
              <a:rPr lang="tr-TR" sz="4400" b="1" dirty="0" err="1"/>
              <a:t>question</a:t>
            </a:r>
            <a:endParaRPr lang="tr-TR" sz="4400" b="1" dirty="0"/>
          </a:p>
        </p:txBody>
      </p:sp>
      <p:sp>
        <p:nvSpPr>
          <p:cNvPr id="4" name="Dikdörtgen: Köşeleri Yuvarlatılmış 3">
            <a:extLst>
              <a:ext uri="{FF2B5EF4-FFF2-40B4-BE49-F238E27FC236}">
                <a16:creationId xmlns:a16="http://schemas.microsoft.com/office/drawing/2014/main" id="{DD3D8FEF-4E74-33C2-B844-4E348182080F}"/>
              </a:ext>
            </a:extLst>
          </p:cNvPr>
          <p:cNvSpPr/>
          <p:nvPr/>
        </p:nvSpPr>
        <p:spPr>
          <a:xfrm>
            <a:off x="6511117" y="5168339"/>
            <a:ext cx="5474695"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tr-TR" sz="4400" dirty="0"/>
              <a:t>Tahtayı sil</a:t>
            </a:r>
            <a:endParaRPr lang="en-US" sz="4400" dirty="0"/>
          </a:p>
        </p:txBody>
      </p:sp>
      <p:sp>
        <p:nvSpPr>
          <p:cNvPr id="5" name="Dikdörtgen: Köşeleri Yuvarlatılmış 4">
            <a:extLst>
              <a:ext uri="{FF2B5EF4-FFF2-40B4-BE49-F238E27FC236}">
                <a16:creationId xmlns:a16="http://schemas.microsoft.com/office/drawing/2014/main" id="{E83DE12E-4CFF-D810-2BB0-82D58089757B}"/>
              </a:ext>
            </a:extLst>
          </p:cNvPr>
          <p:cNvSpPr/>
          <p:nvPr/>
        </p:nvSpPr>
        <p:spPr>
          <a:xfrm>
            <a:off x="6511117" y="4362223"/>
            <a:ext cx="5474695"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tr-TR" sz="5200" b="1" dirty="0" err="1"/>
              <a:t>Clean</a:t>
            </a:r>
            <a:r>
              <a:rPr lang="tr-TR" sz="5200" b="1" dirty="0"/>
              <a:t> </a:t>
            </a:r>
            <a:r>
              <a:rPr lang="tr-TR" sz="5200" b="1" dirty="0" err="1"/>
              <a:t>the</a:t>
            </a:r>
            <a:r>
              <a:rPr lang="tr-TR" sz="5200" b="1" dirty="0"/>
              <a:t> board</a:t>
            </a:r>
            <a:endParaRPr lang="en-US" sz="5200" b="1" dirty="0"/>
          </a:p>
        </p:txBody>
      </p:sp>
    </p:spTree>
    <p:extLst>
      <p:ext uri="{BB962C8B-B14F-4D97-AF65-F5344CB8AC3E}">
        <p14:creationId xmlns:p14="http://schemas.microsoft.com/office/powerpoint/2010/main" val="35233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ECA0AD02-C018-3382-FD87-AEF1F031D37E}"/>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https://www.egetolgayaltinay.com/lessons/716</a:t>
            </a:r>
            <a:r>
              <a:rPr lang="tr-TR" sz="2400" b="1" dirty="0"/>
              <a:t> </a:t>
            </a:r>
          </a:p>
        </p:txBody>
      </p:sp>
      <p:pic>
        <p:nvPicPr>
          <p:cNvPr id="6" name="Resim 5">
            <a:extLst>
              <a:ext uri="{FF2B5EF4-FFF2-40B4-BE49-F238E27FC236}">
                <a16:creationId xmlns:a16="http://schemas.microsoft.com/office/drawing/2014/main" id="{B3418FAD-755F-5D6F-59A7-27675666A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4842">
            <a:off x="8788754" y="3496508"/>
            <a:ext cx="2742311" cy="2630379"/>
          </a:xfrm>
          <a:prstGeom prst="rect">
            <a:avLst/>
          </a:prstGeom>
        </p:spPr>
      </p:pic>
    </p:spTree>
    <p:extLst>
      <p:ext uri="{BB962C8B-B14F-4D97-AF65-F5344CB8AC3E}">
        <p14:creationId xmlns:p14="http://schemas.microsoft.com/office/powerpoint/2010/main" val="9880378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1E2B952D-1A7B-7184-4027-9A6379CAE09F}"/>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https://www.egetolgayaltinay.com/lessons/717</a:t>
            </a:r>
            <a:r>
              <a:rPr lang="tr-TR" sz="2400" b="1" dirty="0"/>
              <a:t> </a:t>
            </a:r>
          </a:p>
        </p:txBody>
      </p:sp>
      <p:pic>
        <p:nvPicPr>
          <p:cNvPr id="8" name="Resim 7">
            <a:extLst>
              <a:ext uri="{FF2B5EF4-FFF2-40B4-BE49-F238E27FC236}">
                <a16:creationId xmlns:a16="http://schemas.microsoft.com/office/drawing/2014/main" id="{380451F3-A38C-4797-F576-62D7C1B648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1264">
            <a:off x="8797191" y="3723061"/>
            <a:ext cx="2512757" cy="2429690"/>
          </a:xfrm>
          <a:prstGeom prst="rect">
            <a:avLst/>
          </a:prstGeom>
        </p:spPr>
      </p:pic>
    </p:spTree>
    <p:extLst>
      <p:ext uri="{BB962C8B-B14F-4D97-AF65-F5344CB8AC3E}">
        <p14:creationId xmlns:p14="http://schemas.microsoft.com/office/powerpoint/2010/main" val="33620206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1E2B952D-1A7B-7184-4027-9A6379CAE09F}"/>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https://www.egetolgayaltinay.com/lessons/718</a:t>
            </a:r>
            <a:r>
              <a:rPr lang="tr-TR" sz="2400" b="1" dirty="0"/>
              <a:t> </a:t>
            </a:r>
          </a:p>
        </p:txBody>
      </p:sp>
      <p:pic>
        <p:nvPicPr>
          <p:cNvPr id="10" name="Resim 9">
            <a:extLst>
              <a:ext uri="{FF2B5EF4-FFF2-40B4-BE49-F238E27FC236}">
                <a16:creationId xmlns:a16="http://schemas.microsoft.com/office/drawing/2014/main" id="{AFB257C7-1C13-D13D-5DFA-D966037DD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6730">
            <a:off x="8807685" y="3700435"/>
            <a:ext cx="2627128" cy="2529019"/>
          </a:xfrm>
          <a:prstGeom prst="rect">
            <a:avLst/>
          </a:prstGeom>
        </p:spPr>
      </p:pic>
    </p:spTree>
    <p:extLst>
      <p:ext uri="{BB962C8B-B14F-4D97-AF65-F5344CB8AC3E}">
        <p14:creationId xmlns:p14="http://schemas.microsoft.com/office/powerpoint/2010/main" val="37379119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1E2B952D-1A7B-7184-4027-9A6379CAE09F}"/>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https://www.egetolgayaltinay.com/lessons/719</a:t>
            </a:r>
            <a:r>
              <a:rPr lang="tr-TR" sz="2400" b="1" dirty="0"/>
              <a:t> </a:t>
            </a:r>
          </a:p>
        </p:txBody>
      </p:sp>
      <p:pic>
        <p:nvPicPr>
          <p:cNvPr id="12" name="Resim 11">
            <a:extLst>
              <a:ext uri="{FF2B5EF4-FFF2-40B4-BE49-F238E27FC236}">
                <a16:creationId xmlns:a16="http://schemas.microsoft.com/office/drawing/2014/main" id="{9365F732-BD6B-D0F6-44E6-AD2BAF3FD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83521">
            <a:off x="8779282" y="3743841"/>
            <a:ext cx="2559278" cy="2472888"/>
          </a:xfrm>
          <a:prstGeom prst="rect">
            <a:avLst/>
          </a:prstGeom>
        </p:spPr>
      </p:pic>
    </p:spTree>
    <p:extLst>
      <p:ext uri="{BB962C8B-B14F-4D97-AF65-F5344CB8AC3E}">
        <p14:creationId xmlns:p14="http://schemas.microsoft.com/office/powerpoint/2010/main" val="2632189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F8C007F7-A2FA-408D-79B9-074DC92FC211}"/>
              </a:ext>
            </a:extLst>
          </p:cNvPr>
          <p:cNvSpPr txBox="1"/>
          <p:nvPr/>
        </p:nvSpPr>
        <p:spPr>
          <a:xfrm>
            <a:off x="0" y="2228671"/>
            <a:ext cx="12192000" cy="1200329"/>
          </a:xfrm>
          <a:prstGeom prst="rect">
            <a:avLst/>
          </a:prstGeom>
          <a:noFill/>
        </p:spPr>
        <p:txBody>
          <a:bodyPr wrap="square" rtlCol="0">
            <a:spAutoFit/>
          </a:bodyPr>
          <a:lstStyle/>
          <a:p>
            <a:pPr algn="ctr"/>
            <a:r>
              <a:rPr lang="tr-TR" sz="7200" b="1" dirty="0" err="1">
                <a:solidFill>
                  <a:srgbClr val="2FA395"/>
                </a:solidFill>
              </a:rPr>
              <a:t>Other</a:t>
            </a:r>
            <a:r>
              <a:rPr lang="tr-TR" sz="7200" b="1" dirty="0">
                <a:solidFill>
                  <a:srgbClr val="2FA395"/>
                </a:solidFill>
              </a:rPr>
              <a:t> </a:t>
            </a:r>
            <a:r>
              <a:rPr lang="tr-TR" sz="7200" b="1" dirty="0" err="1">
                <a:solidFill>
                  <a:srgbClr val="2FA395"/>
                </a:solidFill>
              </a:rPr>
              <a:t>Important</a:t>
            </a:r>
            <a:r>
              <a:rPr lang="tr-TR" sz="7200" b="1" dirty="0">
                <a:solidFill>
                  <a:srgbClr val="2FA395"/>
                </a:solidFill>
              </a:rPr>
              <a:t> </a:t>
            </a:r>
            <a:r>
              <a:rPr lang="tr-TR" sz="7200" b="1" dirty="0" err="1">
                <a:solidFill>
                  <a:srgbClr val="2FA395"/>
                </a:solidFill>
              </a:rPr>
              <a:t>Structures</a:t>
            </a:r>
            <a:endParaRPr lang="tr-TR" sz="7200" b="1" dirty="0">
              <a:solidFill>
                <a:srgbClr val="2FA395"/>
              </a:solidFill>
            </a:endParaRPr>
          </a:p>
        </p:txBody>
      </p:sp>
      <p:sp>
        <p:nvSpPr>
          <p:cNvPr id="3" name="Metin kutusu 2">
            <a:extLst>
              <a:ext uri="{FF2B5EF4-FFF2-40B4-BE49-F238E27FC236}">
                <a16:creationId xmlns:a16="http://schemas.microsoft.com/office/drawing/2014/main" id="{23578ACB-DD1A-4AEC-97CF-8F0B8CA4442E}"/>
              </a:ext>
            </a:extLst>
          </p:cNvPr>
          <p:cNvSpPr txBox="1"/>
          <p:nvPr/>
        </p:nvSpPr>
        <p:spPr>
          <a:xfrm>
            <a:off x="579406" y="3219788"/>
            <a:ext cx="11033185" cy="923330"/>
          </a:xfrm>
          <a:prstGeom prst="rect">
            <a:avLst/>
          </a:prstGeom>
          <a:noFill/>
        </p:spPr>
        <p:txBody>
          <a:bodyPr wrap="square" rtlCol="0">
            <a:spAutoFit/>
          </a:bodyPr>
          <a:lstStyle/>
          <a:p>
            <a:pPr algn="ctr"/>
            <a:r>
              <a:rPr lang="tr-TR" sz="5400" b="1" dirty="0">
                <a:solidFill>
                  <a:srgbClr val="86674A"/>
                </a:solidFill>
              </a:rPr>
              <a:t>(Diğer Önemli Yapılar)</a:t>
            </a:r>
          </a:p>
        </p:txBody>
      </p:sp>
    </p:spTree>
    <p:extLst>
      <p:ext uri="{BB962C8B-B14F-4D97-AF65-F5344CB8AC3E}">
        <p14:creationId xmlns:p14="http://schemas.microsoft.com/office/powerpoint/2010/main" val="147914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8CCD4B1C-344B-B654-6530-192271BD3E74}"/>
              </a:ext>
            </a:extLst>
          </p:cNvPr>
          <p:cNvSpPr/>
          <p:nvPr/>
        </p:nvSpPr>
        <p:spPr>
          <a:xfrm>
            <a:off x="2734236" y="1627280"/>
            <a:ext cx="3119717"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3200" dirty="0"/>
              <a:t>Teşekkürler</a:t>
            </a:r>
            <a:endParaRPr lang="en-US" sz="3200" dirty="0"/>
          </a:p>
        </p:txBody>
      </p:sp>
      <p:sp>
        <p:nvSpPr>
          <p:cNvPr id="3" name="Dikdörtgen: Köşeleri Yuvarlatılmış 2">
            <a:extLst>
              <a:ext uri="{FF2B5EF4-FFF2-40B4-BE49-F238E27FC236}">
                <a16:creationId xmlns:a16="http://schemas.microsoft.com/office/drawing/2014/main" id="{CA10B021-73B1-6178-3A24-25135D453B38}"/>
              </a:ext>
            </a:extLst>
          </p:cNvPr>
          <p:cNvSpPr/>
          <p:nvPr/>
        </p:nvSpPr>
        <p:spPr>
          <a:xfrm>
            <a:off x="2734236" y="821164"/>
            <a:ext cx="3119717"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000" b="1" dirty="0" err="1"/>
              <a:t>Thank</a:t>
            </a:r>
            <a:r>
              <a:rPr lang="tr-TR" sz="4000" b="1" dirty="0"/>
              <a:t> </a:t>
            </a:r>
            <a:r>
              <a:rPr lang="tr-TR" sz="4000" b="1" dirty="0" err="1"/>
              <a:t>you</a:t>
            </a:r>
            <a:endParaRPr lang="tr-TR" sz="4000" b="1" dirty="0"/>
          </a:p>
        </p:txBody>
      </p:sp>
      <p:sp>
        <p:nvSpPr>
          <p:cNvPr id="4" name="Dikdörtgen: Köşeleri Yuvarlatılmış 3">
            <a:extLst>
              <a:ext uri="{FF2B5EF4-FFF2-40B4-BE49-F238E27FC236}">
                <a16:creationId xmlns:a16="http://schemas.microsoft.com/office/drawing/2014/main" id="{B7DE8443-26BB-33D0-4163-C094883B2C41}"/>
              </a:ext>
            </a:extLst>
          </p:cNvPr>
          <p:cNvSpPr/>
          <p:nvPr/>
        </p:nvSpPr>
        <p:spPr>
          <a:xfrm>
            <a:off x="2510118" y="4720104"/>
            <a:ext cx="3343835"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3200" dirty="0"/>
              <a:t>Rica ederim</a:t>
            </a:r>
            <a:endParaRPr lang="en-US" sz="3200" dirty="0"/>
          </a:p>
        </p:txBody>
      </p:sp>
      <p:sp>
        <p:nvSpPr>
          <p:cNvPr id="5" name="Dikdörtgen: Köşeleri Yuvarlatılmış 4">
            <a:extLst>
              <a:ext uri="{FF2B5EF4-FFF2-40B4-BE49-F238E27FC236}">
                <a16:creationId xmlns:a16="http://schemas.microsoft.com/office/drawing/2014/main" id="{40D5776D-D3A0-7997-A2B7-282A0A2092A5}"/>
              </a:ext>
            </a:extLst>
          </p:cNvPr>
          <p:cNvSpPr/>
          <p:nvPr/>
        </p:nvSpPr>
        <p:spPr>
          <a:xfrm>
            <a:off x="2510118" y="3913988"/>
            <a:ext cx="3343835"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3200" b="1" dirty="0" err="1"/>
              <a:t>You’re</a:t>
            </a:r>
            <a:r>
              <a:rPr lang="tr-TR" sz="3200" b="1" dirty="0"/>
              <a:t> </a:t>
            </a:r>
            <a:r>
              <a:rPr lang="tr-TR" sz="3200" b="1" dirty="0" err="1"/>
              <a:t>welcome</a:t>
            </a:r>
            <a:endParaRPr lang="tr-TR" sz="3200" b="1" dirty="0"/>
          </a:p>
        </p:txBody>
      </p:sp>
      <p:sp>
        <p:nvSpPr>
          <p:cNvPr id="6" name="Dikdörtgen: Köşeleri Yuvarlatılmış 5">
            <a:extLst>
              <a:ext uri="{FF2B5EF4-FFF2-40B4-BE49-F238E27FC236}">
                <a16:creationId xmlns:a16="http://schemas.microsoft.com/office/drawing/2014/main" id="{518D50AD-3AB2-3C3B-DB9D-DFC45954F143}"/>
              </a:ext>
            </a:extLst>
          </p:cNvPr>
          <p:cNvSpPr/>
          <p:nvPr/>
        </p:nvSpPr>
        <p:spPr>
          <a:xfrm>
            <a:off x="8292353" y="1690034"/>
            <a:ext cx="3532094"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3200" dirty="0"/>
              <a:t>Affedersiniz</a:t>
            </a:r>
            <a:endParaRPr lang="en-US" sz="3200" dirty="0"/>
          </a:p>
        </p:txBody>
      </p:sp>
      <p:sp>
        <p:nvSpPr>
          <p:cNvPr id="7" name="Dikdörtgen: Köşeleri Yuvarlatılmış 6">
            <a:extLst>
              <a:ext uri="{FF2B5EF4-FFF2-40B4-BE49-F238E27FC236}">
                <a16:creationId xmlns:a16="http://schemas.microsoft.com/office/drawing/2014/main" id="{47A4B513-4D46-C144-DBA5-FA8F17ED02B8}"/>
              </a:ext>
            </a:extLst>
          </p:cNvPr>
          <p:cNvSpPr/>
          <p:nvPr/>
        </p:nvSpPr>
        <p:spPr>
          <a:xfrm>
            <a:off x="8292353" y="883918"/>
            <a:ext cx="3532094"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3600" b="1" dirty="0" err="1"/>
              <a:t>Excuse</a:t>
            </a:r>
            <a:r>
              <a:rPr lang="tr-TR" sz="3600" b="1" dirty="0"/>
              <a:t> me</a:t>
            </a:r>
          </a:p>
        </p:txBody>
      </p:sp>
      <p:sp>
        <p:nvSpPr>
          <p:cNvPr id="8" name="Dikdörtgen: Köşeleri Yuvarlatılmış 7">
            <a:extLst>
              <a:ext uri="{FF2B5EF4-FFF2-40B4-BE49-F238E27FC236}">
                <a16:creationId xmlns:a16="http://schemas.microsoft.com/office/drawing/2014/main" id="{3BA1503F-CD39-5A42-C324-E447A9D38B04}"/>
              </a:ext>
            </a:extLst>
          </p:cNvPr>
          <p:cNvSpPr/>
          <p:nvPr/>
        </p:nvSpPr>
        <p:spPr>
          <a:xfrm>
            <a:off x="8292353" y="4778189"/>
            <a:ext cx="3532094"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3200" dirty="0"/>
              <a:t>Lütfen</a:t>
            </a:r>
            <a:endParaRPr lang="en-US" sz="3200" dirty="0"/>
          </a:p>
        </p:txBody>
      </p:sp>
      <p:sp>
        <p:nvSpPr>
          <p:cNvPr id="9" name="Dikdörtgen: Köşeleri Yuvarlatılmış 8">
            <a:extLst>
              <a:ext uri="{FF2B5EF4-FFF2-40B4-BE49-F238E27FC236}">
                <a16:creationId xmlns:a16="http://schemas.microsoft.com/office/drawing/2014/main" id="{F80676E3-E26F-4A24-4346-E8B398EA3C68}"/>
              </a:ext>
            </a:extLst>
          </p:cNvPr>
          <p:cNvSpPr/>
          <p:nvPr/>
        </p:nvSpPr>
        <p:spPr>
          <a:xfrm>
            <a:off x="8292353" y="3972073"/>
            <a:ext cx="3532094"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000" b="1" dirty="0" err="1"/>
              <a:t>Please</a:t>
            </a:r>
            <a:endParaRPr lang="tr-TR" sz="4000" b="1" dirty="0"/>
          </a:p>
        </p:txBody>
      </p:sp>
    </p:spTree>
    <p:extLst>
      <p:ext uri="{BB962C8B-B14F-4D97-AF65-F5344CB8AC3E}">
        <p14:creationId xmlns:p14="http://schemas.microsoft.com/office/powerpoint/2010/main" val="222603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0058A3FE-E6E0-B9D9-C051-64BB41EA5532}"/>
              </a:ext>
            </a:extLst>
          </p:cNvPr>
          <p:cNvSpPr/>
          <p:nvPr/>
        </p:nvSpPr>
        <p:spPr>
          <a:xfrm>
            <a:off x="2734236" y="1627280"/>
            <a:ext cx="3119717"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3200" dirty="0"/>
              <a:t>Bana …’</a:t>
            </a:r>
            <a:r>
              <a:rPr lang="tr-TR" sz="3200" dirty="0" err="1"/>
              <a:t>yı</a:t>
            </a:r>
            <a:r>
              <a:rPr lang="tr-TR" sz="3200" dirty="0"/>
              <a:t> ver</a:t>
            </a:r>
            <a:endParaRPr lang="en-US" sz="3200" dirty="0"/>
          </a:p>
        </p:txBody>
      </p:sp>
      <p:sp>
        <p:nvSpPr>
          <p:cNvPr id="3" name="Dikdörtgen: Köşeleri Yuvarlatılmış 2">
            <a:extLst>
              <a:ext uri="{FF2B5EF4-FFF2-40B4-BE49-F238E27FC236}">
                <a16:creationId xmlns:a16="http://schemas.microsoft.com/office/drawing/2014/main" id="{D5F940BE-EEBB-947E-5789-24A29CDC0DE4}"/>
              </a:ext>
            </a:extLst>
          </p:cNvPr>
          <p:cNvSpPr/>
          <p:nvPr/>
        </p:nvSpPr>
        <p:spPr>
          <a:xfrm>
            <a:off x="2734236" y="821164"/>
            <a:ext cx="3119717"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000" b="1" dirty="0" err="1"/>
              <a:t>Give</a:t>
            </a:r>
            <a:r>
              <a:rPr lang="tr-TR" sz="4000" b="1" dirty="0"/>
              <a:t> me …</a:t>
            </a:r>
          </a:p>
        </p:txBody>
      </p:sp>
      <p:sp>
        <p:nvSpPr>
          <p:cNvPr id="4" name="Dikdörtgen: Köşeleri Yuvarlatılmış 3">
            <a:extLst>
              <a:ext uri="{FF2B5EF4-FFF2-40B4-BE49-F238E27FC236}">
                <a16:creationId xmlns:a16="http://schemas.microsoft.com/office/drawing/2014/main" id="{F892BDAF-B299-03F1-DE7C-41809122C6BC}"/>
              </a:ext>
            </a:extLst>
          </p:cNvPr>
          <p:cNvSpPr/>
          <p:nvPr/>
        </p:nvSpPr>
        <p:spPr>
          <a:xfrm>
            <a:off x="2734232" y="5230720"/>
            <a:ext cx="3119717"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3200" dirty="0"/>
              <a:t>Elbette</a:t>
            </a:r>
            <a:endParaRPr lang="en-US" sz="3200" dirty="0"/>
          </a:p>
        </p:txBody>
      </p:sp>
      <p:sp>
        <p:nvSpPr>
          <p:cNvPr id="5" name="Dikdörtgen: Köşeleri Yuvarlatılmış 4">
            <a:extLst>
              <a:ext uri="{FF2B5EF4-FFF2-40B4-BE49-F238E27FC236}">
                <a16:creationId xmlns:a16="http://schemas.microsoft.com/office/drawing/2014/main" id="{2F2C6686-2E08-4773-703E-764BBF4CC349}"/>
              </a:ext>
            </a:extLst>
          </p:cNvPr>
          <p:cNvSpPr/>
          <p:nvPr/>
        </p:nvSpPr>
        <p:spPr>
          <a:xfrm>
            <a:off x="2734234" y="3618489"/>
            <a:ext cx="3119717"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3200" b="1" dirty="0"/>
              <a:t>Of </a:t>
            </a:r>
            <a:r>
              <a:rPr lang="tr-TR" sz="3200" b="1" dirty="0" err="1"/>
              <a:t>course</a:t>
            </a:r>
            <a:endParaRPr lang="tr-TR" sz="3200" b="1" dirty="0"/>
          </a:p>
        </p:txBody>
      </p:sp>
      <p:sp>
        <p:nvSpPr>
          <p:cNvPr id="6" name="Dikdörtgen: Köşeleri Yuvarlatılmış 5">
            <a:extLst>
              <a:ext uri="{FF2B5EF4-FFF2-40B4-BE49-F238E27FC236}">
                <a16:creationId xmlns:a16="http://schemas.microsoft.com/office/drawing/2014/main" id="{E1445BB9-0328-C760-171C-187A8CC9453E}"/>
              </a:ext>
            </a:extLst>
          </p:cNvPr>
          <p:cNvSpPr/>
          <p:nvPr/>
        </p:nvSpPr>
        <p:spPr>
          <a:xfrm>
            <a:off x="8292353" y="1690034"/>
            <a:ext cx="3532094"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3200" dirty="0"/>
              <a:t>Tekrar söyle lütfen</a:t>
            </a:r>
            <a:endParaRPr lang="en-US" sz="3200" dirty="0"/>
          </a:p>
        </p:txBody>
      </p:sp>
      <p:sp>
        <p:nvSpPr>
          <p:cNvPr id="7" name="Dikdörtgen: Köşeleri Yuvarlatılmış 6">
            <a:extLst>
              <a:ext uri="{FF2B5EF4-FFF2-40B4-BE49-F238E27FC236}">
                <a16:creationId xmlns:a16="http://schemas.microsoft.com/office/drawing/2014/main" id="{61C47B1C-A962-40FE-D3C6-6AFFC8F3CE6C}"/>
              </a:ext>
            </a:extLst>
          </p:cNvPr>
          <p:cNvSpPr/>
          <p:nvPr/>
        </p:nvSpPr>
        <p:spPr>
          <a:xfrm>
            <a:off x="8292353" y="883918"/>
            <a:ext cx="3532094"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3400" b="1" dirty="0"/>
              <a:t>Say </a:t>
            </a:r>
            <a:r>
              <a:rPr lang="tr-TR" sz="3400" b="1" dirty="0" err="1"/>
              <a:t>again</a:t>
            </a:r>
            <a:r>
              <a:rPr lang="tr-TR" sz="3400" b="1" dirty="0"/>
              <a:t>, </a:t>
            </a:r>
            <a:r>
              <a:rPr lang="tr-TR" sz="3400" b="1" dirty="0" err="1"/>
              <a:t>please</a:t>
            </a:r>
            <a:endParaRPr lang="tr-TR" sz="3400" b="1" dirty="0"/>
          </a:p>
        </p:txBody>
      </p:sp>
      <p:sp>
        <p:nvSpPr>
          <p:cNvPr id="8" name="Dikdörtgen: Köşeleri Yuvarlatılmış 7">
            <a:extLst>
              <a:ext uri="{FF2B5EF4-FFF2-40B4-BE49-F238E27FC236}">
                <a16:creationId xmlns:a16="http://schemas.microsoft.com/office/drawing/2014/main" id="{CB953780-4DFE-6FBD-5054-674A267008D9}"/>
              </a:ext>
            </a:extLst>
          </p:cNvPr>
          <p:cNvSpPr/>
          <p:nvPr/>
        </p:nvSpPr>
        <p:spPr>
          <a:xfrm>
            <a:off x="8292353" y="4778189"/>
            <a:ext cx="3532094"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3600" dirty="0" err="1"/>
              <a:t>Buyrun</a:t>
            </a:r>
            <a:endParaRPr lang="en-US" sz="3600" dirty="0"/>
          </a:p>
        </p:txBody>
      </p:sp>
      <p:sp>
        <p:nvSpPr>
          <p:cNvPr id="9" name="Dikdörtgen: Köşeleri Yuvarlatılmış 8">
            <a:extLst>
              <a:ext uri="{FF2B5EF4-FFF2-40B4-BE49-F238E27FC236}">
                <a16:creationId xmlns:a16="http://schemas.microsoft.com/office/drawing/2014/main" id="{27D3734E-8D81-E751-6282-83014C3E0660}"/>
              </a:ext>
            </a:extLst>
          </p:cNvPr>
          <p:cNvSpPr/>
          <p:nvPr/>
        </p:nvSpPr>
        <p:spPr>
          <a:xfrm>
            <a:off x="8292353" y="3972073"/>
            <a:ext cx="3532094"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000" b="1" dirty="0"/>
              <a:t>Here </a:t>
            </a:r>
            <a:r>
              <a:rPr lang="tr-TR" sz="4000" b="1" dirty="0" err="1"/>
              <a:t>you</a:t>
            </a:r>
            <a:r>
              <a:rPr lang="tr-TR" sz="4000" b="1" dirty="0"/>
              <a:t> </a:t>
            </a:r>
            <a:r>
              <a:rPr lang="tr-TR" sz="4000" b="1" dirty="0" err="1"/>
              <a:t>are</a:t>
            </a:r>
            <a:endParaRPr lang="tr-TR" sz="4000" b="1" dirty="0"/>
          </a:p>
        </p:txBody>
      </p:sp>
      <p:sp>
        <p:nvSpPr>
          <p:cNvPr id="10" name="Dikdörtgen: Köşeleri Yuvarlatılmış 9">
            <a:extLst>
              <a:ext uri="{FF2B5EF4-FFF2-40B4-BE49-F238E27FC236}">
                <a16:creationId xmlns:a16="http://schemas.microsoft.com/office/drawing/2014/main" id="{F5DF7983-3E6B-7A39-6C35-78754AF84985}"/>
              </a:ext>
            </a:extLst>
          </p:cNvPr>
          <p:cNvSpPr/>
          <p:nvPr/>
        </p:nvSpPr>
        <p:spPr>
          <a:xfrm>
            <a:off x="2734233" y="4424604"/>
            <a:ext cx="3119717"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3200" b="1" dirty="0"/>
              <a:t>Sure</a:t>
            </a:r>
          </a:p>
        </p:txBody>
      </p:sp>
    </p:spTree>
    <p:extLst>
      <p:ext uri="{BB962C8B-B14F-4D97-AF65-F5344CB8AC3E}">
        <p14:creationId xmlns:p14="http://schemas.microsoft.com/office/powerpoint/2010/main" val="80296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ECA0AD02-C018-3382-FD87-AEF1F031D37E}"/>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https://www.egetolgayaltinay.com/lessons/720</a:t>
            </a:r>
            <a:r>
              <a:rPr lang="tr-TR" sz="2400" b="1" dirty="0"/>
              <a:t> </a:t>
            </a:r>
          </a:p>
        </p:txBody>
      </p:sp>
      <p:pic>
        <p:nvPicPr>
          <p:cNvPr id="4" name="Resim 3">
            <a:extLst>
              <a:ext uri="{FF2B5EF4-FFF2-40B4-BE49-F238E27FC236}">
                <a16:creationId xmlns:a16="http://schemas.microsoft.com/office/drawing/2014/main" id="{C02907E1-3766-96AA-56DF-1AC26F10C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63900">
            <a:off x="8908823" y="3662278"/>
            <a:ext cx="2737745" cy="2623673"/>
          </a:xfrm>
          <a:prstGeom prst="rect">
            <a:avLst/>
          </a:prstGeom>
        </p:spPr>
      </p:pic>
    </p:spTree>
    <p:extLst>
      <p:ext uri="{BB962C8B-B14F-4D97-AF65-F5344CB8AC3E}">
        <p14:creationId xmlns:p14="http://schemas.microsoft.com/office/powerpoint/2010/main" val="17401062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1E2B952D-1A7B-7184-4027-9A6379CAE09F}"/>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https://www.egetolgayaltinay.com/lessons/721</a:t>
            </a:r>
            <a:r>
              <a:rPr lang="tr-TR" sz="2400" b="1" dirty="0"/>
              <a:t> </a:t>
            </a:r>
          </a:p>
        </p:txBody>
      </p:sp>
      <p:pic>
        <p:nvPicPr>
          <p:cNvPr id="6" name="Resim 5">
            <a:extLst>
              <a:ext uri="{FF2B5EF4-FFF2-40B4-BE49-F238E27FC236}">
                <a16:creationId xmlns:a16="http://schemas.microsoft.com/office/drawing/2014/main" id="{6B9AD624-C0B3-BA02-DA2A-DB80AE2A6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5479" y="3544626"/>
            <a:ext cx="2906335" cy="2783705"/>
          </a:xfrm>
          <a:prstGeom prst="rect">
            <a:avLst/>
          </a:prstGeom>
        </p:spPr>
      </p:pic>
    </p:spTree>
    <p:extLst>
      <p:ext uri="{BB962C8B-B14F-4D97-AF65-F5344CB8AC3E}">
        <p14:creationId xmlns:p14="http://schemas.microsoft.com/office/powerpoint/2010/main" val="2877772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52C15A8A-6E54-5A16-1303-6671F8D824D3}"/>
              </a:ext>
            </a:extLst>
          </p:cNvPr>
          <p:cNvSpPr/>
          <p:nvPr/>
        </p:nvSpPr>
        <p:spPr>
          <a:xfrm>
            <a:off x="617996" y="5168339"/>
            <a:ext cx="5062889"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Sandalye</a:t>
            </a:r>
            <a:endParaRPr lang="en-US" sz="4400" dirty="0"/>
          </a:p>
        </p:txBody>
      </p:sp>
      <p:sp>
        <p:nvSpPr>
          <p:cNvPr id="3" name="Dikdörtgen: Köşeleri Yuvarlatılmış 2">
            <a:extLst>
              <a:ext uri="{FF2B5EF4-FFF2-40B4-BE49-F238E27FC236}">
                <a16:creationId xmlns:a16="http://schemas.microsoft.com/office/drawing/2014/main" id="{6006B7F3-9A0F-E7C5-B045-17F876CE95C6}"/>
              </a:ext>
            </a:extLst>
          </p:cNvPr>
          <p:cNvSpPr/>
          <p:nvPr/>
        </p:nvSpPr>
        <p:spPr>
          <a:xfrm>
            <a:off x="617996" y="4362223"/>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Chair</a:t>
            </a:r>
            <a:endParaRPr lang="en-US" sz="5400" b="1" dirty="0"/>
          </a:p>
        </p:txBody>
      </p:sp>
      <p:sp>
        <p:nvSpPr>
          <p:cNvPr id="4" name="Dikdörtgen: Köşeleri Yuvarlatılmış 3">
            <a:extLst>
              <a:ext uri="{FF2B5EF4-FFF2-40B4-BE49-F238E27FC236}">
                <a16:creationId xmlns:a16="http://schemas.microsoft.com/office/drawing/2014/main" id="{88D025AF-7292-C313-7A95-1A6113B1B61B}"/>
              </a:ext>
            </a:extLst>
          </p:cNvPr>
          <p:cNvSpPr/>
          <p:nvPr/>
        </p:nvSpPr>
        <p:spPr>
          <a:xfrm>
            <a:off x="6511117" y="5168339"/>
            <a:ext cx="5062889"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Boya Kalemi</a:t>
            </a:r>
            <a:endParaRPr lang="en-US" sz="4400" dirty="0"/>
          </a:p>
        </p:txBody>
      </p:sp>
      <p:sp>
        <p:nvSpPr>
          <p:cNvPr id="5" name="Dikdörtgen: Köşeleri Yuvarlatılmış 4">
            <a:extLst>
              <a:ext uri="{FF2B5EF4-FFF2-40B4-BE49-F238E27FC236}">
                <a16:creationId xmlns:a16="http://schemas.microsoft.com/office/drawing/2014/main" id="{1BD56F46-880D-3E6B-DAC6-CA9ED188B00B}"/>
              </a:ext>
            </a:extLst>
          </p:cNvPr>
          <p:cNvSpPr/>
          <p:nvPr/>
        </p:nvSpPr>
        <p:spPr>
          <a:xfrm>
            <a:off x="6511117" y="4362223"/>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Crayon</a:t>
            </a:r>
            <a:endParaRPr lang="en-US" sz="5400" b="1" dirty="0"/>
          </a:p>
        </p:txBody>
      </p:sp>
    </p:spTree>
    <p:extLst>
      <p:ext uri="{BB962C8B-B14F-4D97-AF65-F5344CB8AC3E}">
        <p14:creationId xmlns:p14="http://schemas.microsoft.com/office/powerpoint/2010/main" val="13114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1E2B952D-1A7B-7184-4027-9A6379CAE09F}"/>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https://www.egetolgayaltinay.com/lessons/722</a:t>
            </a:r>
            <a:r>
              <a:rPr lang="tr-TR" sz="2400" b="1" dirty="0"/>
              <a:t> </a:t>
            </a:r>
          </a:p>
        </p:txBody>
      </p:sp>
      <p:pic>
        <p:nvPicPr>
          <p:cNvPr id="8" name="Resim 7">
            <a:extLst>
              <a:ext uri="{FF2B5EF4-FFF2-40B4-BE49-F238E27FC236}">
                <a16:creationId xmlns:a16="http://schemas.microsoft.com/office/drawing/2014/main" id="{1301B79B-201F-6BD7-DA4F-DAA9BBB7D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87198">
            <a:off x="8699395" y="3508241"/>
            <a:ext cx="3028682" cy="2854190"/>
          </a:xfrm>
          <a:prstGeom prst="rect">
            <a:avLst/>
          </a:prstGeom>
        </p:spPr>
      </p:pic>
    </p:spTree>
    <p:extLst>
      <p:ext uri="{BB962C8B-B14F-4D97-AF65-F5344CB8AC3E}">
        <p14:creationId xmlns:p14="http://schemas.microsoft.com/office/powerpoint/2010/main" val="18597955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Konuşma Balonu: Dikdörtgen 1">
            <a:extLst>
              <a:ext uri="{FF2B5EF4-FFF2-40B4-BE49-F238E27FC236}">
                <a16:creationId xmlns:a16="http://schemas.microsoft.com/office/drawing/2014/main" id="{E2075B67-CC89-CBE0-16BB-3DE971DF508A}"/>
              </a:ext>
            </a:extLst>
          </p:cNvPr>
          <p:cNvSpPr/>
          <p:nvPr/>
        </p:nvSpPr>
        <p:spPr>
          <a:xfrm>
            <a:off x="232243" y="2028353"/>
            <a:ext cx="5744574" cy="828289"/>
          </a:xfrm>
          <a:prstGeom prst="wedgeRectCallout">
            <a:avLst>
              <a:gd name="adj1" fmla="val -16593"/>
              <a:gd name="adj2" fmla="val 76003"/>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err="1">
                <a:solidFill>
                  <a:schemeClr val="tx1"/>
                </a:solidFill>
              </a:rPr>
              <a:t>Give</a:t>
            </a:r>
            <a:r>
              <a:rPr lang="tr-TR" sz="2800" b="1" dirty="0">
                <a:solidFill>
                  <a:schemeClr val="tx1"/>
                </a:solidFill>
              </a:rPr>
              <a:t> me </a:t>
            </a:r>
            <a:r>
              <a:rPr lang="tr-TR" sz="2800" b="1" dirty="0" err="1">
                <a:solidFill>
                  <a:schemeClr val="tx1"/>
                </a:solidFill>
              </a:rPr>
              <a:t>the</a:t>
            </a:r>
            <a:r>
              <a:rPr lang="tr-TR" sz="2800" b="1" dirty="0">
                <a:solidFill>
                  <a:schemeClr val="tx1"/>
                </a:solidFill>
              </a:rPr>
              <a:t> </a:t>
            </a:r>
            <a:r>
              <a:rPr lang="tr-TR" sz="2800" b="1" dirty="0" err="1">
                <a:solidFill>
                  <a:schemeClr val="tx1"/>
                </a:solidFill>
              </a:rPr>
              <a:t>sharpener</a:t>
            </a:r>
            <a:r>
              <a:rPr lang="tr-TR" sz="2800" b="1" dirty="0">
                <a:solidFill>
                  <a:schemeClr val="tx1"/>
                </a:solidFill>
              </a:rPr>
              <a:t>, </a:t>
            </a:r>
            <a:r>
              <a:rPr lang="tr-TR" sz="2800" b="1" dirty="0" err="1">
                <a:solidFill>
                  <a:schemeClr val="tx1"/>
                </a:solidFill>
              </a:rPr>
              <a:t>please</a:t>
            </a:r>
            <a:r>
              <a:rPr lang="tr-TR" sz="2800" b="1" dirty="0">
                <a:solidFill>
                  <a:schemeClr val="tx1"/>
                </a:solidFill>
              </a:rPr>
              <a:t>.</a:t>
            </a:r>
          </a:p>
        </p:txBody>
      </p:sp>
      <p:sp>
        <p:nvSpPr>
          <p:cNvPr id="3" name="Konuşma Balonu: Dikdörtgen 2">
            <a:extLst>
              <a:ext uri="{FF2B5EF4-FFF2-40B4-BE49-F238E27FC236}">
                <a16:creationId xmlns:a16="http://schemas.microsoft.com/office/drawing/2014/main" id="{C97E59A3-929C-FC10-D2B5-3490778DE85D}"/>
              </a:ext>
            </a:extLst>
          </p:cNvPr>
          <p:cNvSpPr/>
          <p:nvPr/>
        </p:nvSpPr>
        <p:spPr>
          <a:xfrm>
            <a:off x="232242" y="1555639"/>
            <a:ext cx="5744575" cy="485720"/>
          </a:xfrm>
          <a:prstGeom prst="wedgeRectCallout">
            <a:avLst>
              <a:gd name="adj1" fmla="val -9541"/>
              <a:gd name="adj2" fmla="val 38650"/>
            </a:avLst>
          </a:prstGeom>
          <a:solidFill>
            <a:srgbClr val="C0EDE8"/>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Bana kalemtıraşı ver, lütfen.</a:t>
            </a:r>
          </a:p>
        </p:txBody>
      </p:sp>
      <p:sp>
        <p:nvSpPr>
          <p:cNvPr id="4" name="Konuşma Balonu: Dikdörtgen 3">
            <a:extLst>
              <a:ext uri="{FF2B5EF4-FFF2-40B4-BE49-F238E27FC236}">
                <a16:creationId xmlns:a16="http://schemas.microsoft.com/office/drawing/2014/main" id="{E3B06919-91B3-BC63-ECB4-099ABAB8E42A}"/>
              </a:ext>
            </a:extLst>
          </p:cNvPr>
          <p:cNvSpPr/>
          <p:nvPr/>
        </p:nvSpPr>
        <p:spPr>
          <a:xfrm>
            <a:off x="6447426" y="2742021"/>
            <a:ext cx="5613029" cy="828289"/>
          </a:xfrm>
          <a:prstGeom prst="wedgeRectCallout">
            <a:avLst>
              <a:gd name="adj1" fmla="val 26281"/>
              <a:gd name="adj2" fmla="val 95518"/>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b="1" dirty="0">
                <a:solidFill>
                  <a:schemeClr val="tx1"/>
                </a:solidFill>
              </a:rPr>
              <a:t>Of </a:t>
            </a:r>
            <a:r>
              <a:rPr lang="tr-TR" sz="4000" b="1" dirty="0" err="1">
                <a:solidFill>
                  <a:schemeClr val="tx1"/>
                </a:solidFill>
              </a:rPr>
              <a:t>course</a:t>
            </a:r>
            <a:r>
              <a:rPr lang="tr-TR" sz="4000" b="1" dirty="0">
                <a:solidFill>
                  <a:schemeClr val="tx1"/>
                </a:solidFill>
              </a:rPr>
              <a:t>.</a:t>
            </a:r>
          </a:p>
        </p:txBody>
      </p:sp>
      <p:sp>
        <p:nvSpPr>
          <p:cNvPr id="5" name="Konuşma Balonu: Dikdörtgen 4">
            <a:extLst>
              <a:ext uri="{FF2B5EF4-FFF2-40B4-BE49-F238E27FC236}">
                <a16:creationId xmlns:a16="http://schemas.microsoft.com/office/drawing/2014/main" id="{60E3D2DE-3783-C028-F73D-0D4238C7E504}"/>
              </a:ext>
            </a:extLst>
          </p:cNvPr>
          <p:cNvSpPr/>
          <p:nvPr/>
        </p:nvSpPr>
        <p:spPr>
          <a:xfrm>
            <a:off x="6447426" y="2269307"/>
            <a:ext cx="5613030" cy="485720"/>
          </a:xfrm>
          <a:prstGeom prst="wedgeRectCallout">
            <a:avLst>
              <a:gd name="adj1" fmla="val -9541"/>
              <a:gd name="adj2" fmla="val 38650"/>
            </a:avLst>
          </a:prstGeom>
          <a:solidFill>
            <a:srgbClr val="C0EDE8"/>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Elbette.</a:t>
            </a:r>
          </a:p>
        </p:txBody>
      </p:sp>
      <p:sp>
        <p:nvSpPr>
          <p:cNvPr id="6" name="Metin kutusu 5">
            <a:extLst>
              <a:ext uri="{FF2B5EF4-FFF2-40B4-BE49-F238E27FC236}">
                <a16:creationId xmlns:a16="http://schemas.microsoft.com/office/drawing/2014/main" id="{16EE7781-3EE3-AEE5-7C01-05EAABFBAAEE}"/>
              </a:ext>
            </a:extLst>
          </p:cNvPr>
          <p:cNvSpPr txBox="1"/>
          <p:nvPr/>
        </p:nvSpPr>
        <p:spPr>
          <a:xfrm>
            <a:off x="232242" y="493809"/>
            <a:ext cx="574457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t>Sınıfta öğretmen veya öğrencilerinden bir şey isterken</a:t>
            </a:r>
          </a:p>
          <a:p>
            <a:r>
              <a:rPr lang="tr-TR" dirty="0"/>
              <a:t>Sınıf içi fiillerini kullanılabilir.</a:t>
            </a:r>
          </a:p>
        </p:txBody>
      </p:sp>
      <p:sp>
        <p:nvSpPr>
          <p:cNvPr id="7" name="Metin kutusu 6">
            <a:extLst>
              <a:ext uri="{FF2B5EF4-FFF2-40B4-BE49-F238E27FC236}">
                <a16:creationId xmlns:a16="http://schemas.microsoft.com/office/drawing/2014/main" id="{407958F9-9800-AA28-D784-E33347AF9F96}"/>
              </a:ext>
            </a:extLst>
          </p:cNvPr>
          <p:cNvSpPr txBox="1"/>
          <p:nvPr/>
        </p:nvSpPr>
        <p:spPr>
          <a:xfrm>
            <a:off x="6447425" y="816975"/>
            <a:ext cx="5613029"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t>Olumlu yanıt vereceksek</a:t>
            </a:r>
          </a:p>
          <a:p>
            <a:r>
              <a:rPr lang="tr-TR" dirty="0"/>
              <a:t>«</a:t>
            </a:r>
            <a:r>
              <a:rPr lang="tr-TR" sz="2400" b="1" dirty="0">
                <a:solidFill>
                  <a:srgbClr val="2FA395"/>
                </a:solidFill>
              </a:rPr>
              <a:t>Of </a:t>
            </a:r>
            <a:r>
              <a:rPr lang="tr-TR" sz="2400" b="1" dirty="0" err="1">
                <a:solidFill>
                  <a:srgbClr val="2FA395"/>
                </a:solidFill>
              </a:rPr>
              <a:t>course</a:t>
            </a:r>
            <a:r>
              <a:rPr lang="tr-TR" sz="2000" dirty="0">
                <a:solidFill>
                  <a:schemeClr val="tx1"/>
                </a:solidFill>
              </a:rPr>
              <a:t>» / «</a:t>
            </a:r>
            <a:r>
              <a:rPr lang="tr-TR" sz="2400" b="1" dirty="0">
                <a:solidFill>
                  <a:srgbClr val="2FA395"/>
                </a:solidFill>
              </a:rPr>
              <a:t>Sure</a:t>
            </a:r>
            <a:r>
              <a:rPr lang="tr-TR" sz="2000" dirty="0">
                <a:solidFill>
                  <a:schemeClr val="tx1"/>
                </a:solidFill>
              </a:rPr>
              <a:t>»</a:t>
            </a:r>
            <a:r>
              <a:rPr lang="tr-TR" sz="2400" b="1" dirty="0">
                <a:solidFill>
                  <a:srgbClr val="FF0000"/>
                </a:solidFill>
              </a:rPr>
              <a:t> </a:t>
            </a:r>
            <a:r>
              <a:rPr lang="tr-TR" dirty="0"/>
              <a:t>gibi cevaplar verilir.</a:t>
            </a:r>
          </a:p>
        </p:txBody>
      </p:sp>
    </p:spTree>
    <p:extLst>
      <p:ext uri="{BB962C8B-B14F-4D97-AF65-F5344CB8AC3E}">
        <p14:creationId xmlns:p14="http://schemas.microsoft.com/office/powerpoint/2010/main" val="423830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Konuşma Balonu: Dikdörtgen 1">
            <a:extLst>
              <a:ext uri="{FF2B5EF4-FFF2-40B4-BE49-F238E27FC236}">
                <a16:creationId xmlns:a16="http://schemas.microsoft.com/office/drawing/2014/main" id="{C0D9D347-74CC-34ED-C3CF-8346C5BA872C}"/>
              </a:ext>
            </a:extLst>
          </p:cNvPr>
          <p:cNvSpPr/>
          <p:nvPr/>
        </p:nvSpPr>
        <p:spPr>
          <a:xfrm>
            <a:off x="232243" y="2041359"/>
            <a:ext cx="5744574" cy="828289"/>
          </a:xfrm>
          <a:prstGeom prst="wedgeRectCallout">
            <a:avLst>
              <a:gd name="adj1" fmla="val -16593"/>
              <a:gd name="adj2" fmla="val 76003"/>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err="1">
                <a:solidFill>
                  <a:schemeClr val="tx1"/>
                </a:solidFill>
              </a:rPr>
              <a:t>Clean</a:t>
            </a:r>
            <a:r>
              <a:rPr lang="tr-TR" sz="3200" b="1" dirty="0">
                <a:solidFill>
                  <a:schemeClr val="tx1"/>
                </a:solidFill>
              </a:rPr>
              <a:t> </a:t>
            </a:r>
            <a:r>
              <a:rPr lang="tr-TR" sz="3200" b="1" dirty="0" err="1">
                <a:solidFill>
                  <a:schemeClr val="tx1"/>
                </a:solidFill>
              </a:rPr>
              <a:t>the</a:t>
            </a:r>
            <a:r>
              <a:rPr lang="tr-TR" sz="3200" b="1" dirty="0">
                <a:solidFill>
                  <a:schemeClr val="tx1"/>
                </a:solidFill>
              </a:rPr>
              <a:t> board, </a:t>
            </a:r>
            <a:r>
              <a:rPr lang="tr-TR" sz="3200" b="1" dirty="0" err="1">
                <a:solidFill>
                  <a:schemeClr val="tx1"/>
                </a:solidFill>
              </a:rPr>
              <a:t>please</a:t>
            </a:r>
            <a:r>
              <a:rPr lang="tr-TR" sz="3200" b="1" dirty="0">
                <a:solidFill>
                  <a:schemeClr val="tx1"/>
                </a:solidFill>
              </a:rPr>
              <a:t>.</a:t>
            </a:r>
          </a:p>
        </p:txBody>
      </p:sp>
      <p:sp>
        <p:nvSpPr>
          <p:cNvPr id="3" name="Konuşma Balonu: Dikdörtgen 2">
            <a:extLst>
              <a:ext uri="{FF2B5EF4-FFF2-40B4-BE49-F238E27FC236}">
                <a16:creationId xmlns:a16="http://schemas.microsoft.com/office/drawing/2014/main" id="{3C045456-EDAF-1411-609B-97B83A2F1303}"/>
              </a:ext>
            </a:extLst>
          </p:cNvPr>
          <p:cNvSpPr/>
          <p:nvPr/>
        </p:nvSpPr>
        <p:spPr>
          <a:xfrm>
            <a:off x="232242" y="1555639"/>
            <a:ext cx="5744575" cy="485720"/>
          </a:xfrm>
          <a:prstGeom prst="wedgeRectCallout">
            <a:avLst>
              <a:gd name="adj1" fmla="val -9541"/>
              <a:gd name="adj2" fmla="val 38650"/>
            </a:avLst>
          </a:prstGeom>
          <a:solidFill>
            <a:srgbClr val="C0EDE8"/>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Tahtayı sil, lütfen.</a:t>
            </a:r>
          </a:p>
        </p:txBody>
      </p:sp>
      <p:sp>
        <p:nvSpPr>
          <p:cNvPr id="4" name="Konuşma Balonu: Dikdörtgen 3">
            <a:extLst>
              <a:ext uri="{FF2B5EF4-FFF2-40B4-BE49-F238E27FC236}">
                <a16:creationId xmlns:a16="http://schemas.microsoft.com/office/drawing/2014/main" id="{7E2B7006-7D4F-AA32-5E69-A0B2BEBDAD4F}"/>
              </a:ext>
            </a:extLst>
          </p:cNvPr>
          <p:cNvSpPr/>
          <p:nvPr/>
        </p:nvSpPr>
        <p:spPr>
          <a:xfrm>
            <a:off x="6447426" y="2742021"/>
            <a:ext cx="5613029" cy="828289"/>
          </a:xfrm>
          <a:prstGeom prst="wedgeRectCallout">
            <a:avLst>
              <a:gd name="adj1" fmla="val 26281"/>
              <a:gd name="adj2" fmla="val 95518"/>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b="1" dirty="0">
                <a:solidFill>
                  <a:schemeClr val="tx1"/>
                </a:solidFill>
              </a:rPr>
              <a:t>Sure.</a:t>
            </a:r>
          </a:p>
        </p:txBody>
      </p:sp>
      <p:sp>
        <p:nvSpPr>
          <p:cNvPr id="5" name="Konuşma Balonu: Dikdörtgen 4">
            <a:extLst>
              <a:ext uri="{FF2B5EF4-FFF2-40B4-BE49-F238E27FC236}">
                <a16:creationId xmlns:a16="http://schemas.microsoft.com/office/drawing/2014/main" id="{7713E7F7-F204-2DAD-CE6D-5C87BBD60691}"/>
              </a:ext>
            </a:extLst>
          </p:cNvPr>
          <p:cNvSpPr/>
          <p:nvPr/>
        </p:nvSpPr>
        <p:spPr>
          <a:xfrm>
            <a:off x="6447426" y="2269307"/>
            <a:ext cx="5613030" cy="485720"/>
          </a:xfrm>
          <a:prstGeom prst="wedgeRectCallout">
            <a:avLst>
              <a:gd name="adj1" fmla="val -9541"/>
              <a:gd name="adj2" fmla="val 38650"/>
            </a:avLst>
          </a:prstGeom>
          <a:solidFill>
            <a:srgbClr val="C0EDE8"/>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Elbette.</a:t>
            </a:r>
          </a:p>
        </p:txBody>
      </p:sp>
      <p:sp>
        <p:nvSpPr>
          <p:cNvPr id="6" name="Konuşma Balonu: Dikdörtgen 5">
            <a:extLst>
              <a:ext uri="{FF2B5EF4-FFF2-40B4-BE49-F238E27FC236}">
                <a16:creationId xmlns:a16="http://schemas.microsoft.com/office/drawing/2014/main" id="{D02F6840-F872-FCA9-9233-C638401FEEDF}"/>
              </a:ext>
            </a:extLst>
          </p:cNvPr>
          <p:cNvSpPr/>
          <p:nvPr/>
        </p:nvSpPr>
        <p:spPr>
          <a:xfrm>
            <a:off x="3311794" y="4280577"/>
            <a:ext cx="4247246" cy="828289"/>
          </a:xfrm>
          <a:prstGeom prst="wedgeRectCallout">
            <a:avLst>
              <a:gd name="adj1" fmla="val -61948"/>
              <a:gd name="adj2" fmla="val -31449"/>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err="1">
                <a:solidFill>
                  <a:schemeClr val="tx1"/>
                </a:solidFill>
              </a:rPr>
              <a:t>Thank</a:t>
            </a:r>
            <a:r>
              <a:rPr lang="tr-TR" sz="2800" b="1" dirty="0">
                <a:solidFill>
                  <a:schemeClr val="tx1"/>
                </a:solidFill>
              </a:rPr>
              <a:t> </a:t>
            </a:r>
            <a:r>
              <a:rPr lang="tr-TR" sz="2800" b="1" dirty="0" err="1">
                <a:solidFill>
                  <a:schemeClr val="tx1"/>
                </a:solidFill>
              </a:rPr>
              <a:t>you</a:t>
            </a:r>
            <a:r>
              <a:rPr lang="tr-TR" sz="2800" b="1" dirty="0">
                <a:solidFill>
                  <a:schemeClr val="tx1"/>
                </a:solidFill>
              </a:rPr>
              <a:t>.</a:t>
            </a:r>
          </a:p>
        </p:txBody>
      </p:sp>
      <p:sp>
        <p:nvSpPr>
          <p:cNvPr id="7" name="Konuşma Balonu: Dikdörtgen 6">
            <a:extLst>
              <a:ext uri="{FF2B5EF4-FFF2-40B4-BE49-F238E27FC236}">
                <a16:creationId xmlns:a16="http://schemas.microsoft.com/office/drawing/2014/main" id="{13FC979B-D5DC-7873-494C-7A9CDAFE1E27}"/>
              </a:ext>
            </a:extLst>
          </p:cNvPr>
          <p:cNvSpPr/>
          <p:nvPr/>
        </p:nvSpPr>
        <p:spPr>
          <a:xfrm>
            <a:off x="3311793" y="3807863"/>
            <a:ext cx="4247247" cy="485720"/>
          </a:xfrm>
          <a:prstGeom prst="wedgeRectCallout">
            <a:avLst>
              <a:gd name="adj1" fmla="val -9541"/>
              <a:gd name="adj2" fmla="val 38650"/>
            </a:avLst>
          </a:prstGeom>
          <a:solidFill>
            <a:srgbClr val="C0EDE8"/>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Teşekkürler.</a:t>
            </a:r>
          </a:p>
        </p:txBody>
      </p:sp>
      <p:sp>
        <p:nvSpPr>
          <p:cNvPr id="8" name="Konuşma Balonu: Dikdörtgen 7">
            <a:extLst>
              <a:ext uri="{FF2B5EF4-FFF2-40B4-BE49-F238E27FC236}">
                <a16:creationId xmlns:a16="http://schemas.microsoft.com/office/drawing/2014/main" id="{68F68770-5403-57DE-53EA-F69F2EFA7670}"/>
              </a:ext>
            </a:extLst>
          </p:cNvPr>
          <p:cNvSpPr/>
          <p:nvPr/>
        </p:nvSpPr>
        <p:spPr>
          <a:xfrm>
            <a:off x="5435417" y="5717518"/>
            <a:ext cx="4247246" cy="828289"/>
          </a:xfrm>
          <a:prstGeom prst="wedgeRectCallout">
            <a:avLst>
              <a:gd name="adj1" fmla="val 68663"/>
              <a:gd name="adj2" fmla="val -35865"/>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err="1">
                <a:solidFill>
                  <a:schemeClr val="tx1"/>
                </a:solidFill>
              </a:rPr>
              <a:t>You’re</a:t>
            </a:r>
            <a:r>
              <a:rPr lang="tr-TR" sz="2800" b="1" dirty="0">
                <a:solidFill>
                  <a:schemeClr val="tx1"/>
                </a:solidFill>
              </a:rPr>
              <a:t> </a:t>
            </a:r>
            <a:r>
              <a:rPr lang="tr-TR" sz="2800" b="1" dirty="0" err="1">
                <a:solidFill>
                  <a:schemeClr val="tx1"/>
                </a:solidFill>
              </a:rPr>
              <a:t>welcome</a:t>
            </a:r>
            <a:r>
              <a:rPr lang="tr-TR" sz="2800" b="1" dirty="0">
                <a:solidFill>
                  <a:schemeClr val="tx1"/>
                </a:solidFill>
              </a:rPr>
              <a:t>.</a:t>
            </a:r>
          </a:p>
        </p:txBody>
      </p:sp>
      <p:sp>
        <p:nvSpPr>
          <p:cNvPr id="9" name="Konuşma Balonu: Dikdörtgen 8">
            <a:extLst>
              <a:ext uri="{FF2B5EF4-FFF2-40B4-BE49-F238E27FC236}">
                <a16:creationId xmlns:a16="http://schemas.microsoft.com/office/drawing/2014/main" id="{D4E1BC11-9A1C-F34C-3BA6-F03A8D7F6B36}"/>
              </a:ext>
            </a:extLst>
          </p:cNvPr>
          <p:cNvSpPr/>
          <p:nvPr/>
        </p:nvSpPr>
        <p:spPr>
          <a:xfrm>
            <a:off x="5435416" y="5244804"/>
            <a:ext cx="4247247" cy="485720"/>
          </a:xfrm>
          <a:prstGeom prst="wedgeRectCallout">
            <a:avLst>
              <a:gd name="adj1" fmla="val -9541"/>
              <a:gd name="adj2" fmla="val 38650"/>
            </a:avLst>
          </a:prstGeom>
          <a:solidFill>
            <a:srgbClr val="C0EDE8"/>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Rica ederim.</a:t>
            </a:r>
          </a:p>
        </p:txBody>
      </p:sp>
      <p:sp>
        <p:nvSpPr>
          <p:cNvPr id="10" name="Metin kutusu 9">
            <a:extLst>
              <a:ext uri="{FF2B5EF4-FFF2-40B4-BE49-F238E27FC236}">
                <a16:creationId xmlns:a16="http://schemas.microsoft.com/office/drawing/2014/main" id="{C3573580-91D2-7A92-5B8A-7A5B8A3F59EA}"/>
              </a:ext>
            </a:extLst>
          </p:cNvPr>
          <p:cNvSpPr txBox="1"/>
          <p:nvPr/>
        </p:nvSpPr>
        <p:spPr>
          <a:xfrm>
            <a:off x="270745" y="222143"/>
            <a:ext cx="5744573"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t>Karşımızdaki kişiye</a:t>
            </a:r>
          </a:p>
          <a:p>
            <a:r>
              <a:rPr lang="tr-TR" dirty="0"/>
              <a:t>«</a:t>
            </a:r>
            <a:r>
              <a:rPr lang="tr-TR" sz="2400" b="1" dirty="0" err="1">
                <a:solidFill>
                  <a:srgbClr val="2FA395"/>
                </a:solidFill>
              </a:rPr>
              <a:t>Thank</a:t>
            </a:r>
            <a:r>
              <a:rPr lang="tr-TR" sz="2400" b="1" dirty="0">
                <a:solidFill>
                  <a:srgbClr val="2FA395"/>
                </a:solidFill>
              </a:rPr>
              <a:t> </a:t>
            </a:r>
            <a:r>
              <a:rPr lang="tr-TR" sz="2400" b="1" dirty="0" err="1">
                <a:solidFill>
                  <a:srgbClr val="2FA395"/>
                </a:solidFill>
              </a:rPr>
              <a:t>you</a:t>
            </a:r>
            <a:r>
              <a:rPr lang="tr-TR" sz="2000" dirty="0">
                <a:solidFill>
                  <a:schemeClr val="tx1"/>
                </a:solidFill>
              </a:rPr>
              <a:t>» /</a:t>
            </a:r>
            <a:r>
              <a:rPr lang="tr-TR" sz="2400" b="1" dirty="0">
                <a:solidFill>
                  <a:srgbClr val="FF0000"/>
                </a:solidFill>
              </a:rPr>
              <a:t> </a:t>
            </a:r>
            <a:r>
              <a:rPr lang="tr-TR" sz="2000" dirty="0">
                <a:solidFill>
                  <a:schemeClr val="tx1"/>
                </a:solidFill>
              </a:rPr>
              <a:t>«</a:t>
            </a:r>
            <a:r>
              <a:rPr lang="tr-TR" sz="2400" b="1" dirty="0" err="1">
                <a:solidFill>
                  <a:srgbClr val="2FA395"/>
                </a:solidFill>
              </a:rPr>
              <a:t>Thanks</a:t>
            </a:r>
            <a:r>
              <a:rPr lang="tr-TR" sz="2000" dirty="0">
                <a:solidFill>
                  <a:schemeClr val="tx1"/>
                </a:solidFill>
              </a:rPr>
              <a:t>» </a:t>
            </a:r>
            <a:r>
              <a:rPr lang="tr-TR" dirty="0"/>
              <a:t>yapıları ile teşekkür edebiliriz.</a:t>
            </a:r>
          </a:p>
        </p:txBody>
      </p:sp>
      <p:sp>
        <p:nvSpPr>
          <p:cNvPr id="11" name="Metin kutusu 10">
            <a:extLst>
              <a:ext uri="{FF2B5EF4-FFF2-40B4-BE49-F238E27FC236}">
                <a16:creationId xmlns:a16="http://schemas.microsoft.com/office/drawing/2014/main" id="{9DA4961D-7E91-452F-10EA-ABA7C28845B9}"/>
              </a:ext>
            </a:extLst>
          </p:cNvPr>
          <p:cNvSpPr txBox="1"/>
          <p:nvPr/>
        </p:nvSpPr>
        <p:spPr>
          <a:xfrm>
            <a:off x="6390560" y="360642"/>
            <a:ext cx="5585766"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t>Teşekkürlere «</a:t>
            </a:r>
            <a:r>
              <a:rPr lang="tr-TR" sz="2400" b="1" dirty="0" err="1">
                <a:solidFill>
                  <a:srgbClr val="2FA395"/>
                </a:solidFill>
              </a:rPr>
              <a:t>You’re</a:t>
            </a:r>
            <a:r>
              <a:rPr lang="tr-TR" sz="2400" b="1" dirty="0">
                <a:solidFill>
                  <a:srgbClr val="2FA395"/>
                </a:solidFill>
              </a:rPr>
              <a:t> </a:t>
            </a:r>
            <a:r>
              <a:rPr lang="tr-TR" sz="2400" b="1" dirty="0" err="1">
                <a:solidFill>
                  <a:srgbClr val="2FA395"/>
                </a:solidFill>
              </a:rPr>
              <a:t>welcome</a:t>
            </a:r>
            <a:r>
              <a:rPr lang="tr-TR" dirty="0"/>
              <a:t>» diyerek yanıt verebiliriz.</a:t>
            </a:r>
          </a:p>
        </p:txBody>
      </p:sp>
    </p:spTree>
    <p:extLst>
      <p:ext uri="{BB962C8B-B14F-4D97-AF65-F5344CB8AC3E}">
        <p14:creationId xmlns:p14="http://schemas.microsoft.com/office/powerpoint/2010/main" val="339584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Konuşma Balonu: Dikdörtgen 3">
            <a:extLst>
              <a:ext uri="{FF2B5EF4-FFF2-40B4-BE49-F238E27FC236}">
                <a16:creationId xmlns:a16="http://schemas.microsoft.com/office/drawing/2014/main" id="{CEFD161C-BF85-0175-8A7F-C8660B3A464C}"/>
              </a:ext>
            </a:extLst>
          </p:cNvPr>
          <p:cNvSpPr/>
          <p:nvPr/>
        </p:nvSpPr>
        <p:spPr>
          <a:xfrm>
            <a:off x="3133939" y="3914720"/>
            <a:ext cx="5744574" cy="828289"/>
          </a:xfrm>
          <a:prstGeom prst="wedgeRectCallout">
            <a:avLst>
              <a:gd name="adj1" fmla="val -60101"/>
              <a:gd name="adj2" fmla="val -18202"/>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err="1">
                <a:solidFill>
                  <a:schemeClr val="tx1"/>
                </a:solidFill>
              </a:rPr>
              <a:t>Yes</a:t>
            </a:r>
            <a:r>
              <a:rPr lang="tr-TR" sz="3200" b="1" dirty="0">
                <a:solidFill>
                  <a:schemeClr val="tx1"/>
                </a:solidFill>
              </a:rPr>
              <a:t>, </a:t>
            </a:r>
            <a:r>
              <a:rPr lang="tr-TR" sz="3200" b="1" dirty="0" err="1">
                <a:solidFill>
                  <a:schemeClr val="tx1"/>
                </a:solidFill>
              </a:rPr>
              <a:t>you</a:t>
            </a:r>
            <a:r>
              <a:rPr lang="tr-TR" sz="3200" b="1" dirty="0">
                <a:solidFill>
                  <a:schemeClr val="tx1"/>
                </a:solidFill>
              </a:rPr>
              <a:t> </a:t>
            </a:r>
            <a:r>
              <a:rPr lang="tr-TR" sz="3200" b="1" dirty="0" err="1">
                <a:solidFill>
                  <a:schemeClr val="tx1"/>
                </a:solidFill>
              </a:rPr>
              <a:t>may</a:t>
            </a:r>
            <a:r>
              <a:rPr lang="tr-TR" sz="3200" b="1" dirty="0">
                <a:solidFill>
                  <a:schemeClr val="tx1"/>
                </a:solidFill>
              </a:rPr>
              <a:t>.</a:t>
            </a:r>
          </a:p>
        </p:txBody>
      </p:sp>
      <p:sp>
        <p:nvSpPr>
          <p:cNvPr id="5" name="Konuşma Balonu: Dikdörtgen 4">
            <a:extLst>
              <a:ext uri="{FF2B5EF4-FFF2-40B4-BE49-F238E27FC236}">
                <a16:creationId xmlns:a16="http://schemas.microsoft.com/office/drawing/2014/main" id="{A9018E06-61AE-0BBB-76A4-537557F50654}"/>
              </a:ext>
            </a:extLst>
          </p:cNvPr>
          <p:cNvSpPr/>
          <p:nvPr/>
        </p:nvSpPr>
        <p:spPr>
          <a:xfrm>
            <a:off x="3133938" y="3429000"/>
            <a:ext cx="5744575" cy="485720"/>
          </a:xfrm>
          <a:prstGeom prst="wedgeRectCallout">
            <a:avLst>
              <a:gd name="adj1" fmla="val -9541"/>
              <a:gd name="adj2" fmla="val 38650"/>
            </a:avLst>
          </a:prstGeom>
          <a:solidFill>
            <a:srgbClr val="C0EDE8"/>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Evet, girebilirsin.</a:t>
            </a:r>
          </a:p>
        </p:txBody>
      </p:sp>
      <p:sp>
        <p:nvSpPr>
          <p:cNvPr id="6" name="Konuşma Balonu: Dikdörtgen 5">
            <a:extLst>
              <a:ext uri="{FF2B5EF4-FFF2-40B4-BE49-F238E27FC236}">
                <a16:creationId xmlns:a16="http://schemas.microsoft.com/office/drawing/2014/main" id="{D5A20292-C735-095D-4C1F-C45895DBF28C}"/>
              </a:ext>
            </a:extLst>
          </p:cNvPr>
          <p:cNvSpPr/>
          <p:nvPr/>
        </p:nvSpPr>
        <p:spPr>
          <a:xfrm>
            <a:off x="6371112" y="2290505"/>
            <a:ext cx="5613029" cy="828289"/>
          </a:xfrm>
          <a:prstGeom prst="wedgeRectCallout">
            <a:avLst>
              <a:gd name="adj1" fmla="val 36055"/>
              <a:gd name="adj2" fmla="val 111709"/>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b="1" dirty="0">
                <a:solidFill>
                  <a:schemeClr val="tx1"/>
                </a:solidFill>
              </a:rPr>
              <a:t>May I </a:t>
            </a:r>
            <a:r>
              <a:rPr lang="tr-TR" sz="4000" b="1" dirty="0" err="1">
                <a:solidFill>
                  <a:schemeClr val="tx1"/>
                </a:solidFill>
              </a:rPr>
              <a:t>come</a:t>
            </a:r>
            <a:r>
              <a:rPr lang="tr-TR" sz="4000" b="1" dirty="0">
                <a:solidFill>
                  <a:schemeClr val="tx1"/>
                </a:solidFill>
              </a:rPr>
              <a:t> in?</a:t>
            </a:r>
          </a:p>
        </p:txBody>
      </p:sp>
      <p:sp>
        <p:nvSpPr>
          <p:cNvPr id="7" name="Konuşma Balonu: Dikdörtgen 6">
            <a:extLst>
              <a:ext uri="{FF2B5EF4-FFF2-40B4-BE49-F238E27FC236}">
                <a16:creationId xmlns:a16="http://schemas.microsoft.com/office/drawing/2014/main" id="{450F34CC-FE83-17DC-6A7C-BF9B16F66FF4}"/>
              </a:ext>
            </a:extLst>
          </p:cNvPr>
          <p:cNvSpPr/>
          <p:nvPr/>
        </p:nvSpPr>
        <p:spPr>
          <a:xfrm>
            <a:off x="6371112" y="1817791"/>
            <a:ext cx="5613030" cy="485720"/>
          </a:xfrm>
          <a:prstGeom prst="wedgeRectCallout">
            <a:avLst>
              <a:gd name="adj1" fmla="val -9541"/>
              <a:gd name="adj2" fmla="val 38650"/>
            </a:avLst>
          </a:prstGeom>
          <a:solidFill>
            <a:srgbClr val="C0EDE8"/>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İçeri girebilir miyim?</a:t>
            </a:r>
          </a:p>
        </p:txBody>
      </p:sp>
      <p:sp>
        <p:nvSpPr>
          <p:cNvPr id="10" name="Metin kutusu 9">
            <a:extLst>
              <a:ext uri="{FF2B5EF4-FFF2-40B4-BE49-F238E27FC236}">
                <a16:creationId xmlns:a16="http://schemas.microsoft.com/office/drawing/2014/main" id="{7435F84F-37BA-2174-858E-A7AE433AC66C}"/>
              </a:ext>
            </a:extLst>
          </p:cNvPr>
          <p:cNvSpPr txBox="1"/>
          <p:nvPr/>
        </p:nvSpPr>
        <p:spPr>
          <a:xfrm>
            <a:off x="6239568" y="204266"/>
            <a:ext cx="5744573"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t>Birinden bir konuda izin istemek için</a:t>
            </a:r>
          </a:p>
          <a:p>
            <a:r>
              <a:rPr lang="tr-TR" sz="2000" dirty="0">
                <a:solidFill>
                  <a:schemeClr val="tx1"/>
                </a:solidFill>
              </a:rPr>
              <a:t>«</a:t>
            </a:r>
            <a:r>
              <a:rPr lang="tr-TR" sz="2400" b="1" dirty="0">
                <a:solidFill>
                  <a:srgbClr val="2FA395"/>
                </a:solidFill>
              </a:rPr>
              <a:t>May I … ?</a:t>
            </a:r>
            <a:r>
              <a:rPr lang="tr-TR" sz="2000" dirty="0">
                <a:solidFill>
                  <a:schemeClr val="tx1"/>
                </a:solidFill>
              </a:rPr>
              <a:t>» </a:t>
            </a:r>
            <a:r>
              <a:rPr lang="tr-TR" dirty="0"/>
              <a:t>ile başlayan rica cümlesi kurulur</a:t>
            </a:r>
          </a:p>
          <a:p>
            <a:r>
              <a:rPr lang="tr-TR" dirty="0"/>
              <a:t>Türkçe karşılığı: «… -</a:t>
            </a:r>
            <a:r>
              <a:rPr lang="tr-TR" dirty="0" err="1"/>
              <a:t>ebilir</a:t>
            </a:r>
            <a:r>
              <a:rPr lang="tr-TR" dirty="0"/>
              <a:t> miyim?» </a:t>
            </a:r>
            <a:r>
              <a:rPr lang="tr-TR" dirty="0" err="1"/>
              <a:t>dir</a:t>
            </a:r>
            <a:r>
              <a:rPr lang="tr-TR" dirty="0"/>
              <a:t>.</a:t>
            </a:r>
          </a:p>
        </p:txBody>
      </p:sp>
      <p:sp>
        <p:nvSpPr>
          <p:cNvPr id="11" name="Metin kutusu 10">
            <a:extLst>
              <a:ext uri="{FF2B5EF4-FFF2-40B4-BE49-F238E27FC236}">
                <a16:creationId xmlns:a16="http://schemas.microsoft.com/office/drawing/2014/main" id="{12FAFB1D-E292-6191-CCF0-8ADBC1BBA885}"/>
              </a:ext>
            </a:extLst>
          </p:cNvPr>
          <p:cNvSpPr txBox="1"/>
          <p:nvPr/>
        </p:nvSpPr>
        <p:spPr>
          <a:xfrm>
            <a:off x="207860" y="1263660"/>
            <a:ext cx="5744573"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t>İzin vermek için soruya</a:t>
            </a:r>
          </a:p>
          <a:p>
            <a:r>
              <a:rPr lang="tr-TR" sz="2000" dirty="0">
                <a:solidFill>
                  <a:schemeClr val="tx1"/>
                </a:solidFill>
              </a:rPr>
              <a:t>«</a:t>
            </a:r>
            <a:r>
              <a:rPr lang="tr-TR" sz="2400" b="1" dirty="0" err="1">
                <a:solidFill>
                  <a:srgbClr val="2FA395"/>
                </a:solidFill>
              </a:rPr>
              <a:t>Yes</a:t>
            </a:r>
            <a:r>
              <a:rPr lang="tr-TR" sz="2400" b="1" dirty="0">
                <a:solidFill>
                  <a:srgbClr val="2FA395"/>
                </a:solidFill>
              </a:rPr>
              <a:t>, </a:t>
            </a:r>
            <a:r>
              <a:rPr lang="tr-TR" sz="2400" b="1" dirty="0" err="1">
                <a:solidFill>
                  <a:srgbClr val="2FA395"/>
                </a:solidFill>
              </a:rPr>
              <a:t>you</a:t>
            </a:r>
            <a:r>
              <a:rPr lang="tr-TR" sz="2400" b="1" dirty="0">
                <a:solidFill>
                  <a:srgbClr val="2FA395"/>
                </a:solidFill>
              </a:rPr>
              <a:t> </a:t>
            </a:r>
            <a:r>
              <a:rPr lang="tr-TR" sz="2400" b="1" dirty="0" err="1">
                <a:solidFill>
                  <a:srgbClr val="2FA395"/>
                </a:solidFill>
              </a:rPr>
              <a:t>may</a:t>
            </a:r>
            <a:r>
              <a:rPr lang="tr-TR" sz="2400" b="1" dirty="0">
                <a:solidFill>
                  <a:srgbClr val="2FA395"/>
                </a:solidFill>
              </a:rPr>
              <a:t>.</a:t>
            </a:r>
            <a:r>
              <a:rPr lang="tr-TR" sz="2000" dirty="0">
                <a:solidFill>
                  <a:schemeClr val="tx1"/>
                </a:solidFill>
              </a:rPr>
              <a:t>» şeklinde yanıt verilebilir.</a:t>
            </a:r>
            <a:endParaRPr lang="tr-TR" dirty="0"/>
          </a:p>
          <a:p>
            <a:r>
              <a:rPr lang="tr-TR" dirty="0"/>
              <a:t>Türkçe karşılığı: «Evet, yapabilirsin» </a:t>
            </a:r>
            <a:r>
              <a:rPr lang="tr-TR" dirty="0" err="1"/>
              <a:t>dir</a:t>
            </a:r>
            <a:r>
              <a:rPr lang="tr-TR" dirty="0"/>
              <a:t>.</a:t>
            </a:r>
          </a:p>
        </p:txBody>
      </p:sp>
    </p:spTree>
    <p:extLst>
      <p:ext uri="{BB962C8B-B14F-4D97-AF65-F5344CB8AC3E}">
        <p14:creationId xmlns:p14="http://schemas.microsoft.com/office/powerpoint/2010/main" val="19058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Konuşma Balonu: Dikdörtgen 1">
            <a:extLst>
              <a:ext uri="{FF2B5EF4-FFF2-40B4-BE49-F238E27FC236}">
                <a16:creationId xmlns:a16="http://schemas.microsoft.com/office/drawing/2014/main" id="{8DF2C730-89DD-FC58-9EC4-73C299465C8E}"/>
              </a:ext>
            </a:extLst>
          </p:cNvPr>
          <p:cNvSpPr/>
          <p:nvPr/>
        </p:nvSpPr>
        <p:spPr>
          <a:xfrm>
            <a:off x="3133939" y="3914720"/>
            <a:ext cx="5744574" cy="828289"/>
          </a:xfrm>
          <a:prstGeom prst="wedgeRectCallout">
            <a:avLst>
              <a:gd name="adj1" fmla="val -60101"/>
              <a:gd name="adj2" fmla="val -18202"/>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err="1">
                <a:solidFill>
                  <a:schemeClr val="tx1"/>
                </a:solidFill>
              </a:rPr>
              <a:t>Sorry</a:t>
            </a:r>
            <a:r>
              <a:rPr lang="tr-TR" sz="3200" b="1" dirty="0">
                <a:solidFill>
                  <a:schemeClr val="tx1"/>
                </a:solidFill>
              </a:rPr>
              <a:t>, not </a:t>
            </a:r>
            <a:r>
              <a:rPr lang="tr-TR" sz="3200" b="1" dirty="0" err="1">
                <a:solidFill>
                  <a:schemeClr val="tx1"/>
                </a:solidFill>
              </a:rPr>
              <a:t>now</a:t>
            </a:r>
            <a:r>
              <a:rPr lang="tr-TR" sz="3200" b="1" dirty="0">
                <a:solidFill>
                  <a:schemeClr val="tx1"/>
                </a:solidFill>
              </a:rPr>
              <a:t>.</a:t>
            </a:r>
          </a:p>
        </p:txBody>
      </p:sp>
      <p:sp>
        <p:nvSpPr>
          <p:cNvPr id="3" name="Konuşma Balonu: Dikdörtgen 2">
            <a:extLst>
              <a:ext uri="{FF2B5EF4-FFF2-40B4-BE49-F238E27FC236}">
                <a16:creationId xmlns:a16="http://schemas.microsoft.com/office/drawing/2014/main" id="{38F9731B-6965-5CFB-C0A3-7DAA1FA5E76C}"/>
              </a:ext>
            </a:extLst>
          </p:cNvPr>
          <p:cNvSpPr/>
          <p:nvPr/>
        </p:nvSpPr>
        <p:spPr>
          <a:xfrm>
            <a:off x="3133938" y="3429000"/>
            <a:ext cx="5744575" cy="485720"/>
          </a:xfrm>
          <a:prstGeom prst="wedgeRectCallout">
            <a:avLst>
              <a:gd name="adj1" fmla="val -9541"/>
              <a:gd name="adj2" fmla="val 38650"/>
            </a:avLst>
          </a:prstGeom>
          <a:solidFill>
            <a:srgbClr val="C0EDE8"/>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Üzgünüm şimdi olmaz.</a:t>
            </a:r>
          </a:p>
        </p:txBody>
      </p:sp>
      <p:sp>
        <p:nvSpPr>
          <p:cNvPr id="4" name="Konuşma Balonu: Dikdörtgen 3">
            <a:extLst>
              <a:ext uri="{FF2B5EF4-FFF2-40B4-BE49-F238E27FC236}">
                <a16:creationId xmlns:a16="http://schemas.microsoft.com/office/drawing/2014/main" id="{E8A687DF-435D-89CE-FDD1-D7217CBC5587}"/>
              </a:ext>
            </a:extLst>
          </p:cNvPr>
          <p:cNvSpPr/>
          <p:nvPr/>
        </p:nvSpPr>
        <p:spPr>
          <a:xfrm>
            <a:off x="6371112" y="2290505"/>
            <a:ext cx="5613029" cy="828289"/>
          </a:xfrm>
          <a:prstGeom prst="wedgeRectCallout">
            <a:avLst>
              <a:gd name="adj1" fmla="val 36055"/>
              <a:gd name="adj2" fmla="val 111709"/>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b="1" dirty="0">
                <a:solidFill>
                  <a:schemeClr val="tx1"/>
                </a:solidFill>
              </a:rPr>
              <a:t>May I </a:t>
            </a:r>
            <a:r>
              <a:rPr lang="tr-TR" sz="4000" b="1" dirty="0" err="1">
                <a:solidFill>
                  <a:schemeClr val="tx1"/>
                </a:solidFill>
              </a:rPr>
              <a:t>clean</a:t>
            </a:r>
            <a:r>
              <a:rPr lang="tr-TR" sz="4000" b="1" dirty="0">
                <a:solidFill>
                  <a:schemeClr val="tx1"/>
                </a:solidFill>
              </a:rPr>
              <a:t> </a:t>
            </a:r>
            <a:r>
              <a:rPr lang="tr-TR" sz="4000" b="1" dirty="0" err="1">
                <a:solidFill>
                  <a:schemeClr val="tx1"/>
                </a:solidFill>
              </a:rPr>
              <a:t>the</a:t>
            </a:r>
            <a:r>
              <a:rPr lang="tr-TR" sz="4000" b="1" dirty="0">
                <a:solidFill>
                  <a:schemeClr val="tx1"/>
                </a:solidFill>
              </a:rPr>
              <a:t> board?</a:t>
            </a:r>
          </a:p>
        </p:txBody>
      </p:sp>
      <p:sp>
        <p:nvSpPr>
          <p:cNvPr id="5" name="Konuşma Balonu: Dikdörtgen 4">
            <a:extLst>
              <a:ext uri="{FF2B5EF4-FFF2-40B4-BE49-F238E27FC236}">
                <a16:creationId xmlns:a16="http://schemas.microsoft.com/office/drawing/2014/main" id="{F00BAFB4-981E-3C11-B03D-7D2802E6EC42}"/>
              </a:ext>
            </a:extLst>
          </p:cNvPr>
          <p:cNvSpPr/>
          <p:nvPr/>
        </p:nvSpPr>
        <p:spPr>
          <a:xfrm>
            <a:off x="6371112" y="1817791"/>
            <a:ext cx="5613030" cy="485720"/>
          </a:xfrm>
          <a:prstGeom prst="wedgeRectCallout">
            <a:avLst>
              <a:gd name="adj1" fmla="val -9541"/>
              <a:gd name="adj2" fmla="val 38650"/>
            </a:avLst>
          </a:prstGeom>
          <a:solidFill>
            <a:srgbClr val="C0EDE8"/>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Tahtayı silebilir miyim?</a:t>
            </a:r>
          </a:p>
        </p:txBody>
      </p:sp>
      <p:sp>
        <p:nvSpPr>
          <p:cNvPr id="7" name="Metin kutusu 6">
            <a:extLst>
              <a:ext uri="{FF2B5EF4-FFF2-40B4-BE49-F238E27FC236}">
                <a16:creationId xmlns:a16="http://schemas.microsoft.com/office/drawing/2014/main" id="{0CC02954-8DA7-B1E7-8F3B-EC314E72D2AF}"/>
              </a:ext>
            </a:extLst>
          </p:cNvPr>
          <p:cNvSpPr txBox="1"/>
          <p:nvPr/>
        </p:nvSpPr>
        <p:spPr>
          <a:xfrm>
            <a:off x="207860" y="1263660"/>
            <a:ext cx="5744573"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t>İzin vermeyeceksek soruya</a:t>
            </a:r>
          </a:p>
          <a:p>
            <a:r>
              <a:rPr lang="tr-TR" sz="2000" dirty="0">
                <a:solidFill>
                  <a:schemeClr val="tx1"/>
                </a:solidFill>
              </a:rPr>
              <a:t>«</a:t>
            </a:r>
            <a:r>
              <a:rPr lang="tr-TR" sz="2400" b="1" dirty="0" err="1">
                <a:solidFill>
                  <a:srgbClr val="2FA395"/>
                </a:solidFill>
              </a:rPr>
              <a:t>Sorry</a:t>
            </a:r>
            <a:r>
              <a:rPr lang="tr-TR" sz="2400" b="1" dirty="0">
                <a:solidFill>
                  <a:srgbClr val="2FA395"/>
                </a:solidFill>
              </a:rPr>
              <a:t>, not </a:t>
            </a:r>
            <a:r>
              <a:rPr lang="tr-TR" sz="2400" b="1" dirty="0" err="1">
                <a:solidFill>
                  <a:srgbClr val="2FA395"/>
                </a:solidFill>
              </a:rPr>
              <a:t>now</a:t>
            </a:r>
            <a:r>
              <a:rPr lang="tr-TR" sz="2400" b="1" dirty="0">
                <a:solidFill>
                  <a:srgbClr val="2FA395"/>
                </a:solidFill>
              </a:rPr>
              <a:t>.</a:t>
            </a:r>
            <a:r>
              <a:rPr lang="tr-TR" sz="2000" dirty="0">
                <a:solidFill>
                  <a:schemeClr val="tx1"/>
                </a:solidFill>
              </a:rPr>
              <a:t>» şeklinde yanıt verilebilir.</a:t>
            </a:r>
            <a:endParaRPr lang="tr-TR" dirty="0"/>
          </a:p>
          <a:p>
            <a:r>
              <a:rPr lang="tr-TR" dirty="0"/>
              <a:t>Türkçe karşılığı: «Üzgünüm, şimdi olmaz» </a:t>
            </a:r>
            <a:r>
              <a:rPr lang="tr-TR" dirty="0" err="1"/>
              <a:t>dır</a:t>
            </a:r>
            <a:r>
              <a:rPr lang="tr-TR" dirty="0"/>
              <a:t>.</a:t>
            </a:r>
          </a:p>
        </p:txBody>
      </p:sp>
    </p:spTree>
    <p:extLst>
      <p:ext uri="{BB962C8B-B14F-4D97-AF65-F5344CB8AC3E}">
        <p14:creationId xmlns:p14="http://schemas.microsoft.com/office/powerpoint/2010/main" val="189437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E4171F9D-CF63-D93D-6B67-B87B86281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28" y="555466"/>
            <a:ext cx="4855893" cy="4855893"/>
          </a:xfrm>
          <a:prstGeom prst="rect">
            <a:avLst/>
          </a:prstGeom>
        </p:spPr>
      </p:pic>
      <p:sp>
        <p:nvSpPr>
          <p:cNvPr id="3" name="TextBox 6">
            <a:extLst>
              <a:ext uri="{FF2B5EF4-FFF2-40B4-BE49-F238E27FC236}">
                <a16:creationId xmlns:a16="http://schemas.microsoft.com/office/drawing/2014/main" id="{395045AE-7393-3E21-604A-3C638FCCA673}"/>
              </a:ext>
            </a:extLst>
          </p:cNvPr>
          <p:cNvSpPr txBox="1"/>
          <p:nvPr/>
        </p:nvSpPr>
        <p:spPr>
          <a:xfrm>
            <a:off x="6476466" y="2793684"/>
            <a:ext cx="4101332" cy="255454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tr-T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a:br>
              <a:rPr lang="tr-TR" sz="3200" b="1" i="1" u="sng" dirty="0">
                <a:solidFill>
                  <a:schemeClr val="tx1"/>
                </a:solidFill>
              </a:rPr>
            </a:br>
            <a:r>
              <a:rPr lang="tr-TR" sz="4000" b="1" dirty="0">
                <a:solidFill>
                  <a:schemeClr val="tx1"/>
                </a:solidFill>
              </a:rPr>
              <a:t>Ege </a:t>
            </a:r>
            <a:r>
              <a:rPr lang="tr-TR" sz="4000" b="1" dirty="0" err="1">
                <a:solidFill>
                  <a:schemeClr val="tx1"/>
                </a:solidFill>
              </a:rPr>
              <a:t>Tolgay</a:t>
            </a:r>
            <a:r>
              <a:rPr lang="tr-TR" sz="4000" b="1" dirty="0">
                <a:solidFill>
                  <a:schemeClr val="tx1"/>
                </a:solidFill>
              </a:rPr>
              <a:t> Altınay</a:t>
            </a:r>
            <a:br>
              <a:rPr lang="tr-TR" sz="3200" b="1" dirty="0">
                <a:solidFill>
                  <a:schemeClr val="tx1"/>
                </a:solidFill>
              </a:rPr>
            </a:br>
            <a:endParaRPr lang="tr-TR" sz="3200" b="1" dirty="0">
              <a:solidFill>
                <a:schemeClr val="tx1"/>
              </a:solidFill>
            </a:endParaRPr>
          </a:p>
          <a:p>
            <a:pPr algn="r"/>
            <a:r>
              <a:rPr lang="tr-TR" sz="2800" b="1" dirty="0" err="1">
                <a:solidFill>
                  <a:schemeClr val="tx1"/>
                </a:solidFill>
              </a:rPr>
              <a:t>Akköprü</a:t>
            </a:r>
            <a:r>
              <a:rPr lang="tr-TR" sz="2800" b="1" dirty="0">
                <a:solidFill>
                  <a:schemeClr val="tx1"/>
                </a:solidFill>
              </a:rPr>
              <a:t> Ortaokulu  </a:t>
            </a:r>
            <a:r>
              <a:rPr lang="tr-TR" sz="2800" b="1" dirty="0" err="1">
                <a:solidFill>
                  <a:schemeClr val="tx1"/>
                </a:solidFill>
              </a:rPr>
              <a:t>Tuşba</a:t>
            </a:r>
            <a:r>
              <a:rPr lang="tr-TR" sz="2800" b="1" dirty="0">
                <a:solidFill>
                  <a:schemeClr val="tx1"/>
                </a:solidFill>
              </a:rPr>
              <a:t>/VAN</a:t>
            </a:r>
          </a:p>
        </p:txBody>
      </p:sp>
      <p:sp>
        <p:nvSpPr>
          <p:cNvPr id="4" name="Metin kutusu 3">
            <a:extLst>
              <a:ext uri="{FF2B5EF4-FFF2-40B4-BE49-F238E27FC236}">
                <a16:creationId xmlns:a16="http://schemas.microsoft.com/office/drawing/2014/main" id="{AE30F358-B95E-EC20-BA0A-356FC93542B7}"/>
              </a:ext>
            </a:extLst>
          </p:cNvPr>
          <p:cNvSpPr txBox="1"/>
          <p:nvPr/>
        </p:nvSpPr>
        <p:spPr>
          <a:xfrm>
            <a:off x="4633319" y="5411359"/>
            <a:ext cx="6092685" cy="707886"/>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000" b="1" dirty="0"/>
              <a:t>Bu, ve benzeri içerikler için:</a:t>
            </a:r>
            <a:br>
              <a:rPr lang="tr-TR" sz="2000" b="1" dirty="0"/>
            </a:br>
            <a:r>
              <a:rPr lang="tr-TR" sz="2000" b="1" dirty="0">
                <a:hlinkClick r:id="rId3">
                  <a:extLst>
                    <a:ext uri="{A12FA001-AC4F-418D-AE19-62706E023703}">
                      <ahyp:hlinkClr xmlns:ahyp="http://schemas.microsoft.com/office/drawing/2018/hyperlinkcolor" val="tx"/>
                    </a:ext>
                  </a:extLst>
                </a:hlinkClick>
              </a:rPr>
              <a:t>www.egetolgayaltinay.com</a:t>
            </a:r>
            <a:r>
              <a:rPr lang="tr-TR" sz="2000" b="1" dirty="0"/>
              <a:t> adresini ziyaret edebilirsiniz.</a:t>
            </a:r>
          </a:p>
        </p:txBody>
      </p:sp>
      <p:pic>
        <p:nvPicPr>
          <p:cNvPr id="5" name="Resim 4">
            <a:extLst>
              <a:ext uri="{FF2B5EF4-FFF2-40B4-BE49-F238E27FC236}">
                <a16:creationId xmlns:a16="http://schemas.microsoft.com/office/drawing/2014/main" id="{D87BFA8A-396B-5DAD-2BC1-DC469F596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077" y="498188"/>
            <a:ext cx="2295496" cy="2295496"/>
          </a:xfrm>
          <a:prstGeom prst="rect">
            <a:avLst/>
          </a:prstGeom>
          <a:ln>
            <a:solidFill>
              <a:schemeClr val="tx1"/>
            </a:solidFill>
          </a:ln>
        </p:spPr>
      </p:pic>
      <p:pic>
        <p:nvPicPr>
          <p:cNvPr id="6" name="Resim 5">
            <a:extLst>
              <a:ext uri="{FF2B5EF4-FFF2-40B4-BE49-F238E27FC236}">
                <a16:creationId xmlns:a16="http://schemas.microsoft.com/office/drawing/2014/main" id="{8B28D1D6-9CC8-0AAB-91A3-1CFCE33715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0989" y="346663"/>
            <a:ext cx="2548225" cy="2548225"/>
          </a:xfrm>
          <a:prstGeom prst="rect">
            <a:avLst/>
          </a:prstGeom>
        </p:spPr>
      </p:pic>
    </p:spTree>
    <p:extLst>
      <p:ext uri="{BB962C8B-B14F-4D97-AF65-F5344CB8AC3E}">
        <p14:creationId xmlns:p14="http://schemas.microsoft.com/office/powerpoint/2010/main" val="21785455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a:extLst>
              <a:ext uri="{FF2B5EF4-FFF2-40B4-BE49-F238E27FC236}">
                <a16:creationId xmlns:a16="http://schemas.microsoft.com/office/drawing/2014/main" id="{ADC593DE-3127-E2D8-6835-9124BF3A3614}"/>
              </a:ext>
            </a:extLst>
          </p:cNvPr>
          <p:cNvSpPr>
            <a:spLocks noGrp="1"/>
          </p:cNvSpPr>
          <p:nvPr/>
        </p:nvSpPr>
        <p:spPr>
          <a:xfrm>
            <a:off x="838200" y="4360341"/>
            <a:ext cx="10515600" cy="18865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2000" i="1" dirty="0"/>
              <a:t>Şimdiden değerli vaktinizi ayırıp dönüt verdiğiniz için teşekkür ederim. :)</a:t>
            </a:r>
          </a:p>
          <a:p>
            <a:pPr marL="0" indent="0">
              <a:buNone/>
            </a:pPr>
            <a:r>
              <a:rPr lang="tr-TR" sz="2000" i="1" dirty="0"/>
              <a:t>Ege </a:t>
            </a:r>
            <a:r>
              <a:rPr lang="tr-TR" sz="2000" i="1" dirty="0" err="1"/>
              <a:t>Tolgay</a:t>
            </a:r>
            <a:r>
              <a:rPr lang="tr-TR" sz="2000" i="1" dirty="0"/>
              <a:t> ALTINAY</a:t>
            </a:r>
          </a:p>
        </p:txBody>
      </p:sp>
      <p:sp>
        <p:nvSpPr>
          <p:cNvPr id="5" name="Metin kutusu 3">
            <a:extLst>
              <a:ext uri="{FF2B5EF4-FFF2-40B4-BE49-F238E27FC236}">
                <a16:creationId xmlns:a16="http://schemas.microsoft.com/office/drawing/2014/main" id="{0A1D0401-05BF-EF8D-6FA6-BAF16240018C}"/>
              </a:ext>
            </a:extLst>
          </p:cNvPr>
          <p:cNvSpPr txBox="1"/>
          <p:nvPr/>
        </p:nvSpPr>
        <p:spPr>
          <a:xfrm>
            <a:off x="838200" y="2577819"/>
            <a:ext cx="9785445" cy="1015663"/>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3200" b="1" i="0" dirty="0">
                <a:solidFill>
                  <a:srgbClr val="202124"/>
                </a:solidFill>
                <a:effectLst/>
                <a:highlight>
                  <a:srgbClr val="FFFFFF"/>
                </a:highlight>
                <a:latin typeface="docs-Roboto"/>
              </a:rPr>
              <a:t>İlkokul Konu Anlatım Sunumları Geri Bildirim Formu:</a:t>
            </a:r>
          </a:p>
          <a:p>
            <a:r>
              <a:rPr lang="tr-TR" sz="2800" dirty="0">
                <a:hlinkClick r:id="rId2"/>
              </a:rPr>
              <a:t>https://forms.gle/KPw1nEorNN6aLMao7</a:t>
            </a:r>
            <a:r>
              <a:rPr lang="tr-TR" sz="2800" dirty="0"/>
              <a:t> </a:t>
            </a:r>
          </a:p>
        </p:txBody>
      </p:sp>
      <p:sp>
        <p:nvSpPr>
          <p:cNvPr id="6" name="İçerik Yer Tutucusu 2">
            <a:extLst>
              <a:ext uri="{FF2B5EF4-FFF2-40B4-BE49-F238E27FC236}">
                <a16:creationId xmlns:a16="http://schemas.microsoft.com/office/drawing/2014/main" id="{21B7D362-5150-65D8-97C9-A13E16AEADDD}"/>
              </a:ext>
            </a:extLst>
          </p:cNvPr>
          <p:cNvSpPr txBox="1">
            <a:spLocks/>
          </p:cNvSpPr>
          <p:nvPr/>
        </p:nvSpPr>
        <p:spPr>
          <a:xfrm>
            <a:off x="838200" y="611093"/>
            <a:ext cx="10515600" cy="4351338"/>
          </a:xfrm>
          <a:prstGeom prst="rect">
            <a:avLst/>
          </a:prstGeom>
        </p:spPr>
        <p:txBody>
          <a:bodyPr vert="horz" lIns="91440" tIns="45720" rIns="91440" bIns="45720" rtlCol="0">
            <a:norm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r>
              <a:rPr lang="tr-TR" sz="2000" i="1" dirty="0"/>
              <a:t>Değerli Meslektaşım,</a:t>
            </a:r>
            <a:br>
              <a:rPr lang="tr-TR" sz="2000" i="1" dirty="0"/>
            </a:br>
            <a:br>
              <a:rPr lang="tr-TR" sz="2000" i="1" dirty="0"/>
            </a:br>
            <a:r>
              <a:rPr lang="tr-TR" sz="2000" i="1" dirty="0">
                <a:solidFill>
                  <a:srgbClr val="202124"/>
                </a:solidFill>
                <a:highlight>
                  <a:srgbClr val="FFFFFF"/>
                </a:highlight>
                <a:latin typeface="docs-Roboto"/>
              </a:rPr>
              <a:t>Bu içeriklerin hazırlanması, düzenlenmesi ve yayımlanmasında ne kadar zaman harcasam da, ders uygulamalarında nasıl bir etkisi olduğunu ve geliştirilmesi gereken yerleri (ortaokulda görev yapmam nedeniyle) tecrübe edemiyorum. Bu süreçte, ders materyallerinin kalitesini geliştirebilmem için geri bildirimlerinize ihtiyacım var: </a:t>
            </a:r>
            <a:endParaRPr lang="tr-TR" sz="2000" i="1" dirty="0"/>
          </a:p>
        </p:txBody>
      </p:sp>
    </p:spTree>
    <p:extLst>
      <p:ext uri="{BB962C8B-B14F-4D97-AF65-F5344CB8AC3E}">
        <p14:creationId xmlns:p14="http://schemas.microsoft.com/office/powerpoint/2010/main" val="2051805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323CA455-61C5-FD40-58DB-7085AE98595F}"/>
              </a:ext>
            </a:extLst>
          </p:cNvPr>
          <p:cNvSpPr/>
          <p:nvPr/>
        </p:nvSpPr>
        <p:spPr>
          <a:xfrm>
            <a:off x="617996" y="5168339"/>
            <a:ext cx="5062889"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Sıra</a:t>
            </a:r>
            <a:endParaRPr lang="en-US" sz="4400" dirty="0"/>
          </a:p>
        </p:txBody>
      </p:sp>
      <p:sp>
        <p:nvSpPr>
          <p:cNvPr id="3" name="Dikdörtgen: Köşeleri Yuvarlatılmış 2">
            <a:extLst>
              <a:ext uri="{FF2B5EF4-FFF2-40B4-BE49-F238E27FC236}">
                <a16:creationId xmlns:a16="http://schemas.microsoft.com/office/drawing/2014/main" id="{6692A128-2E3E-F018-875A-164E316F57E1}"/>
              </a:ext>
            </a:extLst>
          </p:cNvPr>
          <p:cNvSpPr/>
          <p:nvPr/>
        </p:nvSpPr>
        <p:spPr>
          <a:xfrm>
            <a:off x="617996" y="4362223"/>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Desk</a:t>
            </a:r>
            <a:endParaRPr lang="en-US" sz="5400" b="1" dirty="0"/>
          </a:p>
        </p:txBody>
      </p:sp>
      <p:sp>
        <p:nvSpPr>
          <p:cNvPr id="4" name="Dikdörtgen: Köşeleri Yuvarlatılmış 3">
            <a:extLst>
              <a:ext uri="{FF2B5EF4-FFF2-40B4-BE49-F238E27FC236}">
                <a16:creationId xmlns:a16="http://schemas.microsoft.com/office/drawing/2014/main" id="{78F8E223-7A1F-FE04-E88C-348EC96EF374}"/>
              </a:ext>
            </a:extLst>
          </p:cNvPr>
          <p:cNvSpPr/>
          <p:nvPr/>
        </p:nvSpPr>
        <p:spPr>
          <a:xfrm>
            <a:off x="6511117" y="5168339"/>
            <a:ext cx="5062889"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Sözlük</a:t>
            </a:r>
            <a:endParaRPr lang="en-US" sz="4400" dirty="0"/>
          </a:p>
        </p:txBody>
      </p:sp>
      <p:sp>
        <p:nvSpPr>
          <p:cNvPr id="5" name="Dikdörtgen: Köşeleri Yuvarlatılmış 4">
            <a:extLst>
              <a:ext uri="{FF2B5EF4-FFF2-40B4-BE49-F238E27FC236}">
                <a16:creationId xmlns:a16="http://schemas.microsoft.com/office/drawing/2014/main" id="{2F2BDD9C-5391-F475-4E46-22B45BAD9FDA}"/>
              </a:ext>
            </a:extLst>
          </p:cNvPr>
          <p:cNvSpPr/>
          <p:nvPr/>
        </p:nvSpPr>
        <p:spPr>
          <a:xfrm>
            <a:off x="6511117" y="4362223"/>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Dictionary</a:t>
            </a:r>
            <a:endParaRPr lang="en-US" sz="5400" b="1" dirty="0"/>
          </a:p>
        </p:txBody>
      </p:sp>
    </p:spTree>
    <p:extLst>
      <p:ext uri="{BB962C8B-B14F-4D97-AF65-F5344CB8AC3E}">
        <p14:creationId xmlns:p14="http://schemas.microsoft.com/office/powerpoint/2010/main" val="298636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7DAF939B-72C7-06D3-305A-75171072A501}"/>
              </a:ext>
            </a:extLst>
          </p:cNvPr>
          <p:cNvSpPr/>
          <p:nvPr/>
        </p:nvSpPr>
        <p:spPr>
          <a:xfrm>
            <a:off x="617996" y="5168339"/>
            <a:ext cx="5062889"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Kapı</a:t>
            </a:r>
            <a:endParaRPr lang="en-US" sz="4400" dirty="0"/>
          </a:p>
        </p:txBody>
      </p:sp>
      <p:sp>
        <p:nvSpPr>
          <p:cNvPr id="3" name="Dikdörtgen: Köşeleri Yuvarlatılmış 2">
            <a:extLst>
              <a:ext uri="{FF2B5EF4-FFF2-40B4-BE49-F238E27FC236}">
                <a16:creationId xmlns:a16="http://schemas.microsoft.com/office/drawing/2014/main" id="{65900E98-AEE2-5914-B0A0-6FF3DF771742}"/>
              </a:ext>
            </a:extLst>
          </p:cNvPr>
          <p:cNvSpPr/>
          <p:nvPr/>
        </p:nvSpPr>
        <p:spPr>
          <a:xfrm>
            <a:off x="617996" y="4362223"/>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Door</a:t>
            </a:r>
            <a:endParaRPr lang="en-US" sz="5400" b="1" dirty="0"/>
          </a:p>
        </p:txBody>
      </p:sp>
      <p:sp>
        <p:nvSpPr>
          <p:cNvPr id="4" name="Dikdörtgen: Köşeleri Yuvarlatılmış 3">
            <a:extLst>
              <a:ext uri="{FF2B5EF4-FFF2-40B4-BE49-F238E27FC236}">
                <a16:creationId xmlns:a16="http://schemas.microsoft.com/office/drawing/2014/main" id="{A93FF9E4-7A54-EFF4-B6AC-634222E0E370}"/>
              </a:ext>
            </a:extLst>
          </p:cNvPr>
          <p:cNvSpPr/>
          <p:nvPr/>
        </p:nvSpPr>
        <p:spPr>
          <a:xfrm>
            <a:off x="6511114" y="5513993"/>
            <a:ext cx="5062889" cy="806116"/>
          </a:xfrm>
          <a:prstGeom prst="roundRect">
            <a:avLst/>
          </a:prstGeom>
          <a:solidFill>
            <a:srgbClr val="C0EDE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Silgi</a:t>
            </a:r>
            <a:endParaRPr lang="en-US" sz="4400" dirty="0"/>
          </a:p>
        </p:txBody>
      </p:sp>
      <p:sp>
        <p:nvSpPr>
          <p:cNvPr id="5" name="Dikdörtgen: Köşeleri Yuvarlatılmış 4">
            <a:extLst>
              <a:ext uri="{FF2B5EF4-FFF2-40B4-BE49-F238E27FC236}">
                <a16:creationId xmlns:a16="http://schemas.microsoft.com/office/drawing/2014/main" id="{48FF4278-EDB2-4A19-5BD4-C91E52B72895}"/>
              </a:ext>
            </a:extLst>
          </p:cNvPr>
          <p:cNvSpPr/>
          <p:nvPr/>
        </p:nvSpPr>
        <p:spPr>
          <a:xfrm>
            <a:off x="6511115" y="3913017"/>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Eraser</a:t>
            </a:r>
            <a:endParaRPr lang="en-US" sz="5400" b="1" dirty="0"/>
          </a:p>
        </p:txBody>
      </p:sp>
      <p:sp>
        <p:nvSpPr>
          <p:cNvPr id="6" name="Dikdörtgen: Köşeleri Yuvarlatılmış 5">
            <a:extLst>
              <a:ext uri="{FF2B5EF4-FFF2-40B4-BE49-F238E27FC236}">
                <a16:creationId xmlns:a16="http://schemas.microsoft.com/office/drawing/2014/main" id="{90B51036-2497-881A-CE98-8414D7D62C23}"/>
              </a:ext>
            </a:extLst>
          </p:cNvPr>
          <p:cNvSpPr/>
          <p:nvPr/>
        </p:nvSpPr>
        <p:spPr>
          <a:xfrm>
            <a:off x="6511114" y="4719133"/>
            <a:ext cx="5062889" cy="806116"/>
          </a:xfrm>
          <a:prstGeom prst="roundRect">
            <a:avLst/>
          </a:prstGeom>
          <a:solidFill>
            <a:srgbClr val="96E1D8"/>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Rubber</a:t>
            </a:r>
            <a:endParaRPr lang="en-US" sz="5400" b="1" dirty="0"/>
          </a:p>
        </p:txBody>
      </p:sp>
    </p:spTree>
    <p:extLst>
      <p:ext uri="{BB962C8B-B14F-4D97-AF65-F5344CB8AC3E}">
        <p14:creationId xmlns:p14="http://schemas.microsoft.com/office/powerpoint/2010/main" val="142986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8E027CA-9B4B-B93C-29AB-9EC41D45B380}"/>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https://www.egetolgayaltinay.com/lessons/694</a:t>
            </a:r>
            <a:r>
              <a:rPr lang="tr-TR" sz="2400" b="1" dirty="0"/>
              <a:t> </a:t>
            </a:r>
          </a:p>
        </p:txBody>
      </p:sp>
      <p:pic>
        <p:nvPicPr>
          <p:cNvPr id="3" name="Resim 2">
            <a:extLst>
              <a:ext uri="{FF2B5EF4-FFF2-40B4-BE49-F238E27FC236}">
                <a16:creationId xmlns:a16="http://schemas.microsoft.com/office/drawing/2014/main" id="{F5B5CDA7-C47A-C93D-FA27-F84E83672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10137">
            <a:off x="8614079" y="3407149"/>
            <a:ext cx="2797991" cy="2636789"/>
          </a:xfrm>
          <a:prstGeom prst="rect">
            <a:avLst/>
          </a:prstGeom>
        </p:spPr>
      </p:pic>
    </p:spTree>
    <p:extLst>
      <p:ext uri="{BB962C8B-B14F-4D97-AF65-F5344CB8AC3E}">
        <p14:creationId xmlns:p14="http://schemas.microsoft.com/office/powerpoint/2010/main" val="315019486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1133</Words>
  <Application>Microsoft Office PowerPoint</Application>
  <PresentationFormat>Geniş ekran</PresentationFormat>
  <Paragraphs>279</Paragraphs>
  <Slides>66</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66</vt:i4>
      </vt:variant>
    </vt:vector>
  </HeadingPairs>
  <TitlesOfParts>
    <vt:vector size="71" baseType="lpstr">
      <vt:lpstr>Arial</vt:lpstr>
      <vt:lpstr>Calibri</vt:lpstr>
      <vt:lpstr>Calibri Light</vt:lpstr>
      <vt:lpstr>docs-Roboto</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Modi Waph</dc:creator>
  <cp:lastModifiedBy>Modi Waph</cp:lastModifiedBy>
  <cp:revision>22</cp:revision>
  <dcterms:created xsi:type="dcterms:W3CDTF">2024-08-03T13:35:09Z</dcterms:created>
  <dcterms:modified xsi:type="dcterms:W3CDTF">2024-08-11T09:44:51Z</dcterms:modified>
</cp:coreProperties>
</file>