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302" r:id="rId11"/>
    <p:sldId id="301" r:id="rId12"/>
    <p:sldId id="264" r:id="rId13"/>
    <p:sldId id="266" r:id="rId14"/>
    <p:sldId id="267" r:id="rId15"/>
    <p:sldId id="303" r:id="rId16"/>
    <p:sldId id="304" r:id="rId17"/>
    <p:sldId id="305" r:id="rId18"/>
    <p:sldId id="306" r:id="rId19"/>
    <p:sldId id="307" r:id="rId20"/>
    <p:sldId id="270" r:id="rId21"/>
    <p:sldId id="271" r:id="rId22"/>
    <p:sldId id="272" r:id="rId23"/>
    <p:sldId id="300" r:id="rId24"/>
    <p:sldId id="273" r:id="rId25"/>
    <p:sldId id="274" r:id="rId26"/>
    <p:sldId id="275" r:id="rId27"/>
    <p:sldId id="276" r:id="rId28"/>
    <p:sldId id="277" r:id="rId29"/>
    <p:sldId id="308" r:id="rId30"/>
    <p:sldId id="309" r:id="rId31"/>
    <p:sldId id="310" r:id="rId32"/>
    <p:sldId id="278" r:id="rId33"/>
    <p:sldId id="279" r:id="rId34"/>
    <p:sldId id="280" r:id="rId35"/>
    <p:sldId id="311" r:id="rId36"/>
    <p:sldId id="312" r:id="rId37"/>
    <p:sldId id="313" r:id="rId38"/>
    <p:sldId id="314" r:id="rId39"/>
    <p:sldId id="315" r:id="rId40"/>
    <p:sldId id="284" r:id="rId41"/>
    <p:sldId id="285" r:id="rId42"/>
    <p:sldId id="286" r:id="rId43"/>
    <p:sldId id="287" r:id="rId44"/>
    <p:sldId id="288" r:id="rId45"/>
    <p:sldId id="316" r:id="rId46"/>
    <p:sldId id="289" r:id="rId47"/>
    <p:sldId id="290" r:id="rId48"/>
    <p:sldId id="291" r:id="rId49"/>
    <p:sldId id="292" r:id="rId50"/>
    <p:sldId id="293" r:id="rId51"/>
    <p:sldId id="294" r:id="rId52"/>
    <p:sldId id="299" r:id="rId53"/>
    <p:sldId id="317" r:id="rId5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9904"/>
    <a:srgbClr val="FBC825"/>
    <a:srgbClr val="FDE38B"/>
    <a:srgbClr val="75C179"/>
    <a:srgbClr val="A5D7A7"/>
    <a:srgbClr val="905ED1"/>
    <a:srgbClr val="C8AEE8"/>
    <a:srgbClr val="E78F94"/>
    <a:srgbClr val="DC5A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1A1B3FC-C7C2-9B29-E492-96CFA2FB654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8618489-BED0-B2DB-D18E-AB6D7E4F03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4482572A-4182-0833-9216-453058877868}"/>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5" name="Alt Bilgi Yer Tutucusu 4">
            <a:extLst>
              <a:ext uri="{FF2B5EF4-FFF2-40B4-BE49-F238E27FC236}">
                <a16:creationId xmlns:a16="http://schemas.microsoft.com/office/drawing/2014/main" id="{95DF95D9-5771-A543-F5C0-C4FADAC1F18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FBAE60B-CD81-F58A-4C84-7BD4F98EA52E}"/>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461708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B93900-BACC-3D14-5B51-3578EDCC650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C48A502B-786E-3F9B-0F12-60B5ACCF078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656A211-BDC8-EFE8-F4B5-E81D7071D0BB}"/>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5" name="Alt Bilgi Yer Tutucusu 4">
            <a:extLst>
              <a:ext uri="{FF2B5EF4-FFF2-40B4-BE49-F238E27FC236}">
                <a16:creationId xmlns:a16="http://schemas.microsoft.com/office/drawing/2014/main" id="{478F01B6-24E7-D494-1CAE-CA0ED71C730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4D8B476-9AF2-B4EF-26AB-2ED914EE0F04}"/>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1006055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C2CA0A2-9213-8591-6217-AEAB95858171}"/>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3C2F14D-06EE-3E22-96BA-947EED2221F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8146AE0-1CAB-95AB-0F7F-DA0203FC528E}"/>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5" name="Alt Bilgi Yer Tutucusu 4">
            <a:extLst>
              <a:ext uri="{FF2B5EF4-FFF2-40B4-BE49-F238E27FC236}">
                <a16:creationId xmlns:a16="http://schemas.microsoft.com/office/drawing/2014/main" id="{5D2B5233-460E-DE96-3FDE-CE1DC199FCE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E20BEA6-ED7B-1C51-9E6B-61DA9E08F4DA}"/>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243798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A93F2A0-F1BE-3375-498B-EFCC08EE557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8BF1688-C1E7-B0F4-D305-22D2ADFD1A19}"/>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A2F1D4C-792A-E4D2-1F90-626B99FCDEC2}"/>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5" name="Alt Bilgi Yer Tutucusu 4">
            <a:extLst>
              <a:ext uri="{FF2B5EF4-FFF2-40B4-BE49-F238E27FC236}">
                <a16:creationId xmlns:a16="http://schemas.microsoft.com/office/drawing/2014/main" id="{4B27776E-6888-D14D-1E0C-7DA1566AEF5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F2F6F10-C6CC-4D4D-95C4-D1F6E517F439}"/>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427420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3FD066-3E5C-5727-9F03-8B091902FAC1}"/>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19DBDEF-E258-3A2B-4421-94C378E48D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53CE7BC4-CED2-3A01-2608-A938C9729239}"/>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5" name="Alt Bilgi Yer Tutucusu 4">
            <a:extLst>
              <a:ext uri="{FF2B5EF4-FFF2-40B4-BE49-F238E27FC236}">
                <a16:creationId xmlns:a16="http://schemas.microsoft.com/office/drawing/2014/main" id="{E1E33404-A7DD-B33F-5310-D14A369855F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1558EF2-E45C-4C28-0B9B-8E246EF6743D}"/>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4229558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E79D352-0ADF-D9FB-B331-77E7A2538E4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A753D5D-AB8D-3AB0-EAEF-D7C49E2452F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38FCDAD-823B-BF2F-12A3-4A9135BA58C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27BDCA6-6CC3-5001-D976-F224C072080A}"/>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6" name="Alt Bilgi Yer Tutucusu 5">
            <a:extLst>
              <a:ext uri="{FF2B5EF4-FFF2-40B4-BE49-F238E27FC236}">
                <a16:creationId xmlns:a16="http://schemas.microsoft.com/office/drawing/2014/main" id="{0A8A3DEF-28DE-0B08-D4A6-6BD2696D4AB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5B30331-7DE6-FF3D-40F9-01DBDBFD973E}"/>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311355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8E89670-3C92-D412-344A-91EA4A3378F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4E7ECF7-A928-340D-6B2B-B233BE22C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4434783-18D1-5267-5AE7-0E083913E96E}"/>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ED72DCCE-F98D-E3CF-E454-6339AF2E3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9E49BDC3-7C54-BF39-AD10-D98A4CC962A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B0328E29-4296-AC85-FD9E-5D6E0E870729}"/>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8" name="Alt Bilgi Yer Tutucusu 7">
            <a:extLst>
              <a:ext uri="{FF2B5EF4-FFF2-40B4-BE49-F238E27FC236}">
                <a16:creationId xmlns:a16="http://schemas.microsoft.com/office/drawing/2014/main" id="{BCB6523D-5FD5-ECC5-DDDD-BB5BD65738F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B450BE1C-F713-F132-EE14-C48330F4C61F}"/>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2705228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877774-77DD-C824-96FB-C1DF6AFD56D3}"/>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1CDA86-5EC0-17A7-1B01-C6DEF6C6B274}"/>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4" name="Alt Bilgi Yer Tutucusu 3">
            <a:extLst>
              <a:ext uri="{FF2B5EF4-FFF2-40B4-BE49-F238E27FC236}">
                <a16:creationId xmlns:a16="http://schemas.microsoft.com/office/drawing/2014/main" id="{ADFBD558-71DC-6B80-A25D-D9C701B5616E}"/>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16BC017-419B-1C76-95D9-E35F1436F5DE}"/>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2523143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C019550-DE8B-409E-E040-D4CDBE3DB3A5}"/>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3" name="Alt Bilgi Yer Tutucusu 2">
            <a:extLst>
              <a:ext uri="{FF2B5EF4-FFF2-40B4-BE49-F238E27FC236}">
                <a16:creationId xmlns:a16="http://schemas.microsoft.com/office/drawing/2014/main" id="{4EB59B99-2862-119D-F3AA-2677D290D7B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59DAEB6-A22D-B29A-DABD-EADE20A9C620}"/>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1945546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E17A6B-645A-E469-2D64-E48CE7C9B52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A6DBC8F3-36AE-7DFA-B476-933174C261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7E348CFB-1C5F-85E3-BEE7-4A333F92AC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C509647-405E-B618-16CC-611D3D22A9B8}"/>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6" name="Alt Bilgi Yer Tutucusu 5">
            <a:extLst>
              <a:ext uri="{FF2B5EF4-FFF2-40B4-BE49-F238E27FC236}">
                <a16:creationId xmlns:a16="http://schemas.microsoft.com/office/drawing/2014/main" id="{004CBBD7-66D6-70FC-BD04-CDF21F57814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3C60CD3-10B0-B374-B90E-418161390145}"/>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152170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31D07A-A80F-08C1-2005-F2B51E20785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8794318-0B64-13C4-AF4C-E4793A81F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9840195A-89DE-C4A6-382A-52E87DC17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4965BE81-1C7C-FE47-ECCB-97D85EC5A210}"/>
              </a:ext>
            </a:extLst>
          </p:cNvPr>
          <p:cNvSpPr>
            <a:spLocks noGrp="1"/>
          </p:cNvSpPr>
          <p:nvPr>
            <p:ph type="dt" sz="half" idx="10"/>
          </p:nvPr>
        </p:nvSpPr>
        <p:spPr/>
        <p:txBody>
          <a:bodyPr/>
          <a:lstStyle/>
          <a:p>
            <a:fld id="{FF8ED0E5-2922-4F75-8F39-92F41257B51C}" type="datetimeFigureOut">
              <a:rPr lang="tr-TR" smtClean="0"/>
              <a:t>19.09.2024</a:t>
            </a:fld>
            <a:endParaRPr lang="tr-TR"/>
          </a:p>
        </p:txBody>
      </p:sp>
      <p:sp>
        <p:nvSpPr>
          <p:cNvPr id="6" name="Alt Bilgi Yer Tutucusu 5">
            <a:extLst>
              <a:ext uri="{FF2B5EF4-FFF2-40B4-BE49-F238E27FC236}">
                <a16:creationId xmlns:a16="http://schemas.microsoft.com/office/drawing/2014/main" id="{36B8BD52-C1B4-941F-7EE1-8C3A825C59E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B18632A-C993-42C3-92F2-F4890B621DA2}"/>
              </a:ext>
            </a:extLst>
          </p:cNvPr>
          <p:cNvSpPr>
            <a:spLocks noGrp="1"/>
          </p:cNvSpPr>
          <p:nvPr>
            <p:ph type="sldNum" sz="quarter" idx="12"/>
          </p:nvPr>
        </p:nvSpPr>
        <p:spPr/>
        <p:txBody>
          <a:bodyPr/>
          <a:lstStyle/>
          <a:p>
            <a:fld id="{7BDFBDF6-3C30-4D2E-BFBC-EF92FFCF6BFB}" type="slidenum">
              <a:rPr lang="tr-TR" smtClean="0"/>
              <a:t>‹#›</a:t>
            </a:fld>
            <a:endParaRPr lang="tr-TR"/>
          </a:p>
        </p:txBody>
      </p:sp>
    </p:spTree>
    <p:extLst>
      <p:ext uri="{BB962C8B-B14F-4D97-AF65-F5344CB8AC3E}">
        <p14:creationId xmlns:p14="http://schemas.microsoft.com/office/powerpoint/2010/main" val="1275652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FAFDFDC-9C2F-0ECB-2EE3-9837DBA6CF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E09450D-BC5C-EE3C-FCF6-A429D1C186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03FEC84-1BB2-E484-6058-9E43FB5750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ED0E5-2922-4F75-8F39-92F41257B51C}" type="datetimeFigureOut">
              <a:rPr lang="tr-TR" smtClean="0"/>
              <a:t>19.09.2024</a:t>
            </a:fld>
            <a:endParaRPr lang="tr-TR"/>
          </a:p>
        </p:txBody>
      </p:sp>
      <p:sp>
        <p:nvSpPr>
          <p:cNvPr id="5" name="Alt Bilgi Yer Tutucusu 4">
            <a:extLst>
              <a:ext uri="{FF2B5EF4-FFF2-40B4-BE49-F238E27FC236}">
                <a16:creationId xmlns:a16="http://schemas.microsoft.com/office/drawing/2014/main" id="{D22A7B82-D01F-EB86-0386-7DF2ABC86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15D0B0B-0644-4F6A-1A16-4A1B18FDE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DFBDF6-3C30-4D2E-BFBC-EF92FFCF6BFB}" type="slidenum">
              <a:rPr lang="tr-TR" smtClean="0"/>
              <a:t>‹#›</a:t>
            </a:fld>
            <a:endParaRPr lang="tr-TR"/>
          </a:p>
        </p:txBody>
      </p:sp>
    </p:spTree>
    <p:extLst>
      <p:ext uri="{BB962C8B-B14F-4D97-AF65-F5344CB8AC3E}">
        <p14:creationId xmlns:p14="http://schemas.microsoft.com/office/powerpoint/2010/main" val="1153096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getolgayaltinay.com/lessons/727"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www.egetolgayaltinay.com/lessons/728"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www.egetolgayaltinay.com/lessons/729"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www.egetolgayaltinay.com/lessons/730"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www.egetolgayaltinay.com/lessons/731"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https://www.egetolgayaltinay.com/lessons/732"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ww.egetolgayaltinay.com/lessons/733"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www.egetolgayaltinay.com/lessons/742"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www.egetolgayaltinay.com/lessons/734"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hyperlink" Target="https://www.egetolgayaltinay.com/lessons/743"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egetolgayaltinay.com/lessons/735"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s://www.egetolgayaltinay.com/lessons/736"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egetolgayaltinay.com/lessons/737"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hyperlink" Target="https://www.egetolgayaltinay.com/lessons/738"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hyperlink" Target="https://www.egetolgayaltinay.com/lessons/739"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https://www.egetolgayaltinay.com/lessons/740"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hyperlink" Target="https://www.egetolgayaltinay.com/lessons/741"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egetolgayaltinay.com/lessons/744"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www.egetolgayaltinay.com/" TargetMode="External"/><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2" Type="http://schemas.openxmlformats.org/officeDocument/2006/relationships/hyperlink" Target="https://forms.gle/KPw1nEorNN6aLMao7"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egetolgayaltinay.com/lessons/726"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260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https://www.egetolgayaltinay.com/lessons/727</a:t>
            </a:r>
            <a:r>
              <a:rPr lang="tr-TR" sz="2400" b="1" dirty="0"/>
              <a:t> </a:t>
            </a:r>
          </a:p>
        </p:txBody>
      </p:sp>
      <p:pic>
        <p:nvPicPr>
          <p:cNvPr id="6" name="Resim 5">
            <a:extLst>
              <a:ext uri="{FF2B5EF4-FFF2-40B4-BE49-F238E27FC236}">
                <a16:creationId xmlns:a16="http://schemas.microsoft.com/office/drawing/2014/main" id="{AE781C35-D103-58BB-E5C2-25A0E2705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42273">
            <a:off x="8962185" y="3553660"/>
            <a:ext cx="2765892" cy="2605881"/>
          </a:xfrm>
          <a:prstGeom prst="rect">
            <a:avLst/>
          </a:prstGeom>
        </p:spPr>
      </p:pic>
    </p:spTree>
    <p:extLst>
      <p:ext uri="{BB962C8B-B14F-4D97-AF65-F5344CB8AC3E}">
        <p14:creationId xmlns:p14="http://schemas.microsoft.com/office/powerpoint/2010/main" val="287103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https://www.egetolgayaltinay.com/lessons/728</a:t>
            </a:r>
            <a:r>
              <a:rPr lang="tr-TR" sz="2400" b="1" dirty="0"/>
              <a:t> </a:t>
            </a:r>
          </a:p>
        </p:txBody>
      </p:sp>
      <p:pic>
        <p:nvPicPr>
          <p:cNvPr id="8" name="Resim 7">
            <a:extLst>
              <a:ext uri="{FF2B5EF4-FFF2-40B4-BE49-F238E27FC236}">
                <a16:creationId xmlns:a16="http://schemas.microsoft.com/office/drawing/2014/main" id="{AEB7619F-815F-5330-0818-4FBB7F810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12816">
            <a:off x="8883022" y="3669609"/>
            <a:ext cx="2645590" cy="2482282"/>
          </a:xfrm>
          <a:prstGeom prst="rect">
            <a:avLst/>
          </a:prstGeom>
        </p:spPr>
      </p:pic>
    </p:spTree>
    <p:extLst>
      <p:ext uri="{BB962C8B-B14F-4D97-AF65-F5344CB8AC3E}">
        <p14:creationId xmlns:p14="http://schemas.microsoft.com/office/powerpoint/2010/main" val="1236295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A17F412D-7296-8DA0-1767-02366BE11CD4}"/>
              </a:ext>
            </a:extLst>
          </p:cNvPr>
          <p:cNvSpPr/>
          <p:nvPr/>
        </p:nvSpPr>
        <p:spPr>
          <a:xfrm>
            <a:off x="332446" y="5168339"/>
            <a:ext cx="5496026"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Çin</a:t>
            </a:r>
            <a:endParaRPr lang="en-US" sz="4400" dirty="0"/>
          </a:p>
        </p:txBody>
      </p:sp>
      <p:sp>
        <p:nvSpPr>
          <p:cNvPr id="3" name="Dikdörtgen: Köşeleri Yuvarlatılmış 2">
            <a:extLst>
              <a:ext uri="{FF2B5EF4-FFF2-40B4-BE49-F238E27FC236}">
                <a16:creationId xmlns:a16="http://schemas.microsoft.com/office/drawing/2014/main" id="{D3356374-DF13-8435-2488-E2F7DA22D9C4}"/>
              </a:ext>
            </a:extLst>
          </p:cNvPr>
          <p:cNvSpPr/>
          <p:nvPr/>
        </p:nvSpPr>
        <p:spPr>
          <a:xfrm>
            <a:off x="332446" y="4362223"/>
            <a:ext cx="5496026"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China</a:t>
            </a:r>
            <a:endParaRPr lang="en-US" sz="5400" b="1" dirty="0"/>
          </a:p>
        </p:txBody>
      </p:sp>
      <p:sp>
        <p:nvSpPr>
          <p:cNvPr id="4" name="Dikdörtgen: Köşeleri Yuvarlatılmış 3">
            <a:extLst>
              <a:ext uri="{FF2B5EF4-FFF2-40B4-BE49-F238E27FC236}">
                <a16:creationId xmlns:a16="http://schemas.microsoft.com/office/drawing/2014/main" id="{9043F0D9-1F60-4BBD-FDA5-037377CCD40D}"/>
              </a:ext>
            </a:extLst>
          </p:cNvPr>
          <p:cNvSpPr/>
          <p:nvPr/>
        </p:nvSpPr>
        <p:spPr>
          <a:xfrm>
            <a:off x="6371925" y="5168339"/>
            <a:ext cx="5496024"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Pakistan</a:t>
            </a:r>
            <a:endParaRPr lang="en-US" sz="4400" dirty="0"/>
          </a:p>
        </p:txBody>
      </p:sp>
      <p:sp>
        <p:nvSpPr>
          <p:cNvPr id="5" name="Dikdörtgen: Köşeleri Yuvarlatılmış 4">
            <a:extLst>
              <a:ext uri="{FF2B5EF4-FFF2-40B4-BE49-F238E27FC236}">
                <a16:creationId xmlns:a16="http://schemas.microsoft.com/office/drawing/2014/main" id="{AEEBE84C-25B4-5C4C-DE85-A9686B49DF24}"/>
              </a:ext>
            </a:extLst>
          </p:cNvPr>
          <p:cNvSpPr/>
          <p:nvPr/>
        </p:nvSpPr>
        <p:spPr>
          <a:xfrm>
            <a:off x="6371925" y="4362223"/>
            <a:ext cx="5496024"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Pakistan</a:t>
            </a:r>
            <a:endParaRPr lang="en-US" sz="5400" b="1" dirty="0"/>
          </a:p>
        </p:txBody>
      </p:sp>
    </p:spTree>
    <p:extLst>
      <p:ext uri="{BB962C8B-B14F-4D97-AF65-F5344CB8AC3E}">
        <p14:creationId xmlns:p14="http://schemas.microsoft.com/office/powerpoint/2010/main" val="292910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D1906A80-8DC4-BDE7-E953-FBF4162B44D3}"/>
              </a:ext>
            </a:extLst>
          </p:cNvPr>
          <p:cNvSpPr/>
          <p:nvPr/>
        </p:nvSpPr>
        <p:spPr>
          <a:xfrm>
            <a:off x="332446" y="5168339"/>
            <a:ext cx="5496026"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Irak</a:t>
            </a:r>
            <a:endParaRPr lang="en-US" sz="4400" dirty="0"/>
          </a:p>
        </p:txBody>
      </p:sp>
      <p:sp>
        <p:nvSpPr>
          <p:cNvPr id="3" name="Dikdörtgen: Köşeleri Yuvarlatılmış 2">
            <a:extLst>
              <a:ext uri="{FF2B5EF4-FFF2-40B4-BE49-F238E27FC236}">
                <a16:creationId xmlns:a16="http://schemas.microsoft.com/office/drawing/2014/main" id="{41FB91FC-8EC4-A576-CFF7-C5F3F669C939}"/>
              </a:ext>
            </a:extLst>
          </p:cNvPr>
          <p:cNvSpPr/>
          <p:nvPr/>
        </p:nvSpPr>
        <p:spPr>
          <a:xfrm>
            <a:off x="332446" y="4362223"/>
            <a:ext cx="5496026"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Iraq</a:t>
            </a:r>
            <a:endParaRPr lang="en-US" sz="5400" b="1" dirty="0"/>
          </a:p>
        </p:txBody>
      </p:sp>
      <p:sp>
        <p:nvSpPr>
          <p:cNvPr id="4" name="Dikdörtgen: Köşeleri Yuvarlatılmış 3">
            <a:extLst>
              <a:ext uri="{FF2B5EF4-FFF2-40B4-BE49-F238E27FC236}">
                <a16:creationId xmlns:a16="http://schemas.microsoft.com/office/drawing/2014/main" id="{D62A8397-CD52-87CB-A490-D0B477B56406}"/>
              </a:ext>
            </a:extLst>
          </p:cNvPr>
          <p:cNvSpPr/>
          <p:nvPr/>
        </p:nvSpPr>
        <p:spPr>
          <a:xfrm>
            <a:off x="6371925" y="5168339"/>
            <a:ext cx="5496024"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Rusya</a:t>
            </a:r>
            <a:endParaRPr lang="en-US" sz="4400" dirty="0"/>
          </a:p>
        </p:txBody>
      </p:sp>
      <p:sp>
        <p:nvSpPr>
          <p:cNvPr id="5" name="Dikdörtgen: Köşeleri Yuvarlatılmış 4">
            <a:extLst>
              <a:ext uri="{FF2B5EF4-FFF2-40B4-BE49-F238E27FC236}">
                <a16:creationId xmlns:a16="http://schemas.microsoft.com/office/drawing/2014/main" id="{13AE7C14-9ECF-0588-4824-1E2F970804B7}"/>
              </a:ext>
            </a:extLst>
          </p:cNvPr>
          <p:cNvSpPr/>
          <p:nvPr/>
        </p:nvSpPr>
        <p:spPr>
          <a:xfrm>
            <a:off x="6371925" y="4362223"/>
            <a:ext cx="5496024"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Russia</a:t>
            </a:r>
            <a:endParaRPr lang="en-US" sz="5400" b="1" dirty="0"/>
          </a:p>
        </p:txBody>
      </p:sp>
    </p:spTree>
    <p:extLst>
      <p:ext uri="{BB962C8B-B14F-4D97-AF65-F5344CB8AC3E}">
        <p14:creationId xmlns:p14="http://schemas.microsoft.com/office/powerpoint/2010/main" val="35832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1731B9AA-59D5-4C45-CFF3-D690945A1499}"/>
              </a:ext>
            </a:extLst>
          </p:cNvPr>
          <p:cNvSpPr/>
          <p:nvPr/>
        </p:nvSpPr>
        <p:spPr>
          <a:xfrm>
            <a:off x="644892" y="5168339"/>
            <a:ext cx="5053263"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Iran</a:t>
            </a:r>
            <a:endParaRPr lang="en-US" sz="4400" dirty="0"/>
          </a:p>
        </p:txBody>
      </p:sp>
      <p:sp>
        <p:nvSpPr>
          <p:cNvPr id="3" name="Dikdörtgen: Köşeleri Yuvarlatılmış 2">
            <a:extLst>
              <a:ext uri="{FF2B5EF4-FFF2-40B4-BE49-F238E27FC236}">
                <a16:creationId xmlns:a16="http://schemas.microsoft.com/office/drawing/2014/main" id="{5A2E80D4-3DDA-E91C-A9A3-DF69EFAA8F31}"/>
              </a:ext>
            </a:extLst>
          </p:cNvPr>
          <p:cNvSpPr/>
          <p:nvPr/>
        </p:nvSpPr>
        <p:spPr>
          <a:xfrm>
            <a:off x="644892" y="4362223"/>
            <a:ext cx="5053263"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Iran</a:t>
            </a:r>
            <a:endParaRPr lang="en-US" sz="5400" b="1" dirty="0"/>
          </a:p>
        </p:txBody>
      </p:sp>
      <p:sp>
        <p:nvSpPr>
          <p:cNvPr id="4" name="Dikdörtgen: Köşeleri Yuvarlatılmış 3">
            <a:extLst>
              <a:ext uri="{FF2B5EF4-FFF2-40B4-BE49-F238E27FC236}">
                <a16:creationId xmlns:a16="http://schemas.microsoft.com/office/drawing/2014/main" id="{52309977-C76D-4104-F7FB-D84B0BB888B7}"/>
              </a:ext>
            </a:extLst>
          </p:cNvPr>
          <p:cNvSpPr/>
          <p:nvPr/>
        </p:nvSpPr>
        <p:spPr>
          <a:xfrm>
            <a:off x="6684371" y="5168339"/>
            <a:ext cx="5053261"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Yunanistan</a:t>
            </a:r>
            <a:endParaRPr lang="en-US" sz="4400" dirty="0"/>
          </a:p>
        </p:txBody>
      </p:sp>
      <p:sp>
        <p:nvSpPr>
          <p:cNvPr id="5" name="Dikdörtgen: Köşeleri Yuvarlatılmış 4">
            <a:extLst>
              <a:ext uri="{FF2B5EF4-FFF2-40B4-BE49-F238E27FC236}">
                <a16:creationId xmlns:a16="http://schemas.microsoft.com/office/drawing/2014/main" id="{735CDC60-8D92-A346-3369-5E50E13D699A}"/>
              </a:ext>
            </a:extLst>
          </p:cNvPr>
          <p:cNvSpPr/>
          <p:nvPr/>
        </p:nvSpPr>
        <p:spPr>
          <a:xfrm>
            <a:off x="6684371" y="4362223"/>
            <a:ext cx="5053261"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Greece</a:t>
            </a:r>
            <a:endParaRPr lang="en-US" sz="5400" b="1" dirty="0"/>
          </a:p>
        </p:txBody>
      </p:sp>
    </p:spTree>
    <p:extLst>
      <p:ext uri="{BB962C8B-B14F-4D97-AF65-F5344CB8AC3E}">
        <p14:creationId xmlns:p14="http://schemas.microsoft.com/office/powerpoint/2010/main" val="299909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https://www.egetolgayaltinay.com/lessons/729</a:t>
            </a:r>
            <a:r>
              <a:rPr lang="tr-TR" sz="2400" b="1" dirty="0"/>
              <a:t> </a:t>
            </a:r>
          </a:p>
        </p:txBody>
      </p:sp>
      <p:pic>
        <p:nvPicPr>
          <p:cNvPr id="4" name="Resim 3">
            <a:extLst>
              <a:ext uri="{FF2B5EF4-FFF2-40B4-BE49-F238E27FC236}">
                <a16:creationId xmlns:a16="http://schemas.microsoft.com/office/drawing/2014/main" id="{FFDC4314-FEA6-CDC9-CF9E-0F9224048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0393">
            <a:off x="8760348" y="3224645"/>
            <a:ext cx="2809594" cy="2598874"/>
          </a:xfrm>
          <a:prstGeom prst="rect">
            <a:avLst/>
          </a:prstGeom>
        </p:spPr>
      </p:pic>
    </p:spTree>
    <p:extLst>
      <p:ext uri="{BB962C8B-B14F-4D97-AF65-F5344CB8AC3E}">
        <p14:creationId xmlns:p14="http://schemas.microsoft.com/office/powerpoint/2010/main" val="2898684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https://www.egetolgayaltinay.com/lessons/730</a:t>
            </a:r>
            <a:r>
              <a:rPr lang="tr-TR" sz="2400" b="1" dirty="0"/>
              <a:t> </a:t>
            </a:r>
          </a:p>
        </p:txBody>
      </p:sp>
      <p:pic>
        <p:nvPicPr>
          <p:cNvPr id="6" name="Resim 5">
            <a:extLst>
              <a:ext uri="{FF2B5EF4-FFF2-40B4-BE49-F238E27FC236}">
                <a16:creationId xmlns:a16="http://schemas.microsoft.com/office/drawing/2014/main" id="{4839BB2A-8915-48B1-FBFD-73540CF40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68831">
            <a:off x="9068594" y="3429000"/>
            <a:ext cx="2681450" cy="2526963"/>
          </a:xfrm>
          <a:prstGeom prst="rect">
            <a:avLst/>
          </a:prstGeom>
        </p:spPr>
      </p:pic>
    </p:spTree>
    <p:extLst>
      <p:ext uri="{BB962C8B-B14F-4D97-AF65-F5344CB8AC3E}">
        <p14:creationId xmlns:p14="http://schemas.microsoft.com/office/powerpoint/2010/main" val="4172954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https://www.egetolgayaltinay.com/lessons/731</a:t>
            </a:r>
            <a:r>
              <a:rPr lang="tr-TR" sz="2400" b="1" dirty="0"/>
              <a:t> </a:t>
            </a:r>
          </a:p>
        </p:txBody>
      </p:sp>
      <p:pic>
        <p:nvPicPr>
          <p:cNvPr id="8" name="Resim 7">
            <a:extLst>
              <a:ext uri="{FF2B5EF4-FFF2-40B4-BE49-F238E27FC236}">
                <a16:creationId xmlns:a16="http://schemas.microsoft.com/office/drawing/2014/main" id="{FCA0068D-99B4-A750-136A-E34B157D2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73301">
            <a:off x="9090608" y="3541058"/>
            <a:ext cx="2517272" cy="2363780"/>
          </a:xfrm>
          <a:prstGeom prst="rect">
            <a:avLst/>
          </a:prstGeom>
        </p:spPr>
      </p:pic>
    </p:spTree>
    <p:extLst>
      <p:ext uri="{BB962C8B-B14F-4D97-AF65-F5344CB8AC3E}">
        <p14:creationId xmlns:p14="http://schemas.microsoft.com/office/powerpoint/2010/main" val="2435399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https://www.egetolgayaltinay.com/lessons/732</a:t>
            </a:r>
            <a:r>
              <a:rPr lang="tr-TR" sz="2400" b="1" dirty="0"/>
              <a:t> </a:t>
            </a:r>
          </a:p>
        </p:txBody>
      </p:sp>
      <p:pic>
        <p:nvPicPr>
          <p:cNvPr id="10" name="Resim 9">
            <a:extLst>
              <a:ext uri="{FF2B5EF4-FFF2-40B4-BE49-F238E27FC236}">
                <a16:creationId xmlns:a16="http://schemas.microsoft.com/office/drawing/2014/main" id="{A05C6BEC-291B-A9D3-0013-8CD0766A9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89511">
            <a:off x="9055559" y="3603811"/>
            <a:ext cx="2473906" cy="2421492"/>
          </a:xfrm>
          <a:prstGeom prst="rect">
            <a:avLst/>
          </a:prstGeom>
        </p:spPr>
      </p:pic>
    </p:spTree>
    <p:extLst>
      <p:ext uri="{BB962C8B-B14F-4D97-AF65-F5344CB8AC3E}">
        <p14:creationId xmlns:p14="http://schemas.microsoft.com/office/powerpoint/2010/main" val="1376410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https://www.egetolgayaltinay.com/lessons/733</a:t>
            </a:r>
            <a:r>
              <a:rPr lang="tr-TR" sz="2400" b="1" dirty="0"/>
              <a:t> </a:t>
            </a:r>
          </a:p>
        </p:txBody>
      </p:sp>
      <p:pic>
        <p:nvPicPr>
          <p:cNvPr id="12" name="Resim 11">
            <a:extLst>
              <a:ext uri="{FF2B5EF4-FFF2-40B4-BE49-F238E27FC236}">
                <a16:creationId xmlns:a16="http://schemas.microsoft.com/office/drawing/2014/main" id="{D235929B-01A9-E959-7249-CDE21D0D5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53203">
            <a:off x="8549210" y="3555360"/>
            <a:ext cx="2638744" cy="2561458"/>
          </a:xfrm>
          <a:prstGeom prst="rect">
            <a:avLst/>
          </a:prstGeom>
        </p:spPr>
      </p:pic>
    </p:spTree>
    <p:extLst>
      <p:ext uri="{BB962C8B-B14F-4D97-AF65-F5344CB8AC3E}">
        <p14:creationId xmlns:p14="http://schemas.microsoft.com/office/powerpoint/2010/main" val="2022117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9AA8479-83C8-1E3A-6F34-193D1681F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4578">
            <a:off x="7550909" y="1758159"/>
            <a:ext cx="3555241" cy="3555241"/>
          </a:xfrm>
          <a:prstGeom prst="rect">
            <a:avLst/>
          </a:prstGeom>
        </p:spPr>
      </p:pic>
      <p:sp>
        <p:nvSpPr>
          <p:cNvPr id="3" name="Metin kutusu 2">
            <a:extLst>
              <a:ext uri="{FF2B5EF4-FFF2-40B4-BE49-F238E27FC236}">
                <a16:creationId xmlns:a16="http://schemas.microsoft.com/office/drawing/2014/main" id="{E6D62405-25F8-D24B-385A-8930B6DAD82E}"/>
              </a:ext>
            </a:extLst>
          </p:cNvPr>
          <p:cNvSpPr txBox="1"/>
          <p:nvPr/>
        </p:nvSpPr>
        <p:spPr>
          <a:xfrm>
            <a:off x="682632" y="2512494"/>
            <a:ext cx="7715250" cy="1569660"/>
          </a:xfrm>
          <a:prstGeom prst="rect">
            <a:avLst/>
          </a:prstGeom>
          <a:noFill/>
        </p:spPr>
        <p:txBody>
          <a:bodyPr wrap="square" rtlCol="0">
            <a:spAutoFit/>
          </a:bodyPr>
          <a:lstStyle/>
          <a:p>
            <a:r>
              <a:rPr lang="tr-TR" sz="2400" b="1" dirty="0"/>
              <a:t>Ünite kelime kartlarına aşağıdaki bağlantıdan ulaşabilirsiniz:</a:t>
            </a:r>
          </a:p>
          <a:p>
            <a:endParaRPr lang="tr-TR" sz="2400" b="1" dirty="0"/>
          </a:p>
          <a:p>
            <a:r>
              <a:rPr lang="tr-TR" sz="2400" b="1" dirty="0">
                <a:hlinkClick r:id="rId4"/>
              </a:rPr>
              <a:t>https://www.egetolgayaltinay.com/lessons/742</a:t>
            </a:r>
            <a:r>
              <a:rPr lang="tr-TR" sz="2400" b="1" dirty="0"/>
              <a:t> </a:t>
            </a:r>
          </a:p>
        </p:txBody>
      </p:sp>
    </p:spTree>
    <p:extLst>
      <p:ext uri="{BB962C8B-B14F-4D97-AF65-F5344CB8AC3E}">
        <p14:creationId xmlns:p14="http://schemas.microsoft.com/office/powerpoint/2010/main" val="1045050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E17BBD21-FB0F-4CB8-B87B-F15DC26AEED6}"/>
              </a:ext>
            </a:extLst>
          </p:cNvPr>
          <p:cNvSpPr/>
          <p:nvPr/>
        </p:nvSpPr>
        <p:spPr>
          <a:xfrm>
            <a:off x="232243" y="2041359"/>
            <a:ext cx="5744574" cy="828289"/>
          </a:xfrm>
          <a:prstGeom prst="wedgeRectCallout">
            <a:avLst>
              <a:gd name="adj1" fmla="val -16593"/>
              <a:gd name="adj2" fmla="val 7600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Where</a:t>
            </a:r>
            <a:r>
              <a:rPr lang="tr-TR" sz="3200" b="1" dirty="0">
                <a:solidFill>
                  <a:schemeClr val="tx1"/>
                </a:solidFill>
              </a:rPr>
              <a:t> </a:t>
            </a:r>
            <a:r>
              <a:rPr lang="tr-TR" sz="3200" b="1" dirty="0" err="1">
                <a:solidFill>
                  <a:schemeClr val="tx1"/>
                </a:solidFill>
              </a:rPr>
              <a:t>are</a:t>
            </a:r>
            <a:r>
              <a:rPr lang="tr-TR" sz="3200" b="1" dirty="0">
                <a:solidFill>
                  <a:schemeClr val="tx1"/>
                </a:solidFill>
              </a:rPr>
              <a:t> </a:t>
            </a:r>
            <a:r>
              <a:rPr lang="tr-TR" sz="3200" b="1" dirty="0" err="1">
                <a:solidFill>
                  <a:schemeClr val="tx1"/>
                </a:solidFill>
              </a:rPr>
              <a:t>you</a:t>
            </a:r>
            <a:r>
              <a:rPr lang="tr-TR" sz="3200" b="1" dirty="0">
                <a:solidFill>
                  <a:schemeClr val="tx1"/>
                </a:solidFill>
              </a:rPr>
              <a:t> </a:t>
            </a:r>
            <a:r>
              <a:rPr lang="tr-TR" sz="3200" b="1" dirty="0" err="1">
                <a:solidFill>
                  <a:schemeClr val="tx1"/>
                </a:solidFill>
              </a:rPr>
              <a:t>from</a:t>
            </a:r>
            <a:r>
              <a:rPr lang="tr-TR" sz="3200" b="1" dirty="0">
                <a:solidFill>
                  <a:schemeClr val="tx1"/>
                </a:solidFill>
              </a:rPr>
              <a:t>?</a:t>
            </a:r>
          </a:p>
        </p:txBody>
      </p:sp>
      <p:sp>
        <p:nvSpPr>
          <p:cNvPr id="3" name="Konuşma Balonu: Dikdörtgen 2">
            <a:extLst>
              <a:ext uri="{FF2B5EF4-FFF2-40B4-BE49-F238E27FC236}">
                <a16:creationId xmlns:a16="http://schemas.microsoft.com/office/drawing/2014/main" id="{F4D10664-9C1B-3E52-DC57-20A7BD2F93DB}"/>
              </a:ext>
            </a:extLst>
          </p:cNvPr>
          <p:cNvSpPr/>
          <p:nvPr/>
        </p:nvSpPr>
        <p:spPr>
          <a:xfrm>
            <a:off x="232242" y="1555639"/>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Nerelisin?</a:t>
            </a:r>
          </a:p>
        </p:txBody>
      </p:sp>
      <p:sp>
        <p:nvSpPr>
          <p:cNvPr id="4" name="Metin kutusu 3">
            <a:extLst>
              <a:ext uri="{FF2B5EF4-FFF2-40B4-BE49-F238E27FC236}">
                <a16:creationId xmlns:a16="http://schemas.microsoft.com/office/drawing/2014/main" id="{1C999FA9-C42E-3BF0-F399-67A07E0697DA}"/>
              </a:ext>
            </a:extLst>
          </p:cNvPr>
          <p:cNvSpPr txBox="1"/>
          <p:nvPr/>
        </p:nvSpPr>
        <p:spPr>
          <a:xfrm>
            <a:off x="270745" y="222143"/>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Birisine nereli olduğunu sormak için</a:t>
            </a:r>
          </a:p>
          <a:p>
            <a:r>
              <a:rPr lang="tr-TR" dirty="0"/>
              <a:t>«</a:t>
            </a:r>
            <a:r>
              <a:rPr lang="tr-TR" sz="2400" b="1" dirty="0" err="1">
                <a:solidFill>
                  <a:srgbClr val="8C50D4"/>
                </a:solidFill>
              </a:rPr>
              <a:t>Where</a:t>
            </a:r>
            <a:r>
              <a:rPr lang="tr-TR" sz="2400" b="1" dirty="0">
                <a:solidFill>
                  <a:srgbClr val="8C50D4"/>
                </a:solidFill>
              </a:rPr>
              <a:t> </a:t>
            </a:r>
            <a:r>
              <a:rPr lang="tr-TR" sz="2400" b="1" dirty="0" err="1">
                <a:solidFill>
                  <a:srgbClr val="8C50D4"/>
                </a:solidFill>
              </a:rPr>
              <a:t>are</a:t>
            </a:r>
            <a:r>
              <a:rPr lang="tr-TR" sz="2400" b="1" dirty="0">
                <a:solidFill>
                  <a:srgbClr val="8C50D4"/>
                </a:solidFill>
              </a:rPr>
              <a:t> </a:t>
            </a:r>
            <a:r>
              <a:rPr lang="tr-TR" sz="2400" b="1" dirty="0" err="1">
                <a:solidFill>
                  <a:srgbClr val="8C50D4"/>
                </a:solidFill>
              </a:rPr>
              <a:t>you</a:t>
            </a:r>
            <a:r>
              <a:rPr lang="tr-TR" sz="2400" b="1" dirty="0">
                <a:solidFill>
                  <a:srgbClr val="8C50D4"/>
                </a:solidFill>
              </a:rPr>
              <a:t> </a:t>
            </a:r>
            <a:r>
              <a:rPr lang="tr-TR" sz="2400" b="1" dirty="0" err="1">
                <a:solidFill>
                  <a:srgbClr val="8C50D4"/>
                </a:solidFill>
              </a:rPr>
              <a:t>from</a:t>
            </a:r>
            <a:r>
              <a:rPr lang="tr-TR" sz="2400" b="1" dirty="0">
                <a:solidFill>
                  <a:srgbClr val="8C50D4"/>
                </a:solidFill>
              </a:rPr>
              <a:t>?</a:t>
            </a:r>
            <a:r>
              <a:rPr lang="tr-TR" sz="2000" dirty="0">
                <a:solidFill>
                  <a:schemeClr val="tx1"/>
                </a:solidFill>
              </a:rPr>
              <a:t>» </a:t>
            </a:r>
            <a:r>
              <a:rPr lang="tr-TR" dirty="0"/>
              <a:t>yapısı kullanılır.</a:t>
            </a:r>
          </a:p>
          <a:p>
            <a:r>
              <a:rPr lang="tr-TR" dirty="0"/>
              <a:t>Türkçe karşılığı: «Nerelisin?» </a:t>
            </a:r>
            <a:r>
              <a:rPr lang="tr-TR" dirty="0" err="1"/>
              <a:t>dir</a:t>
            </a:r>
            <a:r>
              <a:rPr lang="tr-TR" dirty="0"/>
              <a:t>.</a:t>
            </a:r>
          </a:p>
        </p:txBody>
      </p:sp>
      <p:sp>
        <p:nvSpPr>
          <p:cNvPr id="5" name="Konuşma Balonu: Dikdörtgen 4">
            <a:extLst>
              <a:ext uri="{FF2B5EF4-FFF2-40B4-BE49-F238E27FC236}">
                <a16:creationId xmlns:a16="http://schemas.microsoft.com/office/drawing/2014/main" id="{31A3C593-8428-3C1D-8717-F91F2ED4CB19}"/>
              </a:ext>
            </a:extLst>
          </p:cNvPr>
          <p:cNvSpPr/>
          <p:nvPr/>
        </p:nvSpPr>
        <p:spPr>
          <a:xfrm>
            <a:off x="2973839" y="3988353"/>
            <a:ext cx="5744574" cy="828289"/>
          </a:xfrm>
          <a:prstGeom prst="wedgeRectCallout">
            <a:avLst>
              <a:gd name="adj1" fmla="val 55958"/>
              <a:gd name="adj2" fmla="val 279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a:solidFill>
                  <a:schemeClr val="tx1"/>
                </a:solidFill>
              </a:rPr>
              <a:t>I am </a:t>
            </a:r>
            <a:r>
              <a:rPr lang="tr-TR" sz="3600" b="1" dirty="0" err="1">
                <a:solidFill>
                  <a:schemeClr val="tx1"/>
                </a:solidFill>
              </a:rPr>
              <a:t>from</a:t>
            </a:r>
            <a:r>
              <a:rPr lang="tr-TR" sz="3600" b="1" dirty="0">
                <a:solidFill>
                  <a:schemeClr val="tx1"/>
                </a:solidFill>
              </a:rPr>
              <a:t> </a:t>
            </a:r>
            <a:r>
              <a:rPr lang="tr-TR" sz="3600" b="1" dirty="0">
                <a:solidFill>
                  <a:srgbClr val="FF0000"/>
                </a:solidFill>
              </a:rPr>
              <a:t>Türkiye</a:t>
            </a:r>
            <a:r>
              <a:rPr lang="tr-TR" sz="3600" b="1" dirty="0">
                <a:solidFill>
                  <a:schemeClr val="tx1"/>
                </a:solidFill>
              </a:rPr>
              <a:t>.</a:t>
            </a:r>
          </a:p>
        </p:txBody>
      </p:sp>
      <p:sp>
        <p:nvSpPr>
          <p:cNvPr id="6" name="Konuşma Balonu: Dikdörtgen 5">
            <a:extLst>
              <a:ext uri="{FF2B5EF4-FFF2-40B4-BE49-F238E27FC236}">
                <a16:creationId xmlns:a16="http://schemas.microsoft.com/office/drawing/2014/main" id="{BFF126EC-172E-1345-BD00-24F02A8DF5B6}"/>
              </a:ext>
            </a:extLst>
          </p:cNvPr>
          <p:cNvSpPr/>
          <p:nvPr/>
        </p:nvSpPr>
        <p:spPr>
          <a:xfrm>
            <a:off x="2973838" y="3502633"/>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Ben </a:t>
            </a:r>
            <a:r>
              <a:rPr lang="tr-TR" sz="2800" b="1" dirty="0">
                <a:solidFill>
                  <a:srgbClr val="FF0000"/>
                </a:solidFill>
              </a:rPr>
              <a:t>Türkiye</a:t>
            </a:r>
            <a:r>
              <a:rPr lang="tr-TR" sz="2800" b="1" dirty="0">
                <a:solidFill>
                  <a:sysClr val="windowText" lastClr="000000"/>
                </a:solidFill>
              </a:rPr>
              <a:t>’denim.</a:t>
            </a:r>
          </a:p>
        </p:txBody>
      </p:sp>
      <p:sp>
        <p:nvSpPr>
          <p:cNvPr id="7" name="Metin kutusu 6">
            <a:extLst>
              <a:ext uri="{FF2B5EF4-FFF2-40B4-BE49-F238E27FC236}">
                <a16:creationId xmlns:a16="http://schemas.microsoft.com/office/drawing/2014/main" id="{5CB3FFDC-0B57-F2D2-8FA7-26BE2B150286}"/>
              </a:ext>
            </a:extLst>
          </p:cNvPr>
          <p:cNvSpPr txBox="1"/>
          <p:nvPr/>
        </p:nvSpPr>
        <p:spPr>
          <a:xfrm>
            <a:off x="6215185" y="729974"/>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Nereli olduğumuzu söylerken önce</a:t>
            </a:r>
          </a:p>
          <a:p>
            <a:r>
              <a:rPr lang="tr-TR" dirty="0"/>
              <a:t>«</a:t>
            </a:r>
            <a:r>
              <a:rPr lang="tr-TR" sz="2400" b="1" dirty="0">
                <a:solidFill>
                  <a:srgbClr val="8C50D4"/>
                </a:solidFill>
              </a:rPr>
              <a:t>I am </a:t>
            </a:r>
            <a:r>
              <a:rPr lang="tr-TR" sz="2400" b="1" dirty="0" err="1">
                <a:solidFill>
                  <a:srgbClr val="8C50D4"/>
                </a:solidFill>
              </a:rPr>
              <a:t>from</a:t>
            </a:r>
            <a:r>
              <a:rPr lang="tr-TR" sz="2400" b="1" dirty="0">
                <a:solidFill>
                  <a:srgbClr val="8C50D4"/>
                </a:solidFill>
              </a:rPr>
              <a:t> …</a:t>
            </a:r>
            <a:r>
              <a:rPr lang="tr-TR" sz="2000" dirty="0">
                <a:solidFill>
                  <a:schemeClr val="tx1"/>
                </a:solidFill>
              </a:rPr>
              <a:t>» </a:t>
            </a:r>
            <a:r>
              <a:rPr lang="tr-TR" dirty="0"/>
              <a:t>yapısını, daha sonra ülkemizin ismini söyleriz .</a:t>
            </a:r>
          </a:p>
        </p:txBody>
      </p:sp>
    </p:spTree>
    <p:extLst>
      <p:ext uri="{BB962C8B-B14F-4D97-AF65-F5344CB8AC3E}">
        <p14:creationId xmlns:p14="http://schemas.microsoft.com/office/powerpoint/2010/main" val="71889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48BA49EE-A95E-AEEE-8E47-658F59C0E88A}"/>
              </a:ext>
            </a:extLst>
          </p:cNvPr>
          <p:cNvSpPr/>
          <p:nvPr/>
        </p:nvSpPr>
        <p:spPr>
          <a:xfrm>
            <a:off x="232243" y="2041359"/>
            <a:ext cx="5744574" cy="828289"/>
          </a:xfrm>
          <a:prstGeom prst="wedgeRectCallout">
            <a:avLst>
              <a:gd name="adj1" fmla="val -16593"/>
              <a:gd name="adj2" fmla="val 7600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Where</a:t>
            </a:r>
            <a:r>
              <a:rPr lang="tr-TR" sz="3200" b="1" dirty="0">
                <a:solidFill>
                  <a:schemeClr val="tx1"/>
                </a:solidFill>
              </a:rPr>
              <a:t> is </a:t>
            </a:r>
            <a:r>
              <a:rPr lang="tr-TR" sz="3200" b="1" dirty="0" err="1">
                <a:solidFill>
                  <a:schemeClr val="tx1"/>
                </a:solidFill>
              </a:rPr>
              <a:t>she</a:t>
            </a:r>
            <a:r>
              <a:rPr lang="tr-TR" sz="3200" b="1" dirty="0">
                <a:solidFill>
                  <a:schemeClr val="tx1"/>
                </a:solidFill>
              </a:rPr>
              <a:t> </a:t>
            </a:r>
            <a:r>
              <a:rPr lang="tr-TR" sz="3200" b="1" dirty="0" err="1">
                <a:solidFill>
                  <a:schemeClr val="tx1"/>
                </a:solidFill>
              </a:rPr>
              <a:t>from</a:t>
            </a:r>
            <a:r>
              <a:rPr lang="tr-TR" sz="3200" b="1" dirty="0">
                <a:solidFill>
                  <a:schemeClr val="tx1"/>
                </a:solidFill>
              </a:rPr>
              <a:t>?</a:t>
            </a:r>
          </a:p>
        </p:txBody>
      </p:sp>
      <p:sp>
        <p:nvSpPr>
          <p:cNvPr id="3" name="Konuşma Balonu: Dikdörtgen 2">
            <a:extLst>
              <a:ext uri="{FF2B5EF4-FFF2-40B4-BE49-F238E27FC236}">
                <a16:creationId xmlns:a16="http://schemas.microsoft.com/office/drawing/2014/main" id="{8A051769-69F9-F50C-812C-1BCD20CF2CAE}"/>
              </a:ext>
            </a:extLst>
          </p:cNvPr>
          <p:cNvSpPr/>
          <p:nvPr/>
        </p:nvSpPr>
        <p:spPr>
          <a:xfrm>
            <a:off x="232242" y="1555639"/>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(kız) nereli?</a:t>
            </a:r>
          </a:p>
        </p:txBody>
      </p:sp>
      <p:sp>
        <p:nvSpPr>
          <p:cNvPr id="4" name="Metin kutusu 3">
            <a:extLst>
              <a:ext uri="{FF2B5EF4-FFF2-40B4-BE49-F238E27FC236}">
                <a16:creationId xmlns:a16="http://schemas.microsoft.com/office/drawing/2014/main" id="{6B2206CD-1FBD-13C0-79A5-8F034754DB23}"/>
              </a:ext>
            </a:extLst>
          </p:cNvPr>
          <p:cNvSpPr txBox="1"/>
          <p:nvPr/>
        </p:nvSpPr>
        <p:spPr>
          <a:xfrm>
            <a:off x="270745" y="222143"/>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Başka birinin nereli olduğunu sormak için</a:t>
            </a:r>
          </a:p>
          <a:p>
            <a:r>
              <a:rPr lang="tr-TR" dirty="0"/>
              <a:t>«</a:t>
            </a:r>
            <a:r>
              <a:rPr lang="tr-TR" sz="2400" b="1" dirty="0" err="1">
                <a:solidFill>
                  <a:srgbClr val="8C50D4"/>
                </a:solidFill>
              </a:rPr>
              <a:t>Where</a:t>
            </a:r>
            <a:r>
              <a:rPr lang="tr-TR" sz="2400" b="1" dirty="0">
                <a:solidFill>
                  <a:srgbClr val="8C50D4"/>
                </a:solidFill>
              </a:rPr>
              <a:t> is he/</a:t>
            </a:r>
            <a:r>
              <a:rPr lang="tr-TR" sz="2400" b="1" dirty="0" err="1">
                <a:solidFill>
                  <a:srgbClr val="8C50D4"/>
                </a:solidFill>
              </a:rPr>
              <a:t>she</a:t>
            </a:r>
            <a:r>
              <a:rPr lang="tr-TR" sz="2400" b="1" dirty="0">
                <a:solidFill>
                  <a:srgbClr val="8C50D4"/>
                </a:solidFill>
              </a:rPr>
              <a:t> </a:t>
            </a:r>
            <a:r>
              <a:rPr lang="tr-TR" sz="2400" b="1" dirty="0" err="1">
                <a:solidFill>
                  <a:srgbClr val="8C50D4"/>
                </a:solidFill>
              </a:rPr>
              <a:t>from</a:t>
            </a:r>
            <a:r>
              <a:rPr lang="tr-TR" sz="2400" b="1" dirty="0">
                <a:solidFill>
                  <a:srgbClr val="8C50D4"/>
                </a:solidFill>
              </a:rPr>
              <a:t>?</a:t>
            </a:r>
            <a:r>
              <a:rPr lang="tr-TR" sz="2000" dirty="0">
                <a:solidFill>
                  <a:schemeClr val="tx1"/>
                </a:solidFill>
              </a:rPr>
              <a:t>» </a:t>
            </a:r>
            <a:r>
              <a:rPr lang="tr-TR" dirty="0"/>
              <a:t>yapısı kullanılır.</a:t>
            </a:r>
          </a:p>
          <a:p>
            <a:r>
              <a:rPr lang="tr-TR" dirty="0"/>
              <a:t>Türkçe karşılığı: «O nereli?» </a:t>
            </a:r>
            <a:r>
              <a:rPr lang="tr-TR" dirty="0" err="1"/>
              <a:t>dir</a:t>
            </a:r>
            <a:r>
              <a:rPr lang="tr-TR" dirty="0"/>
              <a:t>.</a:t>
            </a:r>
          </a:p>
        </p:txBody>
      </p:sp>
      <p:sp>
        <p:nvSpPr>
          <p:cNvPr id="5" name="Konuşma Balonu: Dikdörtgen 4">
            <a:extLst>
              <a:ext uri="{FF2B5EF4-FFF2-40B4-BE49-F238E27FC236}">
                <a16:creationId xmlns:a16="http://schemas.microsoft.com/office/drawing/2014/main" id="{88F02C05-D964-5482-36E9-5FA6059F9BB4}"/>
              </a:ext>
            </a:extLst>
          </p:cNvPr>
          <p:cNvSpPr/>
          <p:nvPr/>
        </p:nvSpPr>
        <p:spPr>
          <a:xfrm>
            <a:off x="2973839" y="3988353"/>
            <a:ext cx="5744574" cy="828289"/>
          </a:xfrm>
          <a:prstGeom prst="wedgeRectCallout">
            <a:avLst>
              <a:gd name="adj1" fmla="val 55958"/>
              <a:gd name="adj2" fmla="val 279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err="1">
                <a:solidFill>
                  <a:schemeClr val="tx1"/>
                </a:solidFill>
              </a:rPr>
              <a:t>She</a:t>
            </a:r>
            <a:r>
              <a:rPr lang="tr-TR" sz="3600" b="1" dirty="0">
                <a:solidFill>
                  <a:schemeClr val="tx1"/>
                </a:solidFill>
              </a:rPr>
              <a:t> is </a:t>
            </a:r>
            <a:r>
              <a:rPr lang="tr-TR" sz="3600" b="1" dirty="0" err="1">
                <a:solidFill>
                  <a:schemeClr val="tx1"/>
                </a:solidFill>
              </a:rPr>
              <a:t>from</a:t>
            </a:r>
            <a:r>
              <a:rPr lang="tr-TR" sz="3600" b="1" dirty="0">
                <a:solidFill>
                  <a:schemeClr val="tx1"/>
                </a:solidFill>
              </a:rPr>
              <a:t> </a:t>
            </a:r>
            <a:r>
              <a:rPr lang="tr-TR" sz="3600" b="1" dirty="0" err="1">
                <a:solidFill>
                  <a:srgbClr val="FF0000"/>
                </a:solidFill>
              </a:rPr>
              <a:t>Russia</a:t>
            </a:r>
            <a:r>
              <a:rPr lang="tr-TR" sz="3600" b="1" dirty="0">
                <a:solidFill>
                  <a:schemeClr val="tx1"/>
                </a:solidFill>
              </a:rPr>
              <a:t>.</a:t>
            </a:r>
          </a:p>
        </p:txBody>
      </p:sp>
      <p:sp>
        <p:nvSpPr>
          <p:cNvPr id="6" name="Konuşma Balonu: Dikdörtgen 5">
            <a:extLst>
              <a:ext uri="{FF2B5EF4-FFF2-40B4-BE49-F238E27FC236}">
                <a16:creationId xmlns:a16="http://schemas.microsoft.com/office/drawing/2014/main" id="{9698755C-1981-EC13-19E7-225B6ECC0E3A}"/>
              </a:ext>
            </a:extLst>
          </p:cNvPr>
          <p:cNvSpPr/>
          <p:nvPr/>
        </p:nvSpPr>
        <p:spPr>
          <a:xfrm>
            <a:off x="2973838" y="3502633"/>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(kız) </a:t>
            </a:r>
            <a:r>
              <a:rPr lang="tr-TR" sz="2800" b="1" dirty="0">
                <a:solidFill>
                  <a:srgbClr val="FF0000"/>
                </a:solidFill>
              </a:rPr>
              <a:t>Rusya</a:t>
            </a:r>
            <a:r>
              <a:rPr lang="tr-TR" sz="2800" b="1" dirty="0">
                <a:solidFill>
                  <a:sysClr val="windowText" lastClr="000000"/>
                </a:solidFill>
              </a:rPr>
              <a:t>’dan.</a:t>
            </a:r>
          </a:p>
        </p:txBody>
      </p:sp>
      <p:sp>
        <p:nvSpPr>
          <p:cNvPr id="7" name="Metin kutusu 6">
            <a:extLst>
              <a:ext uri="{FF2B5EF4-FFF2-40B4-BE49-F238E27FC236}">
                <a16:creationId xmlns:a16="http://schemas.microsoft.com/office/drawing/2014/main" id="{356E3619-70BA-2E48-4A5A-59D5A542057D}"/>
              </a:ext>
            </a:extLst>
          </p:cNvPr>
          <p:cNvSpPr txBox="1"/>
          <p:nvPr/>
        </p:nvSpPr>
        <p:spPr>
          <a:xfrm>
            <a:off x="2973840" y="5260232"/>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Başka birinin nereli olduğunu söylerken önce</a:t>
            </a:r>
          </a:p>
          <a:p>
            <a:r>
              <a:rPr lang="tr-TR" dirty="0"/>
              <a:t>«</a:t>
            </a:r>
            <a:r>
              <a:rPr lang="tr-TR" sz="2400" b="1" dirty="0">
                <a:solidFill>
                  <a:srgbClr val="8C50D4"/>
                </a:solidFill>
              </a:rPr>
              <a:t>He/</a:t>
            </a:r>
            <a:r>
              <a:rPr lang="tr-TR" sz="2400" b="1" dirty="0" err="1">
                <a:solidFill>
                  <a:srgbClr val="8C50D4"/>
                </a:solidFill>
              </a:rPr>
              <a:t>She</a:t>
            </a:r>
            <a:r>
              <a:rPr lang="tr-TR" sz="2400" b="1" dirty="0">
                <a:solidFill>
                  <a:srgbClr val="8C50D4"/>
                </a:solidFill>
              </a:rPr>
              <a:t> is </a:t>
            </a:r>
            <a:r>
              <a:rPr lang="tr-TR" sz="2400" b="1" dirty="0" err="1">
                <a:solidFill>
                  <a:srgbClr val="8C50D4"/>
                </a:solidFill>
              </a:rPr>
              <a:t>from</a:t>
            </a:r>
            <a:r>
              <a:rPr lang="tr-TR" sz="2400" b="1" dirty="0">
                <a:solidFill>
                  <a:srgbClr val="8C50D4"/>
                </a:solidFill>
              </a:rPr>
              <a:t> …</a:t>
            </a:r>
            <a:r>
              <a:rPr lang="tr-TR" sz="2000" dirty="0">
                <a:solidFill>
                  <a:schemeClr val="tx1"/>
                </a:solidFill>
              </a:rPr>
              <a:t>» </a:t>
            </a:r>
            <a:r>
              <a:rPr lang="tr-TR" dirty="0"/>
              <a:t>yapısını, daha sonra o kişinin ülkesinin ismi söylenir.</a:t>
            </a:r>
          </a:p>
        </p:txBody>
      </p:sp>
    </p:spTree>
    <p:extLst>
      <p:ext uri="{BB962C8B-B14F-4D97-AF65-F5344CB8AC3E}">
        <p14:creationId xmlns:p14="http://schemas.microsoft.com/office/powerpoint/2010/main" val="112492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DE2A99FE-D7A0-F2A9-505D-37A58E1A42BA}"/>
              </a:ext>
            </a:extLst>
          </p:cNvPr>
          <p:cNvSpPr/>
          <p:nvPr/>
        </p:nvSpPr>
        <p:spPr>
          <a:xfrm>
            <a:off x="232243" y="2041359"/>
            <a:ext cx="5744574" cy="828289"/>
          </a:xfrm>
          <a:prstGeom prst="wedgeRectCallout">
            <a:avLst>
              <a:gd name="adj1" fmla="val -16593"/>
              <a:gd name="adj2" fmla="val 7600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Where</a:t>
            </a:r>
            <a:r>
              <a:rPr lang="tr-TR" sz="3200" b="1" dirty="0">
                <a:solidFill>
                  <a:schemeClr val="tx1"/>
                </a:solidFill>
              </a:rPr>
              <a:t> is he </a:t>
            </a:r>
            <a:r>
              <a:rPr lang="tr-TR" sz="3200" b="1" dirty="0" err="1">
                <a:solidFill>
                  <a:schemeClr val="tx1"/>
                </a:solidFill>
              </a:rPr>
              <a:t>from</a:t>
            </a:r>
            <a:r>
              <a:rPr lang="tr-TR" sz="3200" b="1" dirty="0">
                <a:solidFill>
                  <a:schemeClr val="tx1"/>
                </a:solidFill>
              </a:rPr>
              <a:t>?</a:t>
            </a:r>
          </a:p>
        </p:txBody>
      </p:sp>
      <p:sp>
        <p:nvSpPr>
          <p:cNvPr id="3" name="Konuşma Balonu: Dikdörtgen 2">
            <a:extLst>
              <a:ext uri="{FF2B5EF4-FFF2-40B4-BE49-F238E27FC236}">
                <a16:creationId xmlns:a16="http://schemas.microsoft.com/office/drawing/2014/main" id="{119F483D-AA6E-FB71-BCE6-91B185B4332F}"/>
              </a:ext>
            </a:extLst>
          </p:cNvPr>
          <p:cNvSpPr/>
          <p:nvPr/>
        </p:nvSpPr>
        <p:spPr>
          <a:xfrm>
            <a:off x="232242" y="1555639"/>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(erkek) nereli?</a:t>
            </a:r>
          </a:p>
        </p:txBody>
      </p:sp>
      <p:sp>
        <p:nvSpPr>
          <p:cNvPr id="5" name="Konuşma Balonu: Dikdörtgen 4">
            <a:extLst>
              <a:ext uri="{FF2B5EF4-FFF2-40B4-BE49-F238E27FC236}">
                <a16:creationId xmlns:a16="http://schemas.microsoft.com/office/drawing/2014/main" id="{8A455448-4907-C716-A843-0B6D1F2C58EB}"/>
              </a:ext>
            </a:extLst>
          </p:cNvPr>
          <p:cNvSpPr/>
          <p:nvPr/>
        </p:nvSpPr>
        <p:spPr>
          <a:xfrm>
            <a:off x="2973839" y="3988353"/>
            <a:ext cx="5744574" cy="828289"/>
          </a:xfrm>
          <a:prstGeom prst="wedgeRectCallout">
            <a:avLst>
              <a:gd name="adj1" fmla="val 55958"/>
              <a:gd name="adj2" fmla="val 279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a:solidFill>
                  <a:schemeClr val="tx1"/>
                </a:solidFill>
              </a:rPr>
              <a:t>He is </a:t>
            </a:r>
            <a:r>
              <a:rPr lang="tr-TR" sz="3600" b="1" dirty="0" err="1">
                <a:solidFill>
                  <a:schemeClr val="tx1"/>
                </a:solidFill>
              </a:rPr>
              <a:t>from</a:t>
            </a:r>
            <a:r>
              <a:rPr lang="tr-TR" sz="3600" b="1" dirty="0">
                <a:solidFill>
                  <a:schemeClr val="tx1"/>
                </a:solidFill>
              </a:rPr>
              <a:t> </a:t>
            </a:r>
            <a:r>
              <a:rPr lang="tr-TR" sz="3600" b="1" dirty="0">
                <a:solidFill>
                  <a:srgbClr val="FF0000"/>
                </a:solidFill>
              </a:rPr>
              <a:t>Britain</a:t>
            </a:r>
            <a:r>
              <a:rPr lang="tr-TR" sz="3600" b="1" dirty="0">
                <a:solidFill>
                  <a:schemeClr val="tx1"/>
                </a:solidFill>
              </a:rPr>
              <a:t>.</a:t>
            </a:r>
          </a:p>
        </p:txBody>
      </p:sp>
      <p:sp>
        <p:nvSpPr>
          <p:cNvPr id="6" name="Konuşma Balonu: Dikdörtgen 5">
            <a:extLst>
              <a:ext uri="{FF2B5EF4-FFF2-40B4-BE49-F238E27FC236}">
                <a16:creationId xmlns:a16="http://schemas.microsoft.com/office/drawing/2014/main" id="{C7B41CAE-DB8F-831D-C96B-DC81CCFF9411}"/>
              </a:ext>
            </a:extLst>
          </p:cNvPr>
          <p:cNvSpPr/>
          <p:nvPr/>
        </p:nvSpPr>
        <p:spPr>
          <a:xfrm>
            <a:off x="2973838" y="3502633"/>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(erkek) </a:t>
            </a:r>
            <a:r>
              <a:rPr lang="tr-TR" sz="2800" b="1" dirty="0">
                <a:solidFill>
                  <a:srgbClr val="FF0000"/>
                </a:solidFill>
              </a:rPr>
              <a:t>Britanya</a:t>
            </a:r>
            <a:r>
              <a:rPr lang="tr-TR" sz="2800" b="1" dirty="0">
                <a:solidFill>
                  <a:sysClr val="windowText" lastClr="000000"/>
                </a:solidFill>
              </a:rPr>
              <a:t>’dan.</a:t>
            </a:r>
          </a:p>
        </p:txBody>
      </p:sp>
    </p:spTree>
    <p:extLst>
      <p:ext uri="{BB962C8B-B14F-4D97-AF65-F5344CB8AC3E}">
        <p14:creationId xmlns:p14="http://schemas.microsoft.com/office/powerpoint/2010/main" val="196089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184529DE-CC67-C36F-A993-7B4611AADE49}"/>
              </a:ext>
            </a:extLst>
          </p:cNvPr>
          <p:cNvSpPr/>
          <p:nvPr/>
        </p:nvSpPr>
        <p:spPr>
          <a:xfrm>
            <a:off x="184116" y="2943280"/>
            <a:ext cx="3444608"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800" b="1" dirty="0" err="1">
                <a:solidFill>
                  <a:sysClr val="windowText" lastClr="000000"/>
                </a:solidFill>
              </a:rPr>
              <a:t>Where</a:t>
            </a:r>
            <a:r>
              <a:rPr lang="tr-TR" sz="2800" b="1" dirty="0">
                <a:solidFill>
                  <a:sysClr val="windowText" lastClr="000000"/>
                </a:solidFill>
              </a:rPr>
              <a:t> is he </a:t>
            </a:r>
            <a:r>
              <a:rPr lang="tr-TR" sz="2800" b="1" dirty="0" err="1">
                <a:solidFill>
                  <a:sysClr val="windowText" lastClr="000000"/>
                </a:solidFill>
              </a:rPr>
              <a:t>from</a:t>
            </a:r>
            <a:r>
              <a:rPr lang="tr-TR" sz="2800" b="1" dirty="0">
                <a:solidFill>
                  <a:sysClr val="windowText" lastClr="000000"/>
                </a:solidFill>
              </a:rPr>
              <a:t>?</a:t>
            </a:r>
          </a:p>
        </p:txBody>
      </p:sp>
      <p:sp>
        <p:nvSpPr>
          <p:cNvPr id="3" name="Konuşma Balonu: Dikdörtgen 2">
            <a:extLst>
              <a:ext uri="{FF2B5EF4-FFF2-40B4-BE49-F238E27FC236}">
                <a16:creationId xmlns:a16="http://schemas.microsoft.com/office/drawing/2014/main" id="{36075ED3-6E6C-5DEE-3C2E-654967A25726}"/>
              </a:ext>
            </a:extLst>
          </p:cNvPr>
          <p:cNvSpPr/>
          <p:nvPr/>
        </p:nvSpPr>
        <p:spPr>
          <a:xfrm>
            <a:off x="4373696" y="2943280"/>
            <a:ext cx="3444608"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800" b="1" dirty="0" err="1">
                <a:solidFill>
                  <a:sysClr val="windowText" lastClr="000000"/>
                </a:solidFill>
              </a:rPr>
              <a:t>Where</a:t>
            </a:r>
            <a:r>
              <a:rPr lang="tr-TR" sz="2800" b="1" dirty="0">
                <a:solidFill>
                  <a:sysClr val="windowText" lastClr="000000"/>
                </a:solidFill>
              </a:rPr>
              <a:t> is </a:t>
            </a:r>
            <a:r>
              <a:rPr lang="tr-TR" sz="2800" b="1" dirty="0" err="1">
                <a:solidFill>
                  <a:sysClr val="windowText" lastClr="000000"/>
                </a:solidFill>
              </a:rPr>
              <a:t>she</a:t>
            </a:r>
            <a:r>
              <a:rPr lang="tr-TR" sz="2800" b="1" dirty="0">
                <a:solidFill>
                  <a:sysClr val="windowText" lastClr="000000"/>
                </a:solidFill>
              </a:rPr>
              <a:t> </a:t>
            </a:r>
            <a:r>
              <a:rPr lang="tr-TR" sz="2800" b="1" dirty="0" err="1">
                <a:solidFill>
                  <a:sysClr val="windowText" lastClr="000000"/>
                </a:solidFill>
              </a:rPr>
              <a:t>from</a:t>
            </a:r>
            <a:r>
              <a:rPr lang="tr-TR" sz="2800" b="1" dirty="0">
                <a:solidFill>
                  <a:sysClr val="windowText" lastClr="000000"/>
                </a:solidFill>
              </a:rPr>
              <a:t>?</a:t>
            </a:r>
          </a:p>
        </p:txBody>
      </p:sp>
      <p:sp>
        <p:nvSpPr>
          <p:cNvPr id="4" name="Konuşma Balonu: Dikdörtgen 3">
            <a:extLst>
              <a:ext uri="{FF2B5EF4-FFF2-40B4-BE49-F238E27FC236}">
                <a16:creationId xmlns:a16="http://schemas.microsoft.com/office/drawing/2014/main" id="{37EBA24F-75D0-F73B-38DE-99E7CECA911B}"/>
              </a:ext>
            </a:extLst>
          </p:cNvPr>
          <p:cNvSpPr/>
          <p:nvPr/>
        </p:nvSpPr>
        <p:spPr>
          <a:xfrm>
            <a:off x="8563276" y="2943280"/>
            <a:ext cx="3444608"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800" b="1" dirty="0" err="1">
                <a:solidFill>
                  <a:sysClr val="windowText" lastClr="000000"/>
                </a:solidFill>
              </a:rPr>
              <a:t>Where</a:t>
            </a:r>
            <a:r>
              <a:rPr lang="tr-TR" sz="2800" b="1" dirty="0">
                <a:solidFill>
                  <a:sysClr val="windowText" lastClr="000000"/>
                </a:solidFill>
              </a:rPr>
              <a:t> is </a:t>
            </a:r>
            <a:r>
              <a:rPr lang="tr-TR" sz="2800" b="1" dirty="0" err="1">
                <a:solidFill>
                  <a:sysClr val="windowText" lastClr="000000"/>
                </a:solidFill>
              </a:rPr>
              <a:t>she</a:t>
            </a:r>
            <a:r>
              <a:rPr lang="tr-TR" sz="2800" b="1" dirty="0">
                <a:solidFill>
                  <a:sysClr val="windowText" lastClr="000000"/>
                </a:solidFill>
              </a:rPr>
              <a:t> </a:t>
            </a:r>
            <a:r>
              <a:rPr lang="tr-TR" sz="2800" b="1" dirty="0" err="1">
                <a:solidFill>
                  <a:sysClr val="windowText" lastClr="000000"/>
                </a:solidFill>
              </a:rPr>
              <a:t>from</a:t>
            </a:r>
            <a:r>
              <a:rPr lang="tr-TR" sz="2800" b="1" dirty="0">
                <a:solidFill>
                  <a:sysClr val="windowText" lastClr="000000"/>
                </a:solidFill>
              </a:rPr>
              <a:t>?</a:t>
            </a:r>
          </a:p>
        </p:txBody>
      </p:sp>
      <p:sp>
        <p:nvSpPr>
          <p:cNvPr id="5" name="Metin kutusu 4">
            <a:extLst>
              <a:ext uri="{FF2B5EF4-FFF2-40B4-BE49-F238E27FC236}">
                <a16:creationId xmlns:a16="http://schemas.microsoft.com/office/drawing/2014/main" id="{A0368C69-82D1-1161-7B0B-24F364C89BA0}"/>
              </a:ext>
            </a:extLst>
          </p:cNvPr>
          <p:cNvSpPr txBox="1"/>
          <p:nvPr/>
        </p:nvSpPr>
        <p:spPr>
          <a:xfrm>
            <a:off x="184116" y="68659"/>
            <a:ext cx="7216621" cy="400110"/>
          </a:xfrm>
          <a:prstGeom prst="rect">
            <a:avLst/>
          </a:prstGeom>
          <a:solidFill>
            <a:srgbClr val="E1D2F4"/>
          </a:solidFill>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err="1"/>
              <a:t>Answer</a:t>
            </a:r>
            <a:r>
              <a:rPr lang="tr-TR" sz="2000" dirty="0"/>
              <a:t> </a:t>
            </a:r>
            <a:r>
              <a:rPr lang="tr-TR" sz="2000" dirty="0" err="1"/>
              <a:t>the</a:t>
            </a:r>
            <a:r>
              <a:rPr lang="tr-TR" sz="2000" dirty="0"/>
              <a:t> </a:t>
            </a:r>
            <a:r>
              <a:rPr lang="tr-TR" sz="2000" dirty="0" err="1"/>
              <a:t>questions</a:t>
            </a:r>
            <a:r>
              <a:rPr lang="tr-TR" sz="2000" dirty="0"/>
              <a:t> </a:t>
            </a:r>
            <a:r>
              <a:rPr lang="tr-TR" sz="2000" dirty="0" err="1"/>
              <a:t>according</a:t>
            </a:r>
            <a:r>
              <a:rPr lang="tr-TR" sz="2000" dirty="0"/>
              <a:t> </a:t>
            </a:r>
            <a:r>
              <a:rPr lang="tr-TR" sz="2000" dirty="0" err="1"/>
              <a:t>to</a:t>
            </a:r>
            <a:r>
              <a:rPr lang="tr-TR" sz="2000" dirty="0"/>
              <a:t> </a:t>
            </a:r>
            <a:r>
              <a:rPr lang="tr-TR" sz="2000" dirty="0" err="1"/>
              <a:t>the</a:t>
            </a:r>
            <a:r>
              <a:rPr lang="tr-TR" sz="2000" dirty="0"/>
              <a:t> </a:t>
            </a:r>
            <a:r>
              <a:rPr lang="tr-TR" sz="2000" dirty="0" err="1"/>
              <a:t>given</a:t>
            </a:r>
            <a:r>
              <a:rPr lang="tr-TR" sz="2000" dirty="0"/>
              <a:t> </a:t>
            </a:r>
            <a:r>
              <a:rPr lang="tr-TR" sz="2000" dirty="0" err="1"/>
              <a:t>picture</a:t>
            </a:r>
            <a:r>
              <a:rPr lang="tr-TR" sz="2000" dirty="0"/>
              <a:t>.</a:t>
            </a:r>
          </a:p>
        </p:txBody>
      </p:sp>
      <p:sp>
        <p:nvSpPr>
          <p:cNvPr id="6" name="Dikdörtgen 5">
            <a:extLst>
              <a:ext uri="{FF2B5EF4-FFF2-40B4-BE49-F238E27FC236}">
                <a16:creationId xmlns:a16="http://schemas.microsoft.com/office/drawing/2014/main" id="{097EFD77-3B84-72E2-2350-F1E9796B87AB}"/>
              </a:ext>
            </a:extLst>
          </p:cNvPr>
          <p:cNvSpPr/>
          <p:nvPr/>
        </p:nvSpPr>
        <p:spPr>
          <a:xfrm>
            <a:off x="184116" y="3562152"/>
            <a:ext cx="344460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rPr>
              <a:t>He is </a:t>
            </a:r>
            <a:r>
              <a:rPr lang="tr-TR" sz="3200" b="1" dirty="0" err="1">
                <a:solidFill>
                  <a:schemeClr val="tx1"/>
                </a:solidFill>
              </a:rPr>
              <a:t>from</a:t>
            </a:r>
            <a:r>
              <a:rPr lang="tr-TR" sz="3200" b="1" dirty="0">
                <a:solidFill>
                  <a:schemeClr val="tx1"/>
                </a:solidFill>
              </a:rPr>
              <a:t> </a:t>
            </a:r>
            <a:r>
              <a:rPr lang="tr-TR" sz="3200" b="1" dirty="0">
                <a:solidFill>
                  <a:srgbClr val="FF0000"/>
                </a:solidFill>
              </a:rPr>
              <a:t>Iran</a:t>
            </a:r>
            <a:r>
              <a:rPr lang="tr-TR" sz="3200" b="1" dirty="0">
                <a:solidFill>
                  <a:schemeClr val="tx1"/>
                </a:solidFill>
              </a:rPr>
              <a:t>.</a:t>
            </a:r>
          </a:p>
        </p:txBody>
      </p:sp>
      <p:sp>
        <p:nvSpPr>
          <p:cNvPr id="8" name="Konuşma Balonu: Dikdörtgen 7">
            <a:extLst>
              <a:ext uri="{FF2B5EF4-FFF2-40B4-BE49-F238E27FC236}">
                <a16:creationId xmlns:a16="http://schemas.microsoft.com/office/drawing/2014/main" id="{0A7AC764-2DE3-A398-32D3-9460B372973B}"/>
              </a:ext>
            </a:extLst>
          </p:cNvPr>
          <p:cNvSpPr/>
          <p:nvPr/>
        </p:nvSpPr>
        <p:spPr>
          <a:xfrm>
            <a:off x="184116" y="4350620"/>
            <a:ext cx="344460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(erkek) </a:t>
            </a:r>
            <a:r>
              <a:rPr lang="tr-TR" sz="2800" b="1" dirty="0">
                <a:solidFill>
                  <a:srgbClr val="FF0000"/>
                </a:solidFill>
              </a:rPr>
              <a:t>İran</a:t>
            </a:r>
            <a:r>
              <a:rPr lang="tr-TR" sz="2800" b="1" dirty="0">
                <a:solidFill>
                  <a:sysClr val="windowText" lastClr="000000"/>
                </a:solidFill>
              </a:rPr>
              <a:t>’dan.</a:t>
            </a:r>
          </a:p>
        </p:txBody>
      </p:sp>
      <p:sp>
        <p:nvSpPr>
          <p:cNvPr id="9" name="Dikdörtgen 8">
            <a:extLst>
              <a:ext uri="{FF2B5EF4-FFF2-40B4-BE49-F238E27FC236}">
                <a16:creationId xmlns:a16="http://schemas.microsoft.com/office/drawing/2014/main" id="{535319C0-4B32-359C-565C-1D9DE471FF21}"/>
              </a:ext>
            </a:extLst>
          </p:cNvPr>
          <p:cNvSpPr/>
          <p:nvPr/>
        </p:nvSpPr>
        <p:spPr>
          <a:xfrm>
            <a:off x="4373696" y="3562152"/>
            <a:ext cx="344460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000" b="1" dirty="0" err="1">
                <a:solidFill>
                  <a:schemeClr val="tx1"/>
                </a:solidFill>
              </a:rPr>
              <a:t>She</a:t>
            </a:r>
            <a:r>
              <a:rPr lang="tr-TR" sz="3000" b="1" dirty="0">
                <a:solidFill>
                  <a:schemeClr val="tx1"/>
                </a:solidFill>
              </a:rPr>
              <a:t> is </a:t>
            </a:r>
            <a:r>
              <a:rPr lang="tr-TR" sz="3000" b="1" dirty="0" err="1">
                <a:solidFill>
                  <a:schemeClr val="tx1"/>
                </a:solidFill>
              </a:rPr>
              <a:t>from</a:t>
            </a:r>
            <a:r>
              <a:rPr lang="tr-TR" sz="3000" b="1" dirty="0">
                <a:solidFill>
                  <a:schemeClr val="tx1"/>
                </a:solidFill>
              </a:rPr>
              <a:t> </a:t>
            </a:r>
            <a:r>
              <a:rPr lang="tr-TR" sz="3000" b="1" dirty="0">
                <a:solidFill>
                  <a:srgbClr val="FF0000"/>
                </a:solidFill>
              </a:rPr>
              <a:t>Japan</a:t>
            </a:r>
            <a:r>
              <a:rPr lang="tr-TR" sz="3000" b="1" dirty="0">
                <a:solidFill>
                  <a:schemeClr val="tx1"/>
                </a:solidFill>
              </a:rPr>
              <a:t>.</a:t>
            </a:r>
          </a:p>
        </p:txBody>
      </p:sp>
      <p:sp>
        <p:nvSpPr>
          <p:cNvPr id="10" name="Konuşma Balonu: Dikdörtgen 9">
            <a:extLst>
              <a:ext uri="{FF2B5EF4-FFF2-40B4-BE49-F238E27FC236}">
                <a16:creationId xmlns:a16="http://schemas.microsoft.com/office/drawing/2014/main" id="{7881D715-D2E5-BFCF-9560-3F2B46B76D3E}"/>
              </a:ext>
            </a:extLst>
          </p:cNvPr>
          <p:cNvSpPr/>
          <p:nvPr/>
        </p:nvSpPr>
        <p:spPr>
          <a:xfrm>
            <a:off x="4373696" y="4350620"/>
            <a:ext cx="344460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(kız) </a:t>
            </a:r>
            <a:r>
              <a:rPr lang="tr-TR" sz="2800" b="1" dirty="0">
                <a:solidFill>
                  <a:srgbClr val="FF0000"/>
                </a:solidFill>
              </a:rPr>
              <a:t>Japonya</a:t>
            </a:r>
            <a:r>
              <a:rPr lang="tr-TR" sz="2800" b="1" dirty="0">
                <a:solidFill>
                  <a:sysClr val="windowText" lastClr="000000"/>
                </a:solidFill>
              </a:rPr>
              <a:t>’dan.</a:t>
            </a:r>
          </a:p>
        </p:txBody>
      </p:sp>
      <p:sp>
        <p:nvSpPr>
          <p:cNvPr id="11" name="Dikdörtgen 10">
            <a:extLst>
              <a:ext uri="{FF2B5EF4-FFF2-40B4-BE49-F238E27FC236}">
                <a16:creationId xmlns:a16="http://schemas.microsoft.com/office/drawing/2014/main" id="{FBE4DD8D-820B-0580-72F3-C0B3035137D5}"/>
              </a:ext>
            </a:extLst>
          </p:cNvPr>
          <p:cNvSpPr/>
          <p:nvPr/>
        </p:nvSpPr>
        <p:spPr>
          <a:xfrm>
            <a:off x="8563276" y="3562152"/>
            <a:ext cx="344460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900" b="1" dirty="0" err="1">
                <a:solidFill>
                  <a:schemeClr val="tx1"/>
                </a:solidFill>
              </a:rPr>
              <a:t>She</a:t>
            </a:r>
            <a:r>
              <a:rPr lang="tr-TR" sz="2900" b="1" dirty="0">
                <a:solidFill>
                  <a:schemeClr val="tx1"/>
                </a:solidFill>
              </a:rPr>
              <a:t> is </a:t>
            </a:r>
            <a:r>
              <a:rPr lang="tr-TR" sz="2900" b="1" dirty="0" err="1">
                <a:solidFill>
                  <a:schemeClr val="tx1"/>
                </a:solidFill>
              </a:rPr>
              <a:t>from</a:t>
            </a:r>
            <a:r>
              <a:rPr lang="tr-TR" sz="2900" b="1" dirty="0">
                <a:solidFill>
                  <a:schemeClr val="tx1"/>
                </a:solidFill>
              </a:rPr>
              <a:t> </a:t>
            </a:r>
            <a:r>
              <a:rPr lang="tr-TR" sz="2900" b="1" dirty="0" err="1">
                <a:solidFill>
                  <a:srgbClr val="FF0000"/>
                </a:solidFill>
              </a:rPr>
              <a:t>Greece</a:t>
            </a:r>
            <a:r>
              <a:rPr lang="tr-TR" sz="2900" b="1" dirty="0">
                <a:solidFill>
                  <a:schemeClr val="tx1"/>
                </a:solidFill>
              </a:rPr>
              <a:t>.</a:t>
            </a:r>
          </a:p>
        </p:txBody>
      </p:sp>
      <p:sp>
        <p:nvSpPr>
          <p:cNvPr id="12" name="Konuşma Balonu: Dikdörtgen 11">
            <a:extLst>
              <a:ext uri="{FF2B5EF4-FFF2-40B4-BE49-F238E27FC236}">
                <a16:creationId xmlns:a16="http://schemas.microsoft.com/office/drawing/2014/main" id="{C58CCE61-BB34-EA47-151F-AFB7E6A70C34}"/>
              </a:ext>
            </a:extLst>
          </p:cNvPr>
          <p:cNvSpPr/>
          <p:nvPr/>
        </p:nvSpPr>
        <p:spPr>
          <a:xfrm>
            <a:off x="8563276" y="4350620"/>
            <a:ext cx="344460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400" b="1" dirty="0">
                <a:solidFill>
                  <a:sysClr val="windowText" lastClr="000000"/>
                </a:solidFill>
              </a:rPr>
              <a:t>O (kız) </a:t>
            </a:r>
            <a:r>
              <a:rPr lang="tr-TR" sz="2400" b="1" dirty="0">
                <a:solidFill>
                  <a:srgbClr val="FF0000"/>
                </a:solidFill>
              </a:rPr>
              <a:t>Yunanistan</a:t>
            </a:r>
            <a:r>
              <a:rPr lang="tr-TR" sz="2400" b="1" dirty="0">
                <a:solidFill>
                  <a:sysClr val="windowText" lastClr="000000"/>
                </a:solidFill>
              </a:rPr>
              <a:t>’dan.</a:t>
            </a:r>
          </a:p>
        </p:txBody>
      </p:sp>
    </p:spTree>
    <p:extLst>
      <p:ext uri="{BB962C8B-B14F-4D97-AF65-F5344CB8AC3E}">
        <p14:creationId xmlns:p14="http://schemas.microsoft.com/office/powerpoint/2010/main" val="37404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07D9CDA7-EFD8-58FE-EAE6-C46FB7DDBBE2}"/>
              </a:ext>
            </a:extLst>
          </p:cNvPr>
          <p:cNvSpPr txBox="1"/>
          <p:nvPr/>
        </p:nvSpPr>
        <p:spPr>
          <a:xfrm>
            <a:off x="0" y="1732911"/>
            <a:ext cx="12192000" cy="1862048"/>
          </a:xfrm>
          <a:prstGeom prst="rect">
            <a:avLst/>
          </a:prstGeom>
          <a:noFill/>
        </p:spPr>
        <p:txBody>
          <a:bodyPr wrap="square" rtlCol="0">
            <a:spAutoFit/>
          </a:bodyPr>
          <a:lstStyle/>
          <a:p>
            <a:pPr algn="ctr"/>
            <a:r>
              <a:rPr lang="tr-TR" sz="11500" b="1" dirty="0" err="1">
                <a:solidFill>
                  <a:srgbClr val="8C50D4"/>
                </a:solidFill>
              </a:rPr>
              <a:t>Nationalities</a:t>
            </a:r>
            <a:endParaRPr lang="tr-TR" sz="11500" b="1" dirty="0">
              <a:solidFill>
                <a:srgbClr val="8C50D4"/>
              </a:solidFill>
            </a:endParaRPr>
          </a:p>
        </p:txBody>
      </p:sp>
      <p:sp>
        <p:nvSpPr>
          <p:cNvPr id="3" name="Metin kutusu 2">
            <a:extLst>
              <a:ext uri="{FF2B5EF4-FFF2-40B4-BE49-F238E27FC236}">
                <a16:creationId xmlns:a16="http://schemas.microsoft.com/office/drawing/2014/main" id="{FB71C142-5403-3D7A-3806-EFE991323C3A}"/>
              </a:ext>
            </a:extLst>
          </p:cNvPr>
          <p:cNvSpPr txBox="1"/>
          <p:nvPr/>
        </p:nvSpPr>
        <p:spPr>
          <a:xfrm>
            <a:off x="579406" y="3219788"/>
            <a:ext cx="11033185" cy="1107996"/>
          </a:xfrm>
          <a:prstGeom prst="rect">
            <a:avLst/>
          </a:prstGeom>
          <a:noFill/>
        </p:spPr>
        <p:txBody>
          <a:bodyPr wrap="square" rtlCol="0">
            <a:spAutoFit/>
          </a:bodyPr>
          <a:lstStyle/>
          <a:p>
            <a:pPr algn="ctr"/>
            <a:r>
              <a:rPr lang="tr-TR" sz="6600" b="1" dirty="0">
                <a:solidFill>
                  <a:srgbClr val="86674A"/>
                </a:solidFill>
              </a:rPr>
              <a:t>(Milliyetler)</a:t>
            </a:r>
          </a:p>
        </p:txBody>
      </p:sp>
    </p:spTree>
    <p:extLst>
      <p:ext uri="{BB962C8B-B14F-4D97-AF65-F5344CB8AC3E}">
        <p14:creationId xmlns:p14="http://schemas.microsoft.com/office/powerpoint/2010/main" val="286627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7D34E62D-2187-ADEE-CA4A-57B9F3A0DB70}"/>
              </a:ext>
            </a:extLst>
          </p:cNvPr>
          <p:cNvSpPr/>
          <p:nvPr/>
        </p:nvSpPr>
        <p:spPr>
          <a:xfrm>
            <a:off x="332446" y="5168339"/>
            <a:ext cx="5496026"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Türk</a:t>
            </a:r>
            <a:endParaRPr lang="en-US" sz="4400" dirty="0"/>
          </a:p>
        </p:txBody>
      </p:sp>
      <p:sp>
        <p:nvSpPr>
          <p:cNvPr id="3" name="Dikdörtgen: Köşeleri Yuvarlatılmış 2">
            <a:extLst>
              <a:ext uri="{FF2B5EF4-FFF2-40B4-BE49-F238E27FC236}">
                <a16:creationId xmlns:a16="http://schemas.microsoft.com/office/drawing/2014/main" id="{787B38BC-1F4A-D547-D079-2CD30B567CE0}"/>
              </a:ext>
            </a:extLst>
          </p:cNvPr>
          <p:cNvSpPr/>
          <p:nvPr/>
        </p:nvSpPr>
        <p:spPr>
          <a:xfrm>
            <a:off x="332446" y="4362223"/>
            <a:ext cx="5496026"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Turkish</a:t>
            </a:r>
            <a:endParaRPr lang="en-US" sz="5400" b="1" dirty="0"/>
          </a:p>
        </p:txBody>
      </p:sp>
      <p:sp>
        <p:nvSpPr>
          <p:cNvPr id="4" name="Dikdörtgen: Köşeleri Yuvarlatılmış 3">
            <a:extLst>
              <a:ext uri="{FF2B5EF4-FFF2-40B4-BE49-F238E27FC236}">
                <a16:creationId xmlns:a16="http://schemas.microsoft.com/office/drawing/2014/main" id="{70C96FBF-FC4F-A912-1C70-73232185BF7A}"/>
              </a:ext>
            </a:extLst>
          </p:cNvPr>
          <p:cNvSpPr/>
          <p:nvPr/>
        </p:nvSpPr>
        <p:spPr>
          <a:xfrm>
            <a:off x="6371925" y="5168339"/>
            <a:ext cx="5496024"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Alman</a:t>
            </a:r>
            <a:endParaRPr lang="en-US" sz="4400" dirty="0"/>
          </a:p>
        </p:txBody>
      </p:sp>
      <p:sp>
        <p:nvSpPr>
          <p:cNvPr id="5" name="Dikdörtgen: Köşeleri Yuvarlatılmış 4">
            <a:extLst>
              <a:ext uri="{FF2B5EF4-FFF2-40B4-BE49-F238E27FC236}">
                <a16:creationId xmlns:a16="http://schemas.microsoft.com/office/drawing/2014/main" id="{DD25E504-FB96-2BFD-ABA7-EFABB925A55C}"/>
              </a:ext>
            </a:extLst>
          </p:cNvPr>
          <p:cNvSpPr/>
          <p:nvPr/>
        </p:nvSpPr>
        <p:spPr>
          <a:xfrm>
            <a:off x="6371925" y="4362223"/>
            <a:ext cx="5496024"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German</a:t>
            </a:r>
            <a:endParaRPr lang="en-US" sz="5400" b="1" dirty="0"/>
          </a:p>
        </p:txBody>
      </p:sp>
      <p:sp>
        <p:nvSpPr>
          <p:cNvPr id="6" name="Metin kutusu 5">
            <a:extLst>
              <a:ext uri="{FF2B5EF4-FFF2-40B4-BE49-F238E27FC236}">
                <a16:creationId xmlns:a16="http://schemas.microsoft.com/office/drawing/2014/main" id="{885966C7-F4D9-23EF-F109-561EDCF75EB5}"/>
              </a:ext>
            </a:extLst>
          </p:cNvPr>
          <p:cNvSpPr txBox="1"/>
          <p:nvPr/>
        </p:nvSpPr>
        <p:spPr>
          <a:xfrm>
            <a:off x="336057" y="248973"/>
            <a:ext cx="1116011" cy="461665"/>
          </a:xfrm>
          <a:prstGeom prst="rect">
            <a:avLst/>
          </a:prstGeom>
          <a:noFill/>
        </p:spPr>
        <p:txBody>
          <a:bodyPr wrap="none" rtlCol="0">
            <a:spAutoFit/>
          </a:bodyPr>
          <a:lstStyle/>
          <a:p>
            <a:r>
              <a:rPr lang="tr-TR" sz="2400" b="1" dirty="0"/>
              <a:t>Türkiye</a:t>
            </a:r>
          </a:p>
        </p:txBody>
      </p:sp>
      <p:sp>
        <p:nvSpPr>
          <p:cNvPr id="7" name="Metin kutusu 6">
            <a:extLst>
              <a:ext uri="{FF2B5EF4-FFF2-40B4-BE49-F238E27FC236}">
                <a16:creationId xmlns:a16="http://schemas.microsoft.com/office/drawing/2014/main" id="{EB71F58A-2768-1030-8826-9908245849E1}"/>
              </a:ext>
            </a:extLst>
          </p:cNvPr>
          <p:cNvSpPr txBox="1"/>
          <p:nvPr/>
        </p:nvSpPr>
        <p:spPr>
          <a:xfrm>
            <a:off x="10515463" y="245486"/>
            <a:ext cx="1352486" cy="461665"/>
          </a:xfrm>
          <a:prstGeom prst="rect">
            <a:avLst/>
          </a:prstGeom>
          <a:noFill/>
        </p:spPr>
        <p:txBody>
          <a:bodyPr wrap="none" rtlCol="0">
            <a:spAutoFit/>
          </a:bodyPr>
          <a:lstStyle/>
          <a:p>
            <a:r>
              <a:rPr lang="tr-TR" sz="2400" b="1" dirty="0"/>
              <a:t>Germany</a:t>
            </a:r>
          </a:p>
        </p:txBody>
      </p:sp>
    </p:spTree>
    <p:extLst>
      <p:ext uri="{BB962C8B-B14F-4D97-AF65-F5344CB8AC3E}">
        <p14:creationId xmlns:p14="http://schemas.microsoft.com/office/powerpoint/2010/main" val="401386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CC536A00-FD40-4B94-037C-2C18ECD4DF06}"/>
              </a:ext>
            </a:extLst>
          </p:cNvPr>
          <p:cNvSpPr/>
          <p:nvPr/>
        </p:nvSpPr>
        <p:spPr>
          <a:xfrm>
            <a:off x="332446" y="5168339"/>
            <a:ext cx="5496026"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Amerikalı</a:t>
            </a:r>
            <a:endParaRPr lang="en-US" sz="4400" dirty="0"/>
          </a:p>
        </p:txBody>
      </p:sp>
      <p:sp>
        <p:nvSpPr>
          <p:cNvPr id="3" name="Dikdörtgen: Köşeleri Yuvarlatılmış 2">
            <a:extLst>
              <a:ext uri="{FF2B5EF4-FFF2-40B4-BE49-F238E27FC236}">
                <a16:creationId xmlns:a16="http://schemas.microsoft.com/office/drawing/2014/main" id="{152388AA-DF01-DE1C-978E-15A57FEE19EF}"/>
              </a:ext>
            </a:extLst>
          </p:cNvPr>
          <p:cNvSpPr/>
          <p:nvPr/>
        </p:nvSpPr>
        <p:spPr>
          <a:xfrm>
            <a:off x="332446" y="4362223"/>
            <a:ext cx="5496026"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American</a:t>
            </a:r>
            <a:endParaRPr lang="en-US" sz="5400" b="1" dirty="0"/>
          </a:p>
        </p:txBody>
      </p:sp>
      <p:sp>
        <p:nvSpPr>
          <p:cNvPr id="4" name="Dikdörtgen: Köşeleri Yuvarlatılmış 3">
            <a:extLst>
              <a:ext uri="{FF2B5EF4-FFF2-40B4-BE49-F238E27FC236}">
                <a16:creationId xmlns:a16="http://schemas.microsoft.com/office/drawing/2014/main" id="{4F6E7EDB-6860-94D9-9095-8597D3B05ADD}"/>
              </a:ext>
            </a:extLst>
          </p:cNvPr>
          <p:cNvSpPr/>
          <p:nvPr/>
        </p:nvSpPr>
        <p:spPr>
          <a:xfrm>
            <a:off x="6371925" y="5168339"/>
            <a:ext cx="5496024"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Britanyalı</a:t>
            </a:r>
            <a:endParaRPr lang="en-US" sz="4400" dirty="0"/>
          </a:p>
        </p:txBody>
      </p:sp>
      <p:sp>
        <p:nvSpPr>
          <p:cNvPr id="5" name="Dikdörtgen: Köşeleri Yuvarlatılmış 4">
            <a:extLst>
              <a:ext uri="{FF2B5EF4-FFF2-40B4-BE49-F238E27FC236}">
                <a16:creationId xmlns:a16="http://schemas.microsoft.com/office/drawing/2014/main" id="{499856FE-3927-47B6-C045-196AA0219088}"/>
              </a:ext>
            </a:extLst>
          </p:cNvPr>
          <p:cNvSpPr/>
          <p:nvPr/>
        </p:nvSpPr>
        <p:spPr>
          <a:xfrm>
            <a:off x="6371925" y="4362223"/>
            <a:ext cx="5496024"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British</a:t>
            </a:r>
            <a:endParaRPr lang="en-US" sz="5400" b="1" dirty="0"/>
          </a:p>
        </p:txBody>
      </p:sp>
      <p:sp>
        <p:nvSpPr>
          <p:cNvPr id="6" name="Metin kutusu 5">
            <a:extLst>
              <a:ext uri="{FF2B5EF4-FFF2-40B4-BE49-F238E27FC236}">
                <a16:creationId xmlns:a16="http://schemas.microsoft.com/office/drawing/2014/main" id="{5F42D77F-60E1-76E1-81B3-237080426A63}"/>
              </a:ext>
            </a:extLst>
          </p:cNvPr>
          <p:cNvSpPr txBox="1"/>
          <p:nvPr/>
        </p:nvSpPr>
        <p:spPr>
          <a:xfrm>
            <a:off x="220793" y="188013"/>
            <a:ext cx="1435458" cy="523220"/>
          </a:xfrm>
          <a:prstGeom prst="rect">
            <a:avLst/>
          </a:prstGeom>
          <a:noFill/>
        </p:spPr>
        <p:txBody>
          <a:bodyPr wrap="none" rtlCol="0">
            <a:spAutoFit/>
          </a:bodyPr>
          <a:lstStyle/>
          <a:p>
            <a:r>
              <a:rPr lang="tr-TR" sz="2800" b="1" dirty="0" err="1"/>
              <a:t>The</a:t>
            </a:r>
            <a:r>
              <a:rPr lang="tr-TR" sz="2800" b="1" dirty="0"/>
              <a:t> USA</a:t>
            </a:r>
          </a:p>
        </p:txBody>
      </p:sp>
      <p:sp>
        <p:nvSpPr>
          <p:cNvPr id="7" name="Metin kutusu 6">
            <a:extLst>
              <a:ext uri="{FF2B5EF4-FFF2-40B4-BE49-F238E27FC236}">
                <a16:creationId xmlns:a16="http://schemas.microsoft.com/office/drawing/2014/main" id="{7AA98051-81FE-D19B-3209-A3256C682AFB}"/>
              </a:ext>
            </a:extLst>
          </p:cNvPr>
          <p:cNvSpPr txBox="1"/>
          <p:nvPr/>
        </p:nvSpPr>
        <p:spPr>
          <a:xfrm>
            <a:off x="10433963" y="204302"/>
            <a:ext cx="1183016" cy="523220"/>
          </a:xfrm>
          <a:prstGeom prst="rect">
            <a:avLst/>
          </a:prstGeom>
          <a:noFill/>
        </p:spPr>
        <p:txBody>
          <a:bodyPr wrap="none" rtlCol="0">
            <a:spAutoFit/>
          </a:bodyPr>
          <a:lstStyle/>
          <a:p>
            <a:r>
              <a:rPr lang="tr-TR" sz="2800" b="1" dirty="0"/>
              <a:t>Britain</a:t>
            </a:r>
          </a:p>
        </p:txBody>
      </p:sp>
    </p:spTree>
    <p:extLst>
      <p:ext uri="{BB962C8B-B14F-4D97-AF65-F5344CB8AC3E}">
        <p14:creationId xmlns:p14="http://schemas.microsoft.com/office/powerpoint/2010/main" val="12340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057DB78A-9585-EADD-53C6-07375C2BDBA7}"/>
              </a:ext>
            </a:extLst>
          </p:cNvPr>
          <p:cNvSpPr/>
          <p:nvPr/>
        </p:nvSpPr>
        <p:spPr>
          <a:xfrm>
            <a:off x="393406" y="5339027"/>
            <a:ext cx="5496026"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İtalyan</a:t>
            </a:r>
            <a:endParaRPr lang="en-US" sz="4400" dirty="0"/>
          </a:p>
        </p:txBody>
      </p:sp>
      <p:sp>
        <p:nvSpPr>
          <p:cNvPr id="3" name="Dikdörtgen: Köşeleri Yuvarlatılmış 2">
            <a:extLst>
              <a:ext uri="{FF2B5EF4-FFF2-40B4-BE49-F238E27FC236}">
                <a16:creationId xmlns:a16="http://schemas.microsoft.com/office/drawing/2014/main" id="{B3D5689E-708E-0467-4B85-2376A4AE1225}"/>
              </a:ext>
            </a:extLst>
          </p:cNvPr>
          <p:cNvSpPr/>
          <p:nvPr/>
        </p:nvSpPr>
        <p:spPr>
          <a:xfrm>
            <a:off x="393406" y="4532911"/>
            <a:ext cx="5496026"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Italian</a:t>
            </a:r>
            <a:endParaRPr lang="en-US" sz="5400" b="1" dirty="0"/>
          </a:p>
        </p:txBody>
      </p:sp>
      <p:sp>
        <p:nvSpPr>
          <p:cNvPr id="4" name="Dikdörtgen: Köşeleri Yuvarlatılmış 3">
            <a:extLst>
              <a:ext uri="{FF2B5EF4-FFF2-40B4-BE49-F238E27FC236}">
                <a16:creationId xmlns:a16="http://schemas.microsoft.com/office/drawing/2014/main" id="{E9AD35C6-7938-4380-A58C-684D5680A27F}"/>
              </a:ext>
            </a:extLst>
          </p:cNvPr>
          <p:cNvSpPr/>
          <p:nvPr/>
        </p:nvSpPr>
        <p:spPr>
          <a:xfrm>
            <a:off x="6432885" y="5339027"/>
            <a:ext cx="5496024"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Fransız</a:t>
            </a:r>
            <a:endParaRPr lang="en-US" sz="4400" dirty="0"/>
          </a:p>
        </p:txBody>
      </p:sp>
      <p:sp>
        <p:nvSpPr>
          <p:cNvPr id="5" name="Dikdörtgen: Köşeleri Yuvarlatılmış 4">
            <a:extLst>
              <a:ext uri="{FF2B5EF4-FFF2-40B4-BE49-F238E27FC236}">
                <a16:creationId xmlns:a16="http://schemas.microsoft.com/office/drawing/2014/main" id="{B244809E-B96F-B422-B56B-C6B71CBCE437}"/>
              </a:ext>
            </a:extLst>
          </p:cNvPr>
          <p:cNvSpPr/>
          <p:nvPr/>
        </p:nvSpPr>
        <p:spPr>
          <a:xfrm>
            <a:off x="6432885" y="4532911"/>
            <a:ext cx="5496024"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French</a:t>
            </a:r>
            <a:endParaRPr lang="en-US" sz="5400" b="1" dirty="0"/>
          </a:p>
        </p:txBody>
      </p:sp>
      <p:sp>
        <p:nvSpPr>
          <p:cNvPr id="6" name="Metin kutusu 5">
            <a:extLst>
              <a:ext uri="{FF2B5EF4-FFF2-40B4-BE49-F238E27FC236}">
                <a16:creationId xmlns:a16="http://schemas.microsoft.com/office/drawing/2014/main" id="{D469240D-4F97-F649-DFED-238DE381A604}"/>
              </a:ext>
            </a:extLst>
          </p:cNvPr>
          <p:cNvSpPr txBox="1"/>
          <p:nvPr/>
        </p:nvSpPr>
        <p:spPr>
          <a:xfrm>
            <a:off x="569927" y="0"/>
            <a:ext cx="838371" cy="523220"/>
          </a:xfrm>
          <a:prstGeom prst="rect">
            <a:avLst/>
          </a:prstGeom>
          <a:noFill/>
        </p:spPr>
        <p:txBody>
          <a:bodyPr wrap="none" rtlCol="0">
            <a:spAutoFit/>
          </a:bodyPr>
          <a:lstStyle/>
          <a:p>
            <a:r>
              <a:rPr lang="tr-TR" sz="2800" b="1" dirty="0" err="1"/>
              <a:t>Italy</a:t>
            </a:r>
            <a:endParaRPr lang="tr-TR" sz="2800" b="1" dirty="0"/>
          </a:p>
        </p:txBody>
      </p:sp>
      <p:sp>
        <p:nvSpPr>
          <p:cNvPr id="7" name="Metin kutusu 6">
            <a:extLst>
              <a:ext uri="{FF2B5EF4-FFF2-40B4-BE49-F238E27FC236}">
                <a16:creationId xmlns:a16="http://schemas.microsoft.com/office/drawing/2014/main" id="{E06F691E-8038-47DD-B3B6-C29DC1D2FF5A}"/>
              </a:ext>
            </a:extLst>
          </p:cNvPr>
          <p:cNvSpPr txBox="1"/>
          <p:nvPr/>
        </p:nvSpPr>
        <p:spPr>
          <a:xfrm>
            <a:off x="10616843" y="0"/>
            <a:ext cx="1172244" cy="523220"/>
          </a:xfrm>
          <a:prstGeom prst="rect">
            <a:avLst/>
          </a:prstGeom>
          <a:noFill/>
        </p:spPr>
        <p:txBody>
          <a:bodyPr wrap="none" rtlCol="0">
            <a:spAutoFit/>
          </a:bodyPr>
          <a:lstStyle/>
          <a:p>
            <a:r>
              <a:rPr lang="tr-TR" sz="2800" b="1" dirty="0"/>
              <a:t>France</a:t>
            </a:r>
          </a:p>
        </p:txBody>
      </p:sp>
    </p:spTree>
    <p:extLst>
      <p:ext uri="{BB962C8B-B14F-4D97-AF65-F5344CB8AC3E}">
        <p14:creationId xmlns:p14="http://schemas.microsoft.com/office/powerpoint/2010/main" val="227903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3DBC915F-10D7-4FF5-8EE6-E610A6A92303}"/>
              </a:ext>
            </a:extLst>
          </p:cNvPr>
          <p:cNvSpPr/>
          <p:nvPr/>
        </p:nvSpPr>
        <p:spPr>
          <a:xfrm>
            <a:off x="393406" y="5339027"/>
            <a:ext cx="5496026"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İspanyol</a:t>
            </a:r>
            <a:endParaRPr lang="en-US" sz="4400" dirty="0"/>
          </a:p>
        </p:txBody>
      </p:sp>
      <p:sp>
        <p:nvSpPr>
          <p:cNvPr id="3" name="Dikdörtgen: Köşeleri Yuvarlatılmış 2">
            <a:extLst>
              <a:ext uri="{FF2B5EF4-FFF2-40B4-BE49-F238E27FC236}">
                <a16:creationId xmlns:a16="http://schemas.microsoft.com/office/drawing/2014/main" id="{363C28ED-6768-E5BF-5D0B-9C8530C3FA19}"/>
              </a:ext>
            </a:extLst>
          </p:cNvPr>
          <p:cNvSpPr/>
          <p:nvPr/>
        </p:nvSpPr>
        <p:spPr>
          <a:xfrm>
            <a:off x="393406" y="4532911"/>
            <a:ext cx="5496026"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Spanish</a:t>
            </a:r>
            <a:endParaRPr lang="en-US" sz="5400" b="1" dirty="0"/>
          </a:p>
        </p:txBody>
      </p:sp>
      <p:sp>
        <p:nvSpPr>
          <p:cNvPr id="4" name="Dikdörtgen: Köşeleri Yuvarlatılmış 3">
            <a:extLst>
              <a:ext uri="{FF2B5EF4-FFF2-40B4-BE49-F238E27FC236}">
                <a16:creationId xmlns:a16="http://schemas.microsoft.com/office/drawing/2014/main" id="{1F5A6209-F2C8-8F8D-02B1-BCDDABB0654D}"/>
              </a:ext>
            </a:extLst>
          </p:cNvPr>
          <p:cNvSpPr/>
          <p:nvPr/>
        </p:nvSpPr>
        <p:spPr>
          <a:xfrm>
            <a:off x="6432885" y="5339027"/>
            <a:ext cx="5496024"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Japon</a:t>
            </a:r>
            <a:endParaRPr lang="en-US" sz="4400" dirty="0"/>
          </a:p>
        </p:txBody>
      </p:sp>
      <p:sp>
        <p:nvSpPr>
          <p:cNvPr id="5" name="Dikdörtgen: Köşeleri Yuvarlatılmış 4">
            <a:extLst>
              <a:ext uri="{FF2B5EF4-FFF2-40B4-BE49-F238E27FC236}">
                <a16:creationId xmlns:a16="http://schemas.microsoft.com/office/drawing/2014/main" id="{97AC6C59-0CD2-F0DB-F64B-C5AAF4A979D4}"/>
              </a:ext>
            </a:extLst>
          </p:cNvPr>
          <p:cNvSpPr/>
          <p:nvPr/>
        </p:nvSpPr>
        <p:spPr>
          <a:xfrm>
            <a:off x="6432885" y="4532911"/>
            <a:ext cx="5496024"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Japanese</a:t>
            </a:r>
            <a:endParaRPr lang="en-US" sz="5400" b="1" dirty="0"/>
          </a:p>
        </p:txBody>
      </p:sp>
      <p:sp>
        <p:nvSpPr>
          <p:cNvPr id="6" name="Metin kutusu 5">
            <a:extLst>
              <a:ext uri="{FF2B5EF4-FFF2-40B4-BE49-F238E27FC236}">
                <a16:creationId xmlns:a16="http://schemas.microsoft.com/office/drawing/2014/main" id="{DFD76C79-7FEC-9FD4-278D-2D283F597F81}"/>
              </a:ext>
            </a:extLst>
          </p:cNvPr>
          <p:cNvSpPr txBox="1"/>
          <p:nvPr/>
        </p:nvSpPr>
        <p:spPr>
          <a:xfrm>
            <a:off x="667463" y="0"/>
            <a:ext cx="1005403" cy="523220"/>
          </a:xfrm>
          <a:prstGeom prst="rect">
            <a:avLst/>
          </a:prstGeom>
          <a:noFill/>
        </p:spPr>
        <p:txBody>
          <a:bodyPr wrap="none" rtlCol="0">
            <a:spAutoFit/>
          </a:bodyPr>
          <a:lstStyle/>
          <a:p>
            <a:r>
              <a:rPr lang="tr-TR" sz="2800" b="1" dirty="0" err="1"/>
              <a:t>Spain</a:t>
            </a:r>
            <a:endParaRPr lang="tr-TR" sz="2800" b="1" dirty="0"/>
          </a:p>
        </p:txBody>
      </p:sp>
      <p:sp>
        <p:nvSpPr>
          <p:cNvPr id="7" name="Metin kutusu 6">
            <a:extLst>
              <a:ext uri="{FF2B5EF4-FFF2-40B4-BE49-F238E27FC236}">
                <a16:creationId xmlns:a16="http://schemas.microsoft.com/office/drawing/2014/main" id="{31545319-FF97-F35D-DE00-6F69C2E12350}"/>
              </a:ext>
            </a:extLst>
          </p:cNvPr>
          <p:cNvSpPr txBox="1"/>
          <p:nvPr/>
        </p:nvSpPr>
        <p:spPr>
          <a:xfrm>
            <a:off x="10482080" y="164217"/>
            <a:ext cx="1043876" cy="523220"/>
          </a:xfrm>
          <a:prstGeom prst="rect">
            <a:avLst/>
          </a:prstGeom>
          <a:noFill/>
        </p:spPr>
        <p:txBody>
          <a:bodyPr wrap="none" rtlCol="0">
            <a:spAutoFit/>
          </a:bodyPr>
          <a:lstStyle/>
          <a:p>
            <a:r>
              <a:rPr lang="tr-TR" sz="2800" b="1" dirty="0"/>
              <a:t>Japan</a:t>
            </a:r>
          </a:p>
        </p:txBody>
      </p:sp>
    </p:spTree>
    <p:extLst>
      <p:ext uri="{BB962C8B-B14F-4D97-AF65-F5344CB8AC3E}">
        <p14:creationId xmlns:p14="http://schemas.microsoft.com/office/powerpoint/2010/main" val="91336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569660"/>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https://www.egetolgayaltinay.com/lessons/734</a:t>
            </a:r>
            <a:r>
              <a:rPr lang="tr-TR" sz="2400" b="1" dirty="0"/>
              <a:t> </a:t>
            </a:r>
          </a:p>
          <a:p>
            <a:endParaRPr lang="tr-TR" sz="2400" b="1" dirty="0"/>
          </a:p>
        </p:txBody>
      </p:sp>
      <p:pic>
        <p:nvPicPr>
          <p:cNvPr id="4" name="Resim 3">
            <a:extLst>
              <a:ext uri="{FF2B5EF4-FFF2-40B4-BE49-F238E27FC236}">
                <a16:creationId xmlns:a16="http://schemas.microsoft.com/office/drawing/2014/main" id="{221D2D5F-073F-F125-AC63-AA5538509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50996">
            <a:off x="8605286" y="3645872"/>
            <a:ext cx="2628771" cy="2510744"/>
          </a:xfrm>
          <a:prstGeom prst="rect">
            <a:avLst/>
          </a:prstGeom>
        </p:spPr>
      </p:pic>
    </p:spTree>
    <p:extLst>
      <p:ext uri="{BB962C8B-B14F-4D97-AF65-F5344CB8AC3E}">
        <p14:creationId xmlns:p14="http://schemas.microsoft.com/office/powerpoint/2010/main" val="3622011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C0809FD4-E82F-4CC8-DB66-FE6E6AF9839B}"/>
              </a:ext>
            </a:extLst>
          </p:cNvPr>
          <p:cNvSpPr txBox="1"/>
          <p:nvPr/>
        </p:nvSpPr>
        <p:spPr>
          <a:xfrm>
            <a:off x="435047" y="2987492"/>
            <a:ext cx="7715250" cy="1200329"/>
          </a:xfrm>
          <a:prstGeom prst="rect">
            <a:avLst/>
          </a:prstGeom>
          <a:noFill/>
        </p:spPr>
        <p:txBody>
          <a:bodyPr wrap="square" rtlCol="0">
            <a:spAutoFit/>
          </a:bodyPr>
          <a:lstStyle/>
          <a:p>
            <a:r>
              <a:rPr lang="tr-TR" sz="2400" b="1" dirty="0"/>
              <a:t>Konu ile ilgili şarkıya aşağıdaki bağlantıdan ulaşabilirsiniz:</a:t>
            </a:r>
          </a:p>
          <a:p>
            <a:endParaRPr lang="tr-TR" sz="2400" b="1" dirty="0"/>
          </a:p>
          <a:p>
            <a:r>
              <a:rPr lang="tr-TR" sz="2400" b="1" dirty="0">
                <a:hlinkClick r:id="rId3"/>
              </a:rPr>
              <a:t>https://www.egetolgayaltinay.com/lessons/743</a:t>
            </a:r>
            <a:r>
              <a:rPr lang="tr-TR" sz="2400" b="1" dirty="0"/>
              <a:t> </a:t>
            </a:r>
          </a:p>
        </p:txBody>
      </p:sp>
    </p:spTree>
    <p:extLst>
      <p:ext uri="{BB962C8B-B14F-4D97-AF65-F5344CB8AC3E}">
        <p14:creationId xmlns:p14="http://schemas.microsoft.com/office/powerpoint/2010/main" val="3008114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569660"/>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https://www.egetolgayaltinay.com/lessons/735</a:t>
            </a:r>
            <a:r>
              <a:rPr lang="tr-TR" sz="2400" b="1" dirty="0"/>
              <a:t> </a:t>
            </a:r>
          </a:p>
          <a:p>
            <a:endParaRPr lang="tr-TR" sz="2400" b="1" dirty="0"/>
          </a:p>
        </p:txBody>
      </p:sp>
      <p:pic>
        <p:nvPicPr>
          <p:cNvPr id="4" name="Resim 3">
            <a:extLst>
              <a:ext uri="{FF2B5EF4-FFF2-40B4-BE49-F238E27FC236}">
                <a16:creationId xmlns:a16="http://schemas.microsoft.com/office/drawing/2014/main" id="{8C540437-42A4-9D50-3980-32B13418D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09433">
            <a:off x="8781980" y="3735595"/>
            <a:ext cx="2704004" cy="2477773"/>
          </a:xfrm>
          <a:prstGeom prst="rect">
            <a:avLst/>
          </a:prstGeom>
        </p:spPr>
      </p:pic>
    </p:spTree>
    <p:extLst>
      <p:ext uri="{BB962C8B-B14F-4D97-AF65-F5344CB8AC3E}">
        <p14:creationId xmlns:p14="http://schemas.microsoft.com/office/powerpoint/2010/main" val="1721625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569660"/>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https://www.egetolgayaltinay.com/lessons/736</a:t>
            </a:r>
            <a:r>
              <a:rPr lang="tr-TR" sz="2400" b="1" dirty="0"/>
              <a:t> </a:t>
            </a:r>
          </a:p>
          <a:p>
            <a:endParaRPr lang="tr-TR" sz="2400" b="1" dirty="0"/>
          </a:p>
        </p:txBody>
      </p:sp>
      <p:pic>
        <p:nvPicPr>
          <p:cNvPr id="4" name="Resim 3">
            <a:extLst>
              <a:ext uri="{FF2B5EF4-FFF2-40B4-BE49-F238E27FC236}">
                <a16:creationId xmlns:a16="http://schemas.microsoft.com/office/drawing/2014/main" id="{81E5BDEF-997E-B1FD-87CB-B0D1EA18C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66687">
            <a:off x="8670404" y="3553244"/>
            <a:ext cx="2768927" cy="2623194"/>
          </a:xfrm>
          <a:prstGeom prst="rect">
            <a:avLst/>
          </a:prstGeom>
        </p:spPr>
      </p:pic>
    </p:spTree>
    <p:extLst>
      <p:ext uri="{BB962C8B-B14F-4D97-AF65-F5344CB8AC3E}">
        <p14:creationId xmlns:p14="http://schemas.microsoft.com/office/powerpoint/2010/main" val="2650915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1EC79E2F-6437-6F20-0342-35CBF60008B7}"/>
              </a:ext>
            </a:extLst>
          </p:cNvPr>
          <p:cNvSpPr/>
          <p:nvPr/>
        </p:nvSpPr>
        <p:spPr>
          <a:xfrm>
            <a:off x="393406" y="5339027"/>
            <a:ext cx="5496026"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Çinli</a:t>
            </a:r>
            <a:endParaRPr lang="en-US" sz="4400" dirty="0"/>
          </a:p>
        </p:txBody>
      </p:sp>
      <p:sp>
        <p:nvSpPr>
          <p:cNvPr id="3" name="Dikdörtgen: Köşeleri Yuvarlatılmış 2">
            <a:extLst>
              <a:ext uri="{FF2B5EF4-FFF2-40B4-BE49-F238E27FC236}">
                <a16:creationId xmlns:a16="http://schemas.microsoft.com/office/drawing/2014/main" id="{C9832CEC-2276-42AE-5806-5C8F6E5521BD}"/>
              </a:ext>
            </a:extLst>
          </p:cNvPr>
          <p:cNvSpPr/>
          <p:nvPr/>
        </p:nvSpPr>
        <p:spPr>
          <a:xfrm>
            <a:off x="393406" y="4532911"/>
            <a:ext cx="5496026"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Chinese</a:t>
            </a:r>
            <a:endParaRPr lang="en-US" sz="5400" b="1" dirty="0"/>
          </a:p>
        </p:txBody>
      </p:sp>
      <p:sp>
        <p:nvSpPr>
          <p:cNvPr id="4" name="Dikdörtgen: Köşeleri Yuvarlatılmış 3">
            <a:extLst>
              <a:ext uri="{FF2B5EF4-FFF2-40B4-BE49-F238E27FC236}">
                <a16:creationId xmlns:a16="http://schemas.microsoft.com/office/drawing/2014/main" id="{882D0E85-6FDE-5CB8-43FC-BA09A78391EF}"/>
              </a:ext>
            </a:extLst>
          </p:cNvPr>
          <p:cNvSpPr/>
          <p:nvPr/>
        </p:nvSpPr>
        <p:spPr>
          <a:xfrm>
            <a:off x="6432885" y="5339027"/>
            <a:ext cx="5496024"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Pakistanlı</a:t>
            </a:r>
            <a:endParaRPr lang="en-US" sz="4400" dirty="0"/>
          </a:p>
        </p:txBody>
      </p:sp>
      <p:sp>
        <p:nvSpPr>
          <p:cNvPr id="5" name="Dikdörtgen: Köşeleri Yuvarlatılmış 4">
            <a:extLst>
              <a:ext uri="{FF2B5EF4-FFF2-40B4-BE49-F238E27FC236}">
                <a16:creationId xmlns:a16="http://schemas.microsoft.com/office/drawing/2014/main" id="{49794E26-7A03-ADD0-175A-DA2F342EF08B}"/>
              </a:ext>
            </a:extLst>
          </p:cNvPr>
          <p:cNvSpPr/>
          <p:nvPr/>
        </p:nvSpPr>
        <p:spPr>
          <a:xfrm>
            <a:off x="6432885" y="4532911"/>
            <a:ext cx="5496024"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Pakistani</a:t>
            </a:r>
            <a:endParaRPr lang="en-US" sz="5400" b="1" dirty="0"/>
          </a:p>
        </p:txBody>
      </p:sp>
      <p:sp>
        <p:nvSpPr>
          <p:cNvPr id="6" name="Metin kutusu 5">
            <a:extLst>
              <a:ext uri="{FF2B5EF4-FFF2-40B4-BE49-F238E27FC236}">
                <a16:creationId xmlns:a16="http://schemas.microsoft.com/office/drawing/2014/main" id="{9EEED4EC-B521-61D5-A1F6-0FC5D5DB58C6}"/>
              </a:ext>
            </a:extLst>
          </p:cNvPr>
          <p:cNvSpPr txBox="1"/>
          <p:nvPr/>
        </p:nvSpPr>
        <p:spPr>
          <a:xfrm>
            <a:off x="468942" y="189637"/>
            <a:ext cx="1026243" cy="523220"/>
          </a:xfrm>
          <a:prstGeom prst="rect">
            <a:avLst/>
          </a:prstGeom>
          <a:noFill/>
        </p:spPr>
        <p:txBody>
          <a:bodyPr wrap="none" rtlCol="0">
            <a:spAutoFit/>
          </a:bodyPr>
          <a:lstStyle/>
          <a:p>
            <a:r>
              <a:rPr lang="tr-TR" sz="2800" b="1" dirty="0" err="1"/>
              <a:t>China</a:t>
            </a:r>
            <a:endParaRPr lang="tr-TR" sz="2800" b="1" dirty="0"/>
          </a:p>
        </p:txBody>
      </p:sp>
      <p:sp>
        <p:nvSpPr>
          <p:cNvPr id="7" name="Metin kutusu 6">
            <a:extLst>
              <a:ext uri="{FF2B5EF4-FFF2-40B4-BE49-F238E27FC236}">
                <a16:creationId xmlns:a16="http://schemas.microsoft.com/office/drawing/2014/main" id="{E929FABB-A0B0-6668-6844-0E54B48899FD}"/>
              </a:ext>
            </a:extLst>
          </p:cNvPr>
          <p:cNvSpPr txBox="1"/>
          <p:nvPr/>
        </p:nvSpPr>
        <p:spPr>
          <a:xfrm>
            <a:off x="10490823" y="189637"/>
            <a:ext cx="1438086" cy="523220"/>
          </a:xfrm>
          <a:prstGeom prst="rect">
            <a:avLst/>
          </a:prstGeom>
          <a:noFill/>
        </p:spPr>
        <p:txBody>
          <a:bodyPr wrap="none" rtlCol="0">
            <a:spAutoFit/>
          </a:bodyPr>
          <a:lstStyle/>
          <a:p>
            <a:r>
              <a:rPr lang="tr-TR" sz="2800" b="1" dirty="0"/>
              <a:t>Pakistan</a:t>
            </a:r>
          </a:p>
        </p:txBody>
      </p:sp>
    </p:spTree>
    <p:extLst>
      <p:ext uri="{BB962C8B-B14F-4D97-AF65-F5344CB8AC3E}">
        <p14:creationId xmlns:p14="http://schemas.microsoft.com/office/powerpoint/2010/main" val="82689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21DF873D-8E3A-9A5D-2B7B-8A7579D3C452}"/>
              </a:ext>
            </a:extLst>
          </p:cNvPr>
          <p:cNvSpPr/>
          <p:nvPr/>
        </p:nvSpPr>
        <p:spPr>
          <a:xfrm>
            <a:off x="393406" y="5339027"/>
            <a:ext cx="5496026"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Iraklı</a:t>
            </a:r>
            <a:endParaRPr lang="en-US" sz="4400" dirty="0"/>
          </a:p>
        </p:txBody>
      </p:sp>
      <p:sp>
        <p:nvSpPr>
          <p:cNvPr id="3" name="Dikdörtgen: Köşeleri Yuvarlatılmış 2">
            <a:extLst>
              <a:ext uri="{FF2B5EF4-FFF2-40B4-BE49-F238E27FC236}">
                <a16:creationId xmlns:a16="http://schemas.microsoft.com/office/drawing/2014/main" id="{15F88315-0225-C8CC-0982-511FCAC59E31}"/>
              </a:ext>
            </a:extLst>
          </p:cNvPr>
          <p:cNvSpPr/>
          <p:nvPr/>
        </p:nvSpPr>
        <p:spPr>
          <a:xfrm>
            <a:off x="393406" y="4532911"/>
            <a:ext cx="5496026"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Iraqi</a:t>
            </a:r>
            <a:endParaRPr lang="en-US" sz="5400" b="1" dirty="0"/>
          </a:p>
        </p:txBody>
      </p:sp>
      <p:sp>
        <p:nvSpPr>
          <p:cNvPr id="4" name="Dikdörtgen: Köşeleri Yuvarlatılmış 3">
            <a:extLst>
              <a:ext uri="{FF2B5EF4-FFF2-40B4-BE49-F238E27FC236}">
                <a16:creationId xmlns:a16="http://schemas.microsoft.com/office/drawing/2014/main" id="{80B53192-C5B7-DF62-C2CB-BB0B193C7C15}"/>
              </a:ext>
            </a:extLst>
          </p:cNvPr>
          <p:cNvSpPr/>
          <p:nvPr/>
        </p:nvSpPr>
        <p:spPr>
          <a:xfrm>
            <a:off x="6432885" y="5339027"/>
            <a:ext cx="5496024"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Rus</a:t>
            </a:r>
            <a:endParaRPr lang="en-US" sz="4400" dirty="0"/>
          </a:p>
        </p:txBody>
      </p:sp>
      <p:sp>
        <p:nvSpPr>
          <p:cNvPr id="5" name="Dikdörtgen: Köşeleri Yuvarlatılmış 4">
            <a:extLst>
              <a:ext uri="{FF2B5EF4-FFF2-40B4-BE49-F238E27FC236}">
                <a16:creationId xmlns:a16="http://schemas.microsoft.com/office/drawing/2014/main" id="{D99D5BD6-247D-26A9-AABF-01163CDC34C2}"/>
              </a:ext>
            </a:extLst>
          </p:cNvPr>
          <p:cNvSpPr/>
          <p:nvPr/>
        </p:nvSpPr>
        <p:spPr>
          <a:xfrm>
            <a:off x="6432885" y="4532911"/>
            <a:ext cx="5496024"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Russian</a:t>
            </a:r>
            <a:endParaRPr lang="en-US" sz="5400" b="1" dirty="0"/>
          </a:p>
        </p:txBody>
      </p:sp>
      <p:sp>
        <p:nvSpPr>
          <p:cNvPr id="6" name="Metin kutusu 5">
            <a:extLst>
              <a:ext uri="{FF2B5EF4-FFF2-40B4-BE49-F238E27FC236}">
                <a16:creationId xmlns:a16="http://schemas.microsoft.com/office/drawing/2014/main" id="{7669D009-8ABA-0CB0-AB26-F19460FD9690}"/>
              </a:ext>
            </a:extLst>
          </p:cNvPr>
          <p:cNvSpPr txBox="1"/>
          <p:nvPr/>
        </p:nvSpPr>
        <p:spPr>
          <a:xfrm>
            <a:off x="557735" y="169048"/>
            <a:ext cx="771493" cy="523220"/>
          </a:xfrm>
          <a:prstGeom prst="rect">
            <a:avLst/>
          </a:prstGeom>
          <a:noFill/>
        </p:spPr>
        <p:txBody>
          <a:bodyPr wrap="none" rtlCol="0">
            <a:spAutoFit/>
          </a:bodyPr>
          <a:lstStyle/>
          <a:p>
            <a:r>
              <a:rPr lang="tr-TR" sz="2800" b="1" dirty="0" err="1"/>
              <a:t>Iraq</a:t>
            </a:r>
            <a:endParaRPr lang="tr-TR" sz="2800" b="1" dirty="0"/>
          </a:p>
        </p:txBody>
      </p:sp>
      <p:sp>
        <p:nvSpPr>
          <p:cNvPr id="7" name="Metin kutusu 6">
            <a:extLst>
              <a:ext uri="{FF2B5EF4-FFF2-40B4-BE49-F238E27FC236}">
                <a16:creationId xmlns:a16="http://schemas.microsoft.com/office/drawing/2014/main" id="{2061A6EE-5806-56B0-9EB9-5BDA204E4805}"/>
              </a:ext>
            </a:extLst>
          </p:cNvPr>
          <p:cNvSpPr txBox="1"/>
          <p:nvPr/>
        </p:nvSpPr>
        <p:spPr>
          <a:xfrm>
            <a:off x="10384544" y="189637"/>
            <a:ext cx="1130438" cy="523220"/>
          </a:xfrm>
          <a:prstGeom prst="rect">
            <a:avLst/>
          </a:prstGeom>
          <a:noFill/>
        </p:spPr>
        <p:txBody>
          <a:bodyPr wrap="none" rtlCol="0">
            <a:spAutoFit/>
          </a:bodyPr>
          <a:lstStyle/>
          <a:p>
            <a:r>
              <a:rPr lang="tr-TR" sz="2800" b="1" dirty="0" err="1"/>
              <a:t>Russia</a:t>
            </a:r>
            <a:endParaRPr lang="tr-TR" sz="2800" b="1" dirty="0"/>
          </a:p>
        </p:txBody>
      </p:sp>
    </p:spTree>
    <p:extLst>
      <p:ext uri="{BB962C8B-B14F-4D97-AF65-F5344CB8AC3E}">
        <p14:creationId xmlns:p14="http://schemas.microsoft.com/office/powerpoint/2010/main" val="43554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8D1489CB-7373-D504-5FE4-10BEBDF2E760}"/>
              </a:ext>
            </a:extLst>
          </p:cNvPr>
          <p:cNvSpPr/>
          <p:nvPr/>
        </p:nvSpPr>
        <p:spPr>
          <a:xfrm>
            <a:off x="393406" y="5290259"/>
            <a:ext cx="5496026"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İranlı</a:t>
            </a:r>
            <a:endParaRPr lang="en-US" sz="4400" dirty="0"/>
          </a:p>
        </p:txBody>
      </p:sp>
      <p:sp>
        <p:nvSpPr>
          <p:cNvPr id="3" name="Dikdörtgen: Köşeleri Yuvarlatılmış 2">
            <a:extLst>
              <a:ext uri="{FF2B5EF4-FFF2-40B4-BE49-F238E27FC236}">
                <a16:creationId xmlns:a16="http://schemas.microsoft.com/office/drawing/2014/main" id="{63A402B8-CC16-4E0F-862D-7C467ED3B03D}"/>
              </a:ext>
            </a:extLst>
          </p:cNvPr>
          <p:cNvSpPr/>
          <p:nvPr/>
        </p:nvSpPr>
        <p:spPr>
          <a:xfrm>
            <a:off x="393406" y="4484143"/>
            <a:ext cx="5496026"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Iranian</a:t>
            </a:r>
            <a:endParaRPr lang="en-US" sz="5400" b="1" dirty="0"/>
          </a:p>
        </p:txBody>
      </p:sp>
      <p:sp>
        <p:nvSpPr>
          <p:cNvPr id="4" name="Dikdörtgen: Köşeleri Yuvarlatılmış 3">
            <a:extLst>
              <a:ext uri="{FF2B5EF4-FFF2-40B4-BE49-F238E27FC236}">
                <a16:creationId xmlns:a16="http://schemas.microsoft.com/office/drawing/2014/main" id="{5A051925-7EBD-AFBD-CB78-73A8DC143678}"/>
              </a:ext>
            </a:extLst>
          </p:cNvPr>
          <p:cNvSpPr/>
          <p:nvPr/>
        </p:nvSpPr>
        <p:spPr>
          <a:xfrm>
            <a:off x="6432885" y="5290259"/>
            <a:ext cx="5496024"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Yunan</a:t>
            </a:r>
            <a:endParaRPr lang="en-US" sz="4400" dirty="0"/>
          </a:p>
        </p:txBody>
      </p:sp>
      <p:sp>
        <p:nvSpPr>
          <p:cNvPr id="5" name="Dikdörtgen: Köşeleri Yuvarlatılmış 4">
            <a:extLst>
              <a:ext uri="{FF2B5EF4-FFF2-40B4-BE49-F238E27FC236}">
                <a16:creationId xmlns:a16="http://schemas.microsoft.com/office/drawing/2014/main" id="{A98B97CE-4039-0CF8-31A9-8E84A0409FE2}"/>
              </a:ext>
            </a:extLst>
          </p:cNvPr>
          <p:cNvSpPr/>
          <p:nvPr/>
        </p:nvSpPr>
        <p:spPr>
          <a:xfrm>
            <a:off x="6432885" y="4484143"/>
            <a:ext cx="5496024"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Greek</a:t>
            </a:r>
            <a:endParaRPr lang="en-US" sz="5400" b="1" dirty="0"/>
          </a:p>
        </p:txBody>
      </p:sp>
      <p:sp>
        <p:nvSpPr>
          <p:cNvPr id="6" name="Metin kutusu 5">
            <a:extLst>
              <a:ext uri="{FF2B5EF4-FFF2-40B4-BE49-F238E27FC236}">
                <a16:creationId xmlns:a16="http://schemas.microsoft.com/office/drawing/2014/main" id="{6526EFEA-5BDD-314D-2BD9-94FE2EF41BF8}"/>
              </a:ext>
            </a:extLst>
          </p:cNvPr>
          <p:cNvSpPr txBox="1"/>
          <p:nvPr/>
        </p:nvSpPr>
        <p:spPr>
          <a:xfrm>
            <a:off x="813767" y="-54060"/>
            <a:ext cx="771493" cy="523220"/>
          </a:xfrm>
          <a:prstGeom prst="rect">
            <a:avLst/>
          </a:prstGeom>
          <a:noFill/>
        </p:spPr>
        <p:txBody>
          <a:bodyPr wrap="none" rtlCol="0">
            <a:spAutoFit/>
          </a:bodyPr>
          <a:lstStyle/>
          <a:p>
            <a:r>
              <a:rPr lang="tr-TR" sz="2800" b="1" dirty="0"/>
              <a:t>Iran</a:t>
            </a:r>
          </a:p>
        </p:txBody>
      </p:sp>
      <p:sp>
        <p:nvSpPr>
          <p:cNvPr id="7" name="Metin kutusu 6">
            <a:extLst>
              <a:ext uri="{FF2B5EF4-FFF2-40B4-BE49-F238E27FC236}">
                <a16:creationId xmlns:a16="http://schemas.microsoft.com/office/drawing/2014/main" id="{D5E51527-C91C-5F8B-8913-5F99AE472B69}"/>
              </a:ext>
            </a:extLst>
          </p:cNvPr>
          <p:cNvSpPr txBox="1"/>
          <p:nvPr/>
        </p:nvSpPr>
        <p:spPr>
          <a:xfrm>
            <a:off x="10579616" y="-6471"/>
            <a:ext cx="1232197" cy="523220"/>
          </a:xfrm>
          <a:prstGeom prst="rect">
            <a:avLst/>
          </a:prstGeom>
          <a:noFill/>
        </p:spPr>
        <p:txBody>
          <a:bodyPr wrap="none" rtlCol="0">
            <a:spAutoFit/>
          </a:bodyPr>
          <a:lstStyle/>
          <a:p>
            <a:r>
              <a:rPr lang="tr-TR" sz="2800" b="1" dirty="0" err="1"/>
              <a:t>Greece</a:t>
            </a:r>
            <a:endParaRPr lang="tr-TR" sz="2800" b="1" dirty="0"/>
          </a:p>
        </p:txBody>
      </p:sp>
    </p:spTree>
    <p:extLst>
      <p:ext uri="{BB962C8B-B14F-4D97-AF65-F5344CB8AC3E}">
        <p14:creationId xmlns:p14="http://schemas.microsoft.com/office/powerpoint/2010/main" val="384067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https://www.egetolgayaltinay.com/lessons/737</a:t>
            </a:r>
            <a:r>
              <a:rPr lang="tr-TR" sz="2400" b="1" dirty="0"/>
              <a:t> </a:t>
            </a:r>
          </a:p>
        </p:txBody>
      </p:sp>
      <p:pic>
        <p:nvPicPr>
          <p:cNvPr id="4" name="Resim 3">
            <a:extLst>
              <a:ext uri="{FF2B5EF4-FFF2-40B4-BE49-F238E27FC236}">
                <a16:creationId xmlns:a16="http://schemas.microsoft.com/office/drawing/2014/main" id="{3272EE1A-192C-BF9E-9990-CE6C98223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1228">
            <a:off x="8786938" y="3656961"/>
            <a:ext cx="2652391" cy="2502659"/>
          </a:xfrm>
          <a:prstGeom prst="rect">
            <a:avLst/>
          </a:prstGeom>
        </p:spPr>
      </p:pic>
    </p:spTree>
    <p:extLst>
      <p:ext uri="{BB962C8B-B14F-4D97-AF65-F5344CB8AC3E}">
        <p14:creationId xmlns:p14="http://schemas.microsoft.com/office/powerpoint/2010/main" val="3531438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https://www.egetolgayaltinay.com/lessons/738</a:t>
            </a:r>
            <a:r>
              <a:rPr lang="tr-TR" sz="2400" b="1" dirty="0"/>
              <a:t> </a:t>
            </a:r>
          </a:p>
        </p:txBody>
      </p:sp>
      <p:pic>
        <p:nvPicPr>
          <p:cNvPr id="4" name="Resim 3">
            <a:extLst>
              <a:ext uri="{FF2B5EF4-FFF2-40B4-BE49-F238E27FC236}">
                <a16:creationId xmlns:a16="http://schemas.microsoft.com/office/drawing/2014/main" id="{08B406DF-A1CC-8315-D487-4136C6FEF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92136">
            <a:off x="8848078" y="3806910"/>
            <a:ext cx="2703220" cy="2625350"/>
          </a:xfrm>
          <a:prstGeom prst="rect">
            <a:avLst/>
          </a:prstGeom>
        </p:spPr>
      </p:pic>
    </p:spTree>
    <p:extLst>
      <p:ext uri="{BB962C8B-B14F-4D97-AF65-F5344CB8AC3E}">
        <p14:creationId xmlns:p14="http://schemas.microsoft.com/office/powerpoint/2010/main" val="111869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https://www.egetolgayaltinay.com/lessons/739</a:t>
            </a:r>
            <a:r>
              <a:rPr lang="tr-TR" sz="2400" b="1" dirty="0"/>
              <a:t> </a:t>
            </a:r>
          </a:p>
        </p:txBody>
      </p:sp>
      <p:pic>
        <p:nvPicPr>
          <p:cNvPr id="4" name="Resim 3">
            <a:extLst>
              <a:ext uri="{FF2B5EF4-FFF2-40B4-BE49-F238E27FC236}">
                <a16:creationId xmlns:a16="http://schemas.microsoft.com/office/drawing/2014/main" id="{BA39171F-6F51-1BEA-A84F-CDBD2C1FE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05008">
            <a:off x="8679930" y="3940902"/>
            <a:ext cx="2554127" cy="2356051"/>
          </a:xfrm>
          <a:prstGeom prst="rect">
            <a:avLst/>
          </a:prstGeom>
        </p:spPr>
      </p:pic>
    </p:spTree>
    <p:extLst>
      <p:ext uri="{BB962C8B-B14F-4D97-AF65-F5344CB8AC3E}">
        <p14:creationId xmlns:p14="http://schemas.microsoft.com/office/powerpoint/2010/main" val="268129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https://www.egetolgayaltinay.com/lessons/740</a:t>
            </a:r>
            <a:r>
              <a:rPr lang="tr-TR" sz="2400" b="1" dirty="0"/>
              <a:t> </a:t>
            </a:r>
          </a:p>
        </p:txBody>
      </p:sp>
      <p:pic>
        <p:nvPicPr>
          <p:cNvPr id="4" name="Resim 3">
            <a:extLst>
              <a:ext uri="{FF2B5EF4-FFF2-40B4-BE49-F238E27FC236}">
                <a16:creationId xmlns:a16="http://schemas.microsoft.com/office/drawing/2014/main" id="{107FC756-F1A5-06B3-B45F-8A46101F6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78214">
            <a:off x="8735689" y="3703298"/>
            <a:ext cx="2737643" cy="2581206"/>
          </a:xfrm>
          <a:prstGeom prst="rect">
            <a:avLst/>
          </a:prstGeom>
        </p:spPr>
      </p:pic>
    </p:spTree>
    <p:extLst>
      <p:ext uri="{BB962C8B-B14F-4D97-AF65-F5344CB8AC3E}">
        <p14:creationId xmlns:p14="http://schemas.microsoft.com/office/powerpoint/2010/main" val="3251170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https://www.egetolgayaltinay.com/lessons/741</a:t>
            </a:r>
            <a:r>
              <a:rPr lang="tr-TR" sz="2400" b="1" dirty="0"/>
              <a:t> </a:t>
            </a:r>
          </a:p>
        </p:txBody>
      </p:sp>
      <p:pic>
        <p:nvPicPr>
          <p:cNvPr id="4" name="Resim 3">
            <a:extLst>
              <a:ext uri="{FF2B5EF4-FFF2-40B4-BE49-F238E27FC236}">
                <a16:creationId xmlns:a16="http://schemas.microsoft.com/office/drawing/2014/main" id="{47AF1E4E-5A81-D05D-6F94-52BF67BE1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32217">
            <a:off x="8847575" y="3574744"/>
            <a:ext cx="2880502" cy="2761963"/>
          </a:xfrm>
          <a:prstGeom prst="rect">
            <a:avLst/>
          </a:prstGeom>
        </p:spPr>
      </p:pic>
    </p:spTree>
    <p:extLst>
      <p:ext uri="{BB962C8B-B14F-4D97-AF65-F5344CB8AC3E}">
        <p14:creationId xmlns:p14="http://schemas.microsoft.com/office/powerpoint/2010/main" val="2920732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7078ED44-F304-4261-CF5E-DDF70ACD7922}"/>
              </a:ext>
            </a:extLst>
          </p:cNvPr>
          <p:cNvSpPr txBox="1"/>
          <p:nvPr/>
        </p:nvSpPr>
        <p:spPr>
          <a:xfrm>
            <a:off x="0" y="1732911"/>
            <a:ext cx="12192000" cy="1862048"/>
          </a:xfrm>
          <a:prstGeom prst="rect">
            <a:avLst/>
          </a:prstGeom>
          <a:noFill/>
        </p:spPr>
        <p:txBody>
          <a:bodyPr wrap="square" rtlCol="0">
            <a:spAutoFit/>
          </a:bodyPr>
          <a:lstStyle/>
          <a:p>
            <a:pPr algn="ctr"/>
            <a:r>
              <a:rPr lang="tr-TR" sz="11500" b="1" dirty="0" err="1">
                <a:solidFill>
                  <a:srgbClr val="8C50D4"/>
                </a:solidFill>
              </a:rPr>
              <a:t>Countries</a:t>
            </a:r>
            <a:endParaRPr lang="tr-TR" sz="11500" b="1" dirty="0">
              <a:solidFill>
                <a:srgbClr val="8C50D4"/>
              </a:solidFill>
            </a:endParaRPr>
          </a:p>
        </p:txBody>
      </p:sp>
      <p:sp>
        <p:nvSpPr>
          <p:cNvPr id="3" name="Metin kutusu 2">
            <a:extLst>
              <a:ext uri="{FF2B5EF4-FFF2-40B4-BE49-F238E27FC236}">
                <a16:creationId xmlns:a16="http://schemas.microsoft.com/office/drawing/2014/main" id="{3BCB07D0-524B-11F7-DF43-D24577EEAFC1}"/>
              </a:ext>
            </a:extLst>
          </p:cNvPr>
          <p:cNvSpPr txBox="1"/>
          <p:nvPr/>
        </p:nvSpPr>
        <p:spPr>
          <a:xfrm>
            <a:off x="579406" y="3219788"/>
            <a:ext cx="11033185" cy="1107996"/>
          </a:xfrm>
          <a:prstGeom prst="rect">
            <a:avLst/>
          </a:prstGeom>
          <a:noFill/>
        </p:spPr>
        <p:txBody>
          <a:bodyPr wrap="square" rtlCol="0">
            <a:spAutoFit/>
          </a:bodyPr>
          <a:lstStyle/>
          <a:p>
            <a:pPr algn="ctr"/>
            <a:r>
              <a:rPr lang="tr-TR" sz="6600" b="1" dirty="0">
                <a:solidFill>
                  <a:srgbClr val="86674A"/>
                </a:solidFill>
              </a:rPr>
              <a:t>(Ülkeler)</a:t>
            </a:r>
          </a:p>
        </p:txBody>
      </p:sp>
    </p:spTree>
    <p:extLst>
      <p:ext uri="{BB962C8B-B14F-4D97-AF65-F5344CB8AC3E}">
        <p14:creationId xmlns:p14="http://schemas.microsoft.com/office/powerpoint/2010/main" val="422612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A535A821-6421-6760-9061-0DD5278FC4A8}"/>
              </a:ext>
            </a:extLst>
          </p:cNvPr>
          <p:cNvSpPr/>
          <p:nvPr/>
        </p:nvSpPr>
        <p:spPr>
          <a:xfrm>
            <a:off x="232243" y="2041359"/>
            <a:ext cx="5744574" cy="828289"/>
          </a:xfrm>
          <a:prstGeom prst="wedgeRectCallout">
            <a:avLst>
              <a:gd name="adj1" fmla="val -16593"/>
              <a:gd name="adj2" fmla="val 7600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What</a:t>
            </a:r>
            <a:r>
              <a:rPr lang="tr-TR" sz="3200" b="1" dirty="0">
                <a:solidFill>
                  <a:schemeClr val="tx1"/>
                </a:solidFill>
              </a:rPr>
              <a:t> </a:t>
            </a:r>
            <a:r>
              <a:rPr lang="tr-TR" sz="3200" b="1" dirty="0" err="1">
                <a:solidFill>
                  <a:schemeClr val="tx1"/>
                </a:solidFill>
              </a:rPr>
              <a:t>nationality</a:t>
            </a:r>
            <a:r>
              <a:rPr lang="tr-TR" sz="3200" b="1" dirty="0">
                <a:solidFill>
                  <a:schemeClr val="tx1"/>
                </a:solidFill>
              </a:rPr>
              <a:t> </a:t>
            </a:r>
            <a:r>
              <a:rPr lang="tr-TR" sz="3200" b="1" dirty="0" err="1">
                <a:solidFill>
                  <a:schemeClr val="tx1"/>
                </a:solidFill>
              </a:rPr>
              <a:t>are</a:t>
            </a:r>
            <a:r>
              <a:rPr lang="tr-TR" sz="3200" b="1" dirty="0">
                <a:solidFill>
                  <a:schemeClr val="tx1"/>
                </a:solidFill>
              </a:rPr>
              <a:t> </a:t>
            </a:r>
            <a:r>
              <a:rPr lang="tr-TR" sz="3200" b="1" dirty="0" err="1">
                <a:solidFill>
                  <a:schemeClr val="tx1"/>
                </a:solidFill>
              </a:rPr>
              <a:t>you</a:t>
            </a:r>
            <a:r>
              <a:rPr lang="tr-TR" sz="3200" b="1" dirty="0">
                <a:solidFill>
                  <a:schemeClr val="tx1"/>
                </a:solidFill>
              </a:rPr>
              <a:t>?</a:t>
            </a:r>
          </a:p>
        </p:txBody>
      </p:sp>
      <p:sp>
        <p:nvSpPr>
          <p:cNvPr id="3" name="Konuşma Balonu: Dikdörtgen 2">
            <a:extLst>
              <a:ext uri="{FF2B5EF4-FFF2-40B4-BE49-F238E27FC236}">
                <a16:creationId xmlns:a16="http://schemas.microsoft.com/office/drawing/2014/main" id="{3D3FCADA-AA06-CB9D-DB60-963298F7F0A6}"/>
              </a:ext>
            </a:extLst>
          </p:cNvPr>
          <p:cNvSpPr/>
          <p:nvPr/>
        </p:nvSpPr>
        <p:spPr>
          <a:xfrm>
            <a:off x="232242" y="1555639"/>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Hangi milliyettensin?</a:t>
            </a:r>
          </a:p>
        </p:txBody>
      </p:sp>
      <p:sp>
        <p:nvSpPr>
          <p:cNvPr id="4" name="Metin kutusu 3">
            <a:extLst>
              <a:ext uri="{FF2B5EF4-FFF2-40B4-BE49-F238E27FC236}">
                <a16:creationId xmlns:a16="http://schemas.microsoft.com/office/drawing/2014/main" id="{3233884A-9EA6-D848-0958-95C010A4AEBE}"/>
              </a:ext>
            </a:extLst>
          </p:cNvPr>
          <p:cNvSpPr txBox="1"/>
          <p:nvPr/>
        </p:nvSpPr>
        <p:spPr>
          <a:xfrm>
            <a:off x="270745" y="222143"/>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Birisine milliyetini sormak için</a:t>
            </a:r>
          </a:p>
          <a:p>
            <a:r>
              <a:rPr lang="tr-TR" dirty="0"/>
              <a:t>«</a:t>
            </a:r>
            <a:r>
              <a:rPr lang="tr-TR" sz="2400" b="1" dirty="0" err="1">
                <a:solidFill>
                  <a:srgbClr val="8C50D4"/>
                </a:solidFill>
              </a:rPr>
              <a:t>What</a:t>
            </a:r>
            <a:r>
              <a:rPr lang="tr-TR" sz="2400" b="1" dirty="0">
                <a:solidFill>
                  <a:srgbClr val="8C50D4"/>
                </a:solidFill>
              </a:rPr>
              <a:t> </a:t>
            </a:r>
            <a:r>
              <a:rPr lang="tr-TR" sz="2400" b="1" dirty="0" err="1">
                <a:solidFill>
                  <a:srgbClr val="8C50D4"/>
                </a:solidFill>
              </a:rPr>
              <a:t>nationality</a:t>
            </a:r>
            <a:r>
              <a:rPr lang="tr-TR" sz="2400" b="1" dirty="0">
                <a:solidFill>
                  <a:srgbClr val="8C50D4"/>
                </a:solidFill>
              </a:rPr>
              <a:t> </a:t>
            </a:r>
            <a:r>
              <a:rPr lang="tr-TR" sz="2400" b="1" dirty="0" err="1">
                <a:solidFill>
                  <a:srgbClr val="8C50D4"/>
                </a:solidFill>
              </a:rPr>
              <a:t>are</a:t>
            </a:r>
            <a:r>
              <a:rPr lang="tr-TR" sz="2400" b="1" dirty="0">
                <a:solidFill>
                  <a:srgbClr val="8C50D4"/>
                </a:solidFill>
              </a:rPr>
              <a:t> </a:t>
            </a:r>
            <a:r>
              <a:rPr lang="tr-TR" sz="2400" b="1" dirty="0" err="1">
                <a:solidFill>
                  <a:srgbClr val="8C50D4"/>
                </a:solidFill>
              </a:rPr>
              <a:t>you</a:t>
            </a:r>
            <a:r>
              <a:rPr lang="tr-TR" sz="2400" b="1" dirty="0">
                <a:solidFill>
                  <a:srgbClr val="8C50D4"/>
                </a:solidFill>
              </a:rPr>
              <a:t>?</a:t>
            </a:r>
            <a:r>
              <a:rPr lang="tr-TR" sz="2000" dirty="0">
                <a:solidFill>
                  <a:schemeClr val="tx1"/>
                </a:solidFill>
              </a:rPr>
              <a:t>» </a:t>
            </a:r>
            <a:r>
              <a:rPr lang="tr-TR" dirty="0"/>
              <a:t>yapısı kullanılır.</a:t>
            </a:r>
          </a:p>
          <a:p>
            <a:r>
              <a:rPr lang="tr-TR" dirty="0"/>
              <a:t>Türkçe karşılığı: «Hangi milliyettensin?» </a:t>
            </a:r>
            <a:r>
              <a:rPr lang="tr-TR" dirty="0" err="1"/>
              <a:t>dir</a:t>
            </a:r>
            <a:r>
              <a:rPr lang="tr-TR" dirty="0"/>
              <a:t>.</a:t>
            </a:r>
          </a:p>
        </p:txBody>
      </p:sp>
      <p:sp>
        <p:nvSpPr>
          <p:cNvPr id="5" name="Konuşma Balonu: Dikdörtgen 4">
            <a:extLst>
              <a:ext uri="{FF2B5EF4-FFF2-40B4-BE49-F238E27FC236}">
                <a16:creationId xmlns:a16="http://schemas.microsoft.com/office/drawing/2014/main" id="{A6029E0C-530E-ADE3-D0C9-9D160FCAF8B2}"/>
              </a:ext>
            </a:extLst>
          </p:cNvPr>
          <p:cNvSpPr/>
          <p:nvPr/>
        </p:nvSpPr>
        <p:spPr>
          <a:xfrm>
            <a:off x="2800584" y="4180858"/>
            <a:ext cx="5744574" cy="828289"/>
          </a:xfrm>
          <a:prstGeom prst="wedgeRectCallout">
            <a:avLst>
              <a:gd name="adj1" fmla="val 55958"/>
              <a:gd name="adj2" fmla="val 279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a:solidFill>
                  <a:schemeClr val="tx1"/>
                </a:solidFill>
              </a:rPr>
              <a:t>I am </a:t>
            </a:r>
            <a:r>
              <a:rPr lang="tr-TR" sz="3600" b="1" dirty="0">
                <a:solidFill>
                  <a:srgbClr val="FF0000"/>
                </a:solidFill>
              </a:rPr>
              <a:t>Russian</a:t>
            </a:r>
            <a:r>
              <a:rPr lang="tr-TR" sz="3600" b="1" dirty="0">
                <a:solidFill>
                  <a:schemeClr val="tx1"/>
                </a:solidFill>
              </a:rPr>
              <a:t>.</a:t>
            </a:r>
          </a:p>
        </p:txBody>
      </p:sp>
      <p:sp>
        <p:nvSpPr>
          <p:cNvPr id="6" name="Konuşma Balonu: Dikdörtgen 5">
            <a:extLst>
              <a:ext uri="{FF2B5EF4-FFF2-40B4-BE49-F238E27FC236}">
                <a16:creationId xmlns:a16="http://schemas.microsoft.com/office/drawing/2014/main" id="{C5A9396E-F0FD-EFBE-8694-32E043639B6D}"/>
              </a:ext>
            </a:extLst>
          </p:cNvPr>
          <p:cNvSpPr/>
          <p:nvPr/>
        </p:nvSpPr>
        <p:spPr>
          <a:xfrm>
            <a:off x="2800583" y="3695138"/>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Ben </a:t>
            </a:r>
            <a:r>
              <a:rPr lang="tr-TR" sz="2800" b="1" dirty="0">
                <a:solidFill>
                  <a:srgbClr val="FF0000"/>
                </a:solidFill>
              </a:rPr>
              <a:t>Rus</a:t>
            </a:r>
            <a:r>
              <a:rPr lang="tr-TR" sz="2800" b="1" dirty="0">
                <a:solidFill>
                  <a:sysClr val="windowText" lastClr="000000"/>
                </a:solidFill>
              </a:rPr>
              <a:t>’um.</a:t>
            </a:r>
          </a:p>
        </p:txBody>
      </p:sp>
      <p:sp>
        <p:nvSpPr>
          <p:cNvPr id="7" name="Metin kutusu 6">
            <a:extLst>
              <a:ext uri="{FF2B5EF4-FFF2-40B4-BE49-F238E27FC236}">
                <a16:creationId xmlns:a16="http://schemas.microsoft.com/office/drawing/2014/main" id="{18AE26D1-9EB8-05CD-6079-6368891B1408}"/>
              </a:ext>
            </a:extLst>
          </p:cNvPr>
          <p:cNvSpPr txBox="1"/>
          <p:nvPr/>
        </p:nvSpPr>
        <p:spPr>
          <a:xfrm>
            <a:off x="6215185" y="729974"/>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Hangi milliyetten olduğumuzu söylerken önce</a:t>
            </a:r>
          </a:p>
          <a:p>
            <a:r>
              <a:rPr lang="tr-TR" dirty="0"/>
              <a:t>«</a:t>
            </a:r>
            <a:r>
              <a:rPr lang="tr-TR" sz="2400" b="1" dirty="0">
                <a:solidFill>
                  <a:srgbClr val="8C50D4"/>
                </a:solidFill>
              </a:rPr>
              <a:t>I am …</a:t>
            </a:r>
            <a:r>
              <a:rPr lang="tr-TR" sz="2000" dirty="0">
                <a:solidFill>
                  <a:schemeClr val="tx1"/>
                </a:solidFill>
              </a:rPr>
              <a:t>» </a:t>
            </a:r>
            <a:r>
              <a:rPr lang="tr-TR" dirty="0"/>
              <a:t>yapısını, daha sonra milliyetimizin ismini söyleriz .</a:t>
            </a:r>
          </a:p>
        </p:txBody>
      </p:sp>
    </p:spTree>
    <p:extLst>
      <p:ext uri="{BB962C8B-B14F-4D97-AF65-F5344CB8AC3E}">
        <p14:creationId xmlns:p14="http://schemas.microsoft.com/office/powerpoint/2010/main" val="295837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DDFB4404-2A78-B895-2CEC-92F211008399}"/>
              </a:ext>
            </a:extLst>
          </p:cNvPr>
          <p:cNvSpPr/>
          <p:nvPr/>
        </p:nvSpPr>
        <p:spPr>
          <a:xfrm>
            <a:off x="232243" y="2041359"/>
            <a:ext cx="5744574" cy="828289"/>
          </a:xfrm>
          <a:prstGeom prst="wedgeRectCallout">
            <a:avLst>
              <a:gd name="adj1" fmla="val -16593"/>
              <a:gd name="adj2" fmla="val 7600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What</a:t>
            </a:r>
            <a:r>
              <a:rPr lang="tr-TR" sz="3200" b="1" dirty="0">
                <a:solidFill>
                  <a:schemeClr val="tx1"/>
                </a:solidFill>
              </a:rPr>
              <a:t> </a:t>
            </a:r>
            <a:r>
              <a:rPr lang="tr-TR" sz="3200" b="1" dirty="0" err="1">
                <a:solidFill>
                  <a:schemeClr val="tx1"/>
                </a:solidFill>
              </a:rPr>
              <a:t>nationality</a:t>
            </a:r>
            <a:r>
              <a:rPr lang="tr-TR" sz="3200" b="1" dirty="0">
                <a:solidFill>
                  <a:schemeClr val="tx1"/>
                </a:solidFill>
              </a:rPr>
              <a:t> is he?</a:t>
            </a:r>
          </a:p>
        </p:txBody>
      </p:sp>
      <p:sp>
        <p:nvSpPr>
          <p:cNvPr id="3" name="Konuşma Balonu: Dikdörtgen 2">
            <a:extLst>
              <a:ext uri="{FF2B5EF4-FFF2-40B4-BE49-F238E27FC236}">
                <a16:creationId xmlns:a16="http://schemas.microsoft.com/office/drawing/2014/main" id="{BC14B23B-3571-BBBF-2E94-C1CD8C2799BE}"/>
              </a:ext>
            </a:extLst>
          </p:cNvPr>
          <p:cNvSpPr/>
          <p:nvPr/>
        </p:nvSpPr>
        <p:spPr>
          <a:xfrm>
            <a:off x="232242" y="1555639"/>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(erkek) hangi milliyetten?</a:t>
            </a:r>
          </a:p>
        </p:txBody>
      </p:sp>
      <p:sp>
        <p:nvSpPr>
          <p:cNvPr id="4" name="Metin kutusu 3">
            <a:extLst>
              <a:ext uri="{FF2B5EF4-FFF2-40B4-BE49-F238E27FC236}">
                <a16:creationId xmlns:a16="http://schemas.microsoft.com/office/drawing/2014/main" id="{50AF5EA5-D0DE-3C7D-74FA-30EFFC94A0BA}"/>
              </a:ext>
            </a:extLst>
          </p:cNvPr>
          <p:cNvSpPr txBox="1"/>
          <p:nvPr/>
        </p:nvSpPr>
        <p:spPr>
          <a:xfrm>
            <a:off x="270745" y="222143"/>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Başka birinin milliyetini sormak için</a:t>
            </a:r>
          </a:p>
          <a:p>
            <a:r>
              <a:rPr lang="tr-TR" dirty="0"/>
              <a:t>«</a:t>
            </a:r>
            <a:r>
              <a:rPr lang="tr-TR" sz="2400" b="1" dirty="0" err="1">
                <a:solidFill>
                  <a:srgbClr val="8C50D4"/>
                </a:solidFill>
              </a:rPr>
              <a:t>Where</a:t>
            </a:r>
            <a:r>
              <a:rPr lang="tr-TR" sz="2400" b="1" dirty="0">
                <a:solidFill>
                  <a:srgbClr val="8C50D4"/>
                </a:solidFill>
              </a:rPr>
              <a:t> is he/</a:t>
            </a:r>
            <a:r>
              <a:rPr lang="tr-TR" sz="2400" b="1" dirty="0" err="1">
                <a:solidFill>
                  <a:srgbClr val="8C50D4"/>
                </a:solidFill>
              </a:rPr>
              <a:t>she</a:t>
            </a:r>
            <a:r>
              <a:rPr lang="tr-TR" sz="2400" b="1" dirty="0">
                <a:solidFill>
                  <a:srgbClr val="8C50D4"/>
                </a:solidFill>
              </a:rPr>
              <a:t> </a:t>
            </a:r>
            <a:r>
              <a:rPr lang="tr-TR" sz="2400" b="1" dirty="0" err="1">
                <a:solidFill>
                  <a:srgbClr val="8C50D4"/>
                </a:solidFill>
              </a:rPr>
              <a:t>from</a:t>
            </a:r>
            <a:r>
              <a:rPr lang="tr-TR" sz="2400" b="1" dirty="0">
                <a:solidFill>
                  <a:srgbClr val="8C50D4"/>
                </a:solidFill>
              </a:rPr>
              <a:t>?</a:t>
            </a:r>
            <a:r>
              <a:rPr lang="tr-TR" sz="2000" dirty="0">
                <a:solidFill>
                  <a:schemeClr val="tx1"/>
                </a:solidFill>
              </a:rPr>
              <a:t>» </a:t>
            </a:r>
            <a:r>
              <a:rPr lang="tr-TR" dirty="0"/>
              <a:t>yapısı kullanılır.</a:t>
            </a:r>
          </a:p>
          <a:p>
            <a:r>
              <a:rPr lang="tr-TR" dirty="0"/>
              <a:t>Türkçe karşılığı: «O hangi milliyetten?» </a:t>
            </a:r>
            <a:r>
              <a:rPr lang="tr-TR" dirty="0" err="1"/>
              <a:t>dir</a:t>
            </a:r>
            <a:r>
              <a:rPr lang="tr-TR" dirty="0"/>
              <a:t>.</a:t>
            </a:r>
          </a:p>
        </p:txBody>
      </p:sp>
      <p:sp>
        <p:nvSpPr>
          <p:cNvPr id="5" name="Konuşma Balonu: Dikdörtgen 4">
            <a:extLst>
              <a:ext uri="{FF2B5EF4-FFF2-40B4-BE49-F238E27FC236}">
                <a16:creationId xmlns:a16="http://schemas.microsoft.com/office/drawing/2014/main" id="{409F056D-1CD5-F458-5BC6-CA232A1ABB2E}"/>
              </a:ext>
            </a:extLst>
          </p:cNvPr>
          <p:cNvSpPr/>
          <p:nvPr/>
        </p:nvSpPr>
        <p:spPr>
          <a:xfrm>
            <a:off x="2973839" y="3988353"/>
            <a:ext cx="5744574" cy="828289"/>
          </a:xfrm>
          <a:prstGeom prst="wedgeRectCallout">
            <a:avLst>
              <a:gd name="adj1" fmla="val 55958"/>
              <a:gd name="adj2" fmla="val 279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a:solidFill>
                  <a:schemeClr val="tx1"/>
                </a:solidFill>
              </a:rPr>
              <a:t>He is </a:t>
            </a:r>
            <a:r>
              <a:rPr lang="tr-TR" sz="3600" b="1" dirty="0">
                <a:solidFill>
                  <a:srgbClr val="FF0000"/>
                </a:solidFill>
              </a:rPr>
              <a:t>Spanish</a:t>
            </a:r>
            <a:r>
              <a:rPr lang="tr-TR" sz="3600" b="1" dirty="0">
                <a:solidFill>
                  <a:schemeClr val="tx1"/>
                </a:solidFill>
              </a:rPr>
              <a:t>.</a:t>
            </a:r>
          </a:p>
        </p:txBody>
      </p:sp>
      <p:sp>
        <p:nvSpPr>
          <p:cNvPr id="6" name="Konuşma Balonu: Dikdörtgen 5">
            <a:extLst>
              <a:ext uri="{FF2B5EF4-FFF2-40B4-BE49-F238E27FC236}">
                <a16:creationId xmlns:a16="http://schemas.microsoft.com/office/drawing/2014/main" id="{C56AB5DA-855D-F62C-46C8-8ACA29499667}"/>
              </a:ext>
            </a:extLst>
          </p:cNvPr>
          <p:cNvSpPr/>
          <p:nvPr/>
        </p:nvSpPr>
        <p:spPr>
          <a:xfrm>
            <a:off x="2973838" y="3502633"/>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(erkek) </a:t>
            </a:r>
            <a:r>
              <a:rPr lang="tr-TR" sz="2800" b="1" dirty="0">
                <a:solidFill>
                  <a:srgbClr val="FF0000"/>
                </a:solidFill>
              </a:rPr>
              <a:t>İspanyol</a:t>
            </a:r>
            <a:r>
              <a:rPr lang="tr-TR" sz="2800" b="1" dirty="0">
                <a:solidFill>
                  <a:sysClr val="windowText" lastClr="000000"/>
                </a:solidFill>
              </a:rPr>
              <a:t>.</a:t>
            </a:r>
          </a:p>
        </p:txBody>
      </p:sp>
      <p:sp>
        <p:nvSpPr>
          <p:cNvPr id="7" name="Metin kutusu 6">
            <a:extLst>
              <a:ext uri="{FF2B5EF4-FFF2-40B4-BE49-F238E27FC236}">
                <a16:creationId xmlns:a16="http://schemas.microsoft.com/office/drawing/2014/main" id="{7B469D24-1328-2BB4-3EA1-20F6B011A5C5}"/>
              </a:ext>
            </a:extLst>
          </p:cNvPr>
          <p:cNvSpPr txBox="1"/>
          <p:nvPr/>
        </p:nvSpPr>
        <p:spPr>
          <a:xfrm>
            <a:off x="2973840" y="5260232"/>
            <a:ext cx="5744573"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a:t>Başka birinin hangi milliyetten olduğunu söylerken önce</a:t>
            </a:r>
          </a:p>
          <a:p>
            <a:r>
              <a:rPr lang="tr-TR" dirty="0"/>
              <a:t>«</a:t>
            </a:r>
            <a:r>
              <a:rPr lang="tr-TR" sz="2400" b="1" dirty="0">
                <a:solidFill>
                  <a:srgbClr val="8C50D4"/>
                </a:solidFill>
              </a:rPr>
              <a:t>He/</a:t>
            </a:r>
            <a:r>
              <a:rPr lang="tr-TR" sz="2400" b="1" dirty="0" err="1">
                <a:solidFill>
                  <a:srgbClr val="8C50D4"/>
                </a:solidFill>
              </a:rPr>
              <a:t>She</a:t>
            </a:r>
            <a:r>
              <a:rPr lang="tr-TR" sz="2400" b="1" dirty="0">
                <a:solidFill>
                  <a:srgbClr val="8C50D4"/>
                </a:solidFill>
              </a:rPr>
              <a:t> is …</a:t>
            </a:r>
            <a:r>
              <a:rPr lang="tr-TR" sz="2000" dirty="0">
                <a:solidFill>
                  <a:schemeClr val="tx1"/>
                </a:solidFill>
              </a:rPr>
              <a:t>» </a:t>
            </a:r>
            <a:r>
              <a:rPr lang="tr-TR" dirty="0"/>
              <a:t>yapısını, daha sonra o kişinin milliyetinin ismi söylenir.</a:t>
            </a:r>
          </a:p>
        </p:txBody>
      </p:sp>
    </p:spTree>
    <p:extLst>
      <p:ext uri="{BB962C8B-B14F-4D97-AF65-F5344CB8AC3E}">
        <p14:creationId xmlns:p14="http://schemas.microsoft.com/office/powerpoint/2010/main" val="332111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4B0595E1-F83F-5A3E-5D5A-2FAC03183A0D}"/>
              </a:ext>
            </a:extLst>
          </p:cNvPr>
          <p:cNvSpPr/>
          <p:nvPr/>
        </p:nvSpPr>
        <p:spPr>
          <a:xfrm>
            <a:off x="232243" y="2041359"/>
            <a:ext cx="5744574" cy="828289"/>
          </a:xfrm>
          <a:prstGeom prst="wedgeRectCallout">
            <a:avLst>
              <a:gd name="adj1" fmla="val -16593"/>
              <a:gd name="adj2" fmla="val 7600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What</a:t>
            </a:r>
            <a:r>
              <a:rPr lang="tr-TR" sz="3200" b="1" dirty="0">
                <a:solidFill>
                  <a:schemeClr val="tx1"/>
                </a:solidFill>
              </a:rPr>
              <a:t> </a:t>
            </a:r>
            <a:r>
              <a:rPr lang="tr-TR" sz="3200" b="1" dirty="0" err="1">
                <a:solidFill>
                  <a:schemeClr val="tx1"/>
                </a:solidFill>
              </a:rPr>
              <a:t>nationality</a:t>
            </a:r>
            <a:r>
              <a:rPr lang="tr-TR" sz="3200" b="1" dirty="0">
                <a:solidFill>
                  <a:schemeClr val="tx1"/>
                </a:solidFill>
              </a:rPr>
              <a:t> is </a:t>
            </a:r>
            <a:r>
              <a:rPr lang="tr-TR" sz="3200" b="1" dirty="0" err="1">
                <a:solidFill>
                  <a:schemeClr val="tx1"/>
                </a:solidFill>
              </a:rPr>
              <a:t>she</a:t>
            </a:r>
            <a:r>
              <a:rPr lang="tr-TR" sz="3200" b="1" dirty="0">
                <a:solidFill>
                  <a:schemeClr val="tx1"/>
                </a:solidFill>
              </a:rPr>
              <a:t>?</a:t>
            </a:r>
          </a:p>
        </p:txBody>
      </p:sp>
      <p:sp>
        <p:nvSpPr>
          <p:cNvPr id="3" name="Konuşma Balonu: Dikdörtgen 2">
            <a:extLst>
              <a:ext uri="{FF2B5EF4-FFF2-40B4-BE49-F238E27FC236}">
                <a16:creationId xmlns:a16="http://schemas.microsoft.com/office/drawing/2014/main" id="{4278D7F5-9E93-4C63-5BB2-6F1BAB1DD4B6}"/>
              </a:ext>
            </a:extLst>
          </p:cNvPr>
          <p:cNvSpPr/>
          <p:nvPr/>
        </p:nvSpPr>
        <p:spPr>
          <a:xfrm>
            <a:off x="232242" y="1555639"/>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(kız) hangi milliyetten?</a:t>
            </a:r>
          </a:p>
        </p:txBody>
      </p:sp>
      <p:sp>
        <p:nvSpPr>
          <p:cNvPr id="4" name="Konuşma Balonu: Dikdörtgen 3">
            <a:extLst>
              <a:ext uri="{FF2B5EF4-FFF2-40B4-BE49-F238E27FC236}">
                <a16:creationId xmlns:a16="http://schemas.microsoft.com/office/drawing/2014/main" id="{EE9D72D8-3575-3236-2DBD-C5A4940AF1AB}"/>
              </a:ext>
            </a:extLst>
          </p:cNvPr>
          <p:cNvSpPr/>
          <p:nvPr/>
        </p:nvSpPr>
        <p:spPr>
          <a:xfrm>
            <a:off x="2973839" y="3988353"/>
            <a:ext cx="5744574" cy="828289"/>
          </a:xfrm>
          <a:prstGeom prst="wedgeRectCallout">
            <a:avLst>
              <a:gd name="adj1" fmla="val 55958"/>
              <a:gd name="adj2" fmla="val 2793"/>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600" b="1" dirty="0" err="1">
                <a:solidFill>
                  <a:schemeClr val="tx1"/>
                </a:solidFill>
              </a:rPr>
              <a:t>She</a:t>
            </a:r>
            <a:r>
              <a:rPr lang="tr-TR" sz="3600" b="1" dirty="0">
                <a:solidFill>
                  <a:schemeClr val="tx1"/>
                </a:solidFill>
              </a:rPr>
              <a:t> is </a:t>
            </a:r>
            <a:r>
              <a:rPr lang="tr-TR" sz="3600" b="1" dirty="0" err="1">
                <a:solidFill>
                  <a:srgbClr val="FF0000"/>
                </a:solidFill>
              </a:rPr>
              <a:t>Iranian</a:t>
            </a:r>
            <a:r>
              <a:rPr lang="tr-TR" sz="3600" b="1" dirty="0">
                <a:solidFill>
                  <a:schemeClr val="tx1"/>
                </a:solidFill>
              </a:rPr>
              <a:t>.</a:t>
            </a:r>
          </a:p>
        </p:txBody>
      </p:sp>
      <p:sp>
        <p:nvSpPr>
          <p:cNvPr id="5" name="Konuşma Balonu: Dikdörtgen 4">
            <a:extLst>
              <a:ext uri="{FF2B5EF4-FFF2-40B4-BE49-F238E27FC236}">
                <a16:creationId xmlns:a16="http://schemas.microsoft.com/office/drawing/2014/main" id="{9FB22D74-A3B3-8358-5CF3-B0A8F50D1680}"/>
              </a:ext>
            </a:extLst>
          </p:cNvPr>
          <p:cNvSpPr/>
          <p:nvPr/>
        </p:nvSpPr>
        <p:spPr>
          <a:xfrm>
            <a:off x="2973838" y="3502633"/>
            <a:ext cx="5744575"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O (kız) </a:t>
            </a:r>
            <a:r>
              <a:rPr lang="tr-TR" sz="2800" b="1" dirty="0">
                <a:solidFill>
                  <a:srgbClr val="FF0000"/>
                </a:solidFill>
              </a:rPr>
              <a:t>İranlı</a:t>
            </a:r>
            <a:r>
              <a:rPr lang="tr-TR" sz="2800" b="1" dirty="0">
                <a:solidFill>
                  <a:sysClr val="windowText" lastClr="000000"/>
                </a:solidFill>
              </a:rPr>
              <a:t>.</a:t>
            </a:r>
          </a:p>
        </p:txBody>
      </p:sp>
    </p:spTree>
    <p:extLst>
      <p:ext uri="{BB962C8B-B14F-4D97-AF65-F5344CB8AC3E}">
        <p14:creationId xmlns:p14="http://schemas.microsoft.com/office/powerpoint/2010/main" val="252935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F0E40F7F-1576-CB86-BF3B-D6BED6AB910C}"/>
              </a:ext>
            </a:extLst>
          </p:cNvPr>
          <p:cNvSpPr/>
          <p:nvPr/>
        </p:nvSpPr>
        <p:spPr>
          <a:xfrm>
            <a:off x="184116" y="2943280"/>
            <a:ext cx="3444608"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800" b="1" dirty="0" err="1">
                <a:solidFill>
                  <a:sysClr val="windowText" lastClr="000000"/>
                </a:solidFill>
              </a:rPr>
              <a:t>Where</a:t>
            </a:r>
            <a:r>
              <a:rPr lang="tr-TR" sz="2800" b="1" dirty="0">
                <a:solidFill>
                  <a:sysClr val="windowText" lastClr="000000"/>
                </a:solidFill>
              </a:rPr>
              <a:t> is he </a:t>
            </a:r>
            <a:r>
              <a:rPr lang="tr-TR" sz="2800" b="1" dirty="0" err="1">
                <a:solidFill>
                  <a:sysClr val="windowText" lastClr="000000"/>
                </a:solidFill>
              </a:rPr>
              <a:t>from</a:t>
            </a:r>
            <a:r>
              <a:rPr lang="tr-TR" sz="2800" b="1" dirty="0">
                <a:solidFill>
                  <a:sysClr val="windowText" lastClr="000000"/>
                </a:solidFill>
              </a:rPr>
              <a:t>?</a:t>
            </a:r>
          </a:p>
        </p:txBody>
      </p:sp>
      <p:sp>
        <p:nvSpPr>
          <p:cNvPr id="3" name="Konuşma Balonu: Dikdörtgen 2">
            <a:extLst>
              <a:ext uri="{FF2B5EF4-FFF2-40B4-BE49-F238E27FC236}">
                <a16:creationId xmlns:a16="http://schemas.microsoft.com/office/drawing/2014/main" id="{38F4D054-4B51-F195-9CCB-897C79A3CDB3}"/>
              </a:ext>
            </a:extLst>
          </p:cNvPr>
          <p:cNvSpPr/>
          <p:nvPr/>
        </p:nvSpPr>
        <p:spPr>
          <a:xfrm>
            <a:off x="4373696" y="2943280"/>
            <a:ext cx="3444608"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800" b="1" dirty="0" err="1">
                <a:solidFill>
                  <a:sysClr val="windowText" lastClr="000000"/>
                </a:solidFill>
              </a:rPr>
              <a:t>Where</a:t>
            </a:r>
            <a:r>
              <a:rPr lang="tr-TR" sz="2800" b="1" dirty="0">
                <a:solidFill>
                  <a:sysClr val="windowText" lastClr="000000"/>
                </a:solidFill>
              </a:rPr>
              <a:t> is </a:t>
            </a:r>
            <a:r>
              <a:rPr lang="tr-TR" sz="2800" b="1" dirty="0" err="1">
                <a:solidFill>
                  <a:sysClr val="windowText" lastClr="000000"/>
                </a:solidFill>
              </a:rPr>
              <a:t>she</a:t>
            </a:r>
            <a:r>
              <a:rPr lang="tr-TR" sz="2800" b="1" dirty="0">
                <a:solidFill>
                  <a:sysClr val="windowText" lastClr="000000"/>
                </a:solidFill>
              </a:rPr>
              <a:t> </a:t>
            </a:r>
            <a:r>
              <a:rPr lang="tr-TR" sz="2800" b="1" dirty="0" err="1">
                <a:solidFill>
                  <a:sysClr val="windowText" lastClr="000000"/>
                </a:solidFill>
              </a:rPr>
              <a:t>from</a:t>
            </a:r>
            <a:r>
              <a:rPr lang="tr-TR" sz="2800" b="1" dirty="0">
                <a:solidFill>
                  <a:sysClr val="windowText" lastClr="000000"/>
                </a:solidFill>
              </a:rPr>
              <a:t>?</a:t>
            </a:r>
          </a:p>
        </p:txBody>
      </p:sp>
      <p:sp>
        <p:nvSpPr>
          <p:cNvPr id="4" name="Konuşma Balonu: Dikdörtgen 3">
            <a:extLst>
              <a:ext uri="{FF2B5EF4-FFF2-40B4-BE49-F238E27FC236}">
                <a16:creationId xmlns:a16="http://schemas.microsoft.com/office/drawing/2014/main" id="{09DBDFCE-FB86-4214-838A-FDE3F1A8BA76}"/>
              </a:ext>
            </a:extLst>
          </p:cNvPr>
          <p:cNvSpPr/>
          <p:nvPr/>
        </p:nvSpPr>
        <p:spPr>
          <a:xfrm>
            <a:off x="8563276" y="2943280"/>
            <a:ext cx="3444608"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800" b="1" dirty="0" err="1">
                <a:solidFill>
                  <a:sysClr val="windowText" lastClr="000000"/>
                </a:solidFill>
              </a:rPr>
              <a:t>Where</a:t>
            </a:r>
            <a:r>
              <a:rPr lang="tr-TR" sz="2800" b="1" dirty="0">
                <a:solidFill>
                  <a:sysClr val="windowText" lastClr="000000"/>
                </a:solidFill>
              </a:rPr>
              <a:t> is </a:t>
            </a:r>
            <a:r>
              <a:rPr lang="tr-TR" sz="2800" b="1" dirty="0" err="1">
                <a:solidFill>
                  <a:sysClr val="windowText" lastClr="000000"/>
                </a:solidFill>
              </a:rPr>
              <a:t>she</a:t>
            </a:r>
            <a:r>
              <a:rPr lang="tr-TR" sz="2800" b="1" dirty="0">
                <a:solidFill>
                  <a:sysClr val="windowText" lastClr="000000"/>
                </a:solidFill>
              </a:rPr>
              <a:t> </a:t>
            </a:r>
            <a:r>
              <a:rPr lang="tr-TR" sz="2800" b="1" dirty="0" err="1">
                <a:solidFill>
                  <a:sysClr val="windowText" lastClr="000000"/>
                </a:solidFill>
              </a:rPr>
              <a:t>from</a:t>
            </a:r>
            <a:r>
              <a:rPr lang="tr-TR" sz="2800" b="1" dirty="0">
                <a:solidFill>
                  <a:sysClr val="windowText" lastClr="000000"/>
                </a:solidFill>
              </a:rPr>
              <a:t>?</a:t>
            </a:r>
          </a:p>
        </p:txBody>
      </p:sp>
      <p:sp>
        <p:nvSpPr>
          <p:cNvPr id="5" name="Metin kutusu 4">
            <a:extLst>
              <a:ext uri="{FF2B5EF4-FFF2-40B4-BE49-F238E27FC236}">
                <a16:creationId xmlns:a16="http://schemas.microsoft.com/office/drawing/2014/main" id="{4611DEA6-EDA0-5CED-0131-2A4C4F68863E}"/>
              </a:ext>
            </a:extLst>
          </p:cNvPr>
          <p:cNvSpPr txBox="1"/>
          <p:nvPr/>
        </p:nvSpPr>
        <p:spPr>
          <a:xfrm>
            <a:off x="184116" y="68659"/>
            <a:ext cx="7216621" cy="400110"/>
          </a:xfrm>
          <a:prstGeom prst="rect">
            <a:avLst/>
          </a:prstGeom>
          <a:solidFill>
            <a:srgbClr val="E1D2F4"/>
          </a:solidFill>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err="1"/>
              <a:t>Answer</a:t>
            </a:r>
            <a:r>
              <a:rPr lang="tr-TR" sz="2000" dirty="0"/>
              <a:t> </a:t>
            </a:r>
            <a:r>
              <a:rPr lang="tr-TR" sz="2000" dirty="0" err="1"/>
              <a:t>the</a:t>
            </a:r>
            <a:r>
              <a:rPr lang="tr-TR" sz="2000" dirty="0"/>
              <a:t> </a:t>
            </a:r>
            <a:r>
              <a:rPr lang="tr-TR" sz="2000" dirty="0" err="1"/>
              <a:t>questions</a:t>
            </a:r>
            <a:r>
              <a:rPr lang="tr-TR" sz="2000" dirty="0"/>
              <a:t> </a:t>
            </a:r>
            <a:r>
              <a:rPr lang="tr-TR" sz="2000" dirty="0" err="1"/>
              <a:t>according</a:t>
            </a:r>
            <a:r>
              <a:rPr lang="tr-TR" sz="2000" dirty="0"/>
              <a:t> </a:t>
            </a:r>
            <a:r>
              <a:rPr lang="tr-TR" sz="2000" dirty="0" err="1"/>
              <a:t>to</a:t>
            </a:r>
            <a:r>
              <a:rPr lang="tr-TR" sz="2000" dirty="0"/>
              <a:t> </a:t>
            </a:r>
            <a:r>
              <a:rPr lang="tr-TR" sz="2000" dirty="0" err="1"/>
              <a:t>the</a:t>
            </a:r>
            <a:r>
              <a:rPr lang="tr-TR" sz="2000" dirty="0"/>
              <a:t> </a:t>
            </a:r>
            <a:r>
              <a:rPr lang="tr-TR" sz="2000" dirty="0" err="1"/>
              <a:t>given</a:t>
            </a:r>
            <a:r>
              <a:rPr lang="tr-TR" sz="2000" dirty="0"/>
              <a:t> </a:t>
            </a:r>
            <a:r>
              <a:rPr lang="tr-TR" sz="2000" dirty="0" err="1"/>
              <a:t>picture</a:t>
            </a:r>
            <a:r>
              <a:rPr lang="tr-TR" sz="2000" dirty="0"/>
              <a:t>.</a:t>
            </a:r>
          </a:p>
        </p:txBody>
      </p:sp>
      <p:sp>
        <p:nvSpPr>
          <p:cNvPr id="6" name="Dikdörtgen 5">
            <a:extLst>
              <a:ext uri="{FF2B5EF4-FFF2-40B4-BE49-F238E27FC236}">
                <a16:creationId xmlns:a16="http://schemas.microsoft.com/office/drawing/2014/main" id="{79D1C3D9-D127-C556-C62B-DCF80C7D4FFB}"/>
              </a:ext>
            </a:extLst>
          </p:cNvPr>
          <p:cNvSpPr/>
          <p:nvPr/>
        </p:nvSpPr>
        <p:spPr>
          <a:xfrm>
            <a:off x="184116" y="3562152"/>
            <a:ext cx="344460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rPr>
              <a:t>He is </a:t>
            </a:r>
            <a:r>
              <a:rPr lang="tr-TR" sz="3200" b="1" dirty="0" err="1">
                <a:solidFill>
                  <a:schemeClr val="tx1"/>
                </a:solidFill>
              </a:rPr>
              <a:t>from</a:t>
            </a:r>
            <a:r>
              <a:rPr lang="tr-TR" sz="3200" b="1" dirty="0">
                <a:solidFill>
                  <a:schemeClr val="tx1"/>
                </a:solidFill>
              </a:rPr>
              <a:t> </a:t>
            </a:r>
            <a:r>
              <a:rPr lang="tr-TR" sz="3200" b="1" dirty="0">
                <a:solidFill>
                  <a:srgbClr val="FF0000"/>
                </a:solidFill>
              </a:rPr>
              <a:t>Iran</a:t>
            </a:r>
            <a:r>
              <a:rPr lang="tr-TR" sz="3200" b="1" dirty="0">
                <a:solidFill>
                  <a:schemeClr val="tx1"/>
                </a:solidFill>
              </a:rPr>
              <a:t>.</a:t>
            </a:r>
          </a:p>
        </p:txBody>
      </p:sp>
      <p:sp>
        <p:nvSpPr>
          <p:cNvPr id="7" name="Dikdörtgen 6">
            <a:extLst>
              <a:ext uri="{FF2B5EF4-FFF2-40B4-BE49-F238E27FC236}">
                <a16:creationId xmlns:a16="http://schemas.microsoft.com/office/drawing/2014/main" id="{0CEE1FDD-A471-4D13-8205-23663487A446}"/>
              </a:ext>
            </a:extLst>
          </p:cNvPr>
          <p:cNvSpPr/>
          <p:nvPr/>
        </p:nvSpPr>
        <p:spPr>
          <a:xfrm>
            <a:off x="4373696" y="3562152"/>
            <a:ext cx="344460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000" b="1" dirty="0" err="1">
                <a:solidFill>
                  <a:schemeClr val="tx1"/>
                </a:solidFill>
              </a:rPr>
              <a:t>She</a:t>
            </a:r>
            <a:r>
              <a:rPr lang="tr-TR" sz="3000" b="1" dirty="0">
                <a:solidFill>
                  <a:schemeClr val="tx1"/>
                </a:solidFill>
              </a:rPr>
              <a:t> is </a:t>
            </a:r>
            <a:r>
              <a:rPr lang="tr-TR" sz="3000" b="1" dirty="0" err="1">
                <a:solidFill>
                  <a:schemeClr val="tx1"/>
                </a:solidFill>
              </a:rPr>
              <a:t>from</a:t>
            </a:r>
            <a:r>
              <a:rPr lang="tr-TR" sz="3000" b="1" dirty="0">
                <a:solidFill>
                  <a:schemeClr val="tx1"/>
                </a:solidFill>
              </a:rPr>
              <a:t> </a:t>
            </a:r>
            <a:r>
              <a:rPr lang="tr-TR" sz="3000" b="1" dirty="0">
                <a:solidFill>
                  <a:srgbClr val="FF0000"/>
                </a:solidFill>
              </a:rPr>
              <a:t>Japan</a:t>
            </a:r>
            <a:r>
              <a:rPr lang="tr-TR" sz="3000" b="1" dirty="0">
                <a:solidFill>
                  <a:schemeClr val="tx1"/>
                </a:solidFill>
              </a:rPr>
              <a:t>.</a:t>
            </a:r>
          </a:p>
        </p:txBody>
      </p:sp>
      <p:sp>
        <p:nvSpPr>
          <p:cNvPr id="8" name="Dikdörtgen 7">
            <a:extLst>
              <a:ext uri="{FF2B5EF4-FFF2-40B4-BE49-F238E27FC236}">
                <a16:creationId xmlns:a16="http://schemas.microsoft.com/office/drawing/2014/main" id="{5C236E4A-3472-EC84-4040-37905EEE1177}"/>
              </a:ext>
            </a:extLst>
          </p:cNvPr>
          <p:cNvSpPr/>
          <p:nvPr/>
        </p:nvSpPr>
        <p:spPr>
          <a:xfrm>
            <a:off x="8563276" y="3562152"/>
            <a:ext cx="344460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900" b="1" dirty="0" err="1">
                <a:solidFill>
                  <a:schemeClr val="tx1"/>
                </a:solidFill>
              </a:rPr>
              <a:t>She</a:t>
            </a:r>
            <a:r>
              <a:rPr lang="tr-TR" sz="2900" b="1" dirty="0">
                <a:solidFill>
                  <a:schemeClr val="tx1"/>
                </a:solidFill>
              </a:rPr>
              <a:t> is </a:t>
            </a:r>
            <a:r>
              <a:rPr lang="tr-TR" sz="2900" b="1" dirty="0" err="1">
                <a:solidFill>
                  <a:schemeClr val="tx1"/>
                </a:solidFill>
              </a:rPr>
              <a:t>from</a:t>
            </a:r>
            <a:r>
              <a:rPr lang="tr-TR" sz="2900" b="1" dirty="0">
                <a:solidFill>
                  <a:schemeClr val="tx1"/>
                </a:solidFill>
              </a:rPr>
              <a:t> </a:t>
            </a:r>
            <a:r>
              <a:rPr lang="tr-TR" sz="2900" b="1" dirty="0" err="1">
                <a:solidFill>
                  <a:srgbClr val="FF0000"/>
                </a:solidFill>
              </a:rPr>
              <a:t>Greece</a:t>
            </a:r>
            <a:r>
              <a:rPr lang="tr-TR" sz="2900" b="1" dirty="0">
                <a:solidFill>
                  <a:schemeClr val="tx1"/>
                </a:solidFill>
              </a:rPr>
              <a:t>.</a:t>
            </a:r>
          </a:p>
        </p:txBody>
      </p:sp>
      <p:cxnSp>
        <p:nvCxnSpPr>
          <p:cNvPr id="10" name="Düz Bağlayıcı 9">
            <a:extLst>
              <a:ext uri="{FF2B5EF4-FFF2-40B4-BE49-F238E27FC236}">
                <a16:creationId xmlns:a16="http://schemas.microsoft.com/office/drawing/2014/main" id="{F6ECA171-9751-B639-234D-CD933AE4CBBB}"/>
              </a:ext>
            </a:extLst>
          </p:cNvPr>
          <p:cNvCxnSpPr/>
          <p:nvPr/>
        </p:nvCxnSpPr>
        <p:spPr>
          <a:xfrm>
            <a:off x="38501" y="4485372"/>
            <a:ext cx="12114998" cy="0"/>
          </a:xfrm>
          <a:prstGeom prst="line">
            <a:avLst/>
          </a:prstGeom>
          <a:ln w="38100">
            <a:solidFill>
              <a:srgbClr val="905ED1"/>
            </a:solidFill>
            <a:prstDash val="sysDash"/>
          </a:ln>
        </p:spPr>
        <p:style>
          <a:lnRef idx="1">
            <a:schemeClr val="accent1"/>
          </a:lnRef>
          <a:fillRef idx="0">
            <a:schemeClr val="accent1"/>
          </a:fillRef>
          <a:effectRef idx="0">
            <a:schemeClr val="accent1"/>
          </a:effectRef>
          <a:fontRef idx="minor">
            <a:schemeClr val="tx1"/>
          </a:fontRef>
        </p:style>
      </p:cxnSp>
      <p:sp>
        <p:nvSpPr>
          <p:cNvPr id="14" name="Konuşma Balonu: Dikdörtgen 13">
            <a:extLst>
              <a:ext uri="{FF2B5EF4-FFF2-40B4-BE49-F238E27FC236}">
                <a16:creationId xmlns:a16="http://schemas.microsoft.com/office/drawing/2014/main" id="{0233AAB9-E931-2E1F-36FD-C2AB8E8E2266}"/>
              </a:ext>
            </a:extLst>
          </p:cNvPr>
          <p:cNvSpPr/>
          <p:nvPr/>
        </p:nvSpPr>
        <p:spPr>
          <a:xfrm>
            <a:off x="184116" y="4620125"/>
            <a:ext cx="3444608"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err="1">
                <a:solidFill>
                  <a:sysClr val="windowText" lastClr="000000"/>
                </a:solidFill>
              </a:rPr>
              <a:t>What</a:t>
            </a:r>
            <a:r>
              <a:rPr lang="tr-TR" sz="2400" b="1" dirty="0">
                <a:solidFill>
                  <a:sysClr val="windowText" lastClr="000000"/>
                </a:solidFill>
              </a:rPr>
              <a:t> </a:t>
            </a:r>
            <a:r>
              <a:rPr lang="tr-TR" sz="2400" b="1" dirty="0" err="1">
                <a:solidFill>
                  <a:sysClr val="windowText" lastClr="000000"/>
                </a:solidFill>
              </a:rPr>
              <a:t>nationality</a:t>
            </a:r>
            <a:r>
              <a:rPr lang="tr-TR" sz="2400" b="1" dirty="0">
                <a:solidFill>
                  <a:sysClr val="windowText" lastClr="000000"/>
                </a:solidFill>
              </a:rPr>
              <a:t> is he?</a:t>
            </a:r>
          </a:p>
        </p:txBody>
      </p:sp>
      <p:sp>
        <p:nvSpPr>
          <p:cNvPr id="15" name="Konuşma Balonu: Dikdörtgen 14">
            <a:extLst>
              <a:ext uri="{FF2B5EF4-FFF2-40B4-BE49-F238E27FC236}">
                <a16:creationId xmlns:a16="http://schemas.microsoft.com/office/drawing/2014/main" id="{2C73CCF2-924F-CCF0-A3A7-EC2A27CA19AE}"/>
              </a:ext>
            </a:extLst>
          </p:cNvPr>
          <p:cNvSpPr/>
          <p:nvPr/>
        </p:nvSpPr>
        <p:spPr>
          <a:xfrm>
            <a:off x="4373696" y="4620125"/>
            <a:ext cx="3444608"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err="1">
                <a:solidFill>
                  <a:sysClr val="windowText" lastClr="000000"/>
                </a:solidFill>
              </a:rPr>
              <a:t>What</a:t>
            </a:r>
            <a:r>
              <a:rPr lang="tr-TR" sz="2400" b="1" dirty="0">
                <a:solidFill>
                  <a:sysClr val="windowText" lastClr="000000"/>
                </a:solidFill>
              </a:rPr>
              <a:t> </a:t>
            </a:r>
            <a:r>
              <a:rPr lang="tr-TR" sz="2400" b="1" dirty="0" err="1">
                <a:solidFill>
                  <a:sysClr val="windowText" lastClr="000000"/>
                </a:solidFill>
              </a:rPr>
              <a:t>nationality</a:t>
            </a:r>
            <a:r>
              <a:rPr lang="tr-TR" sz="2400" b="1" dirty="0">
                <a:solidFill>
                  <a:sysClr val="windowText" lastClr="000000"/>
                </a:solidFill>
              </a:rPr>
              <a:t> is </a:t>
            </a:r>
            <a:r>
              <a:rPr lang="tr-TR" sz="2400" b="1" dirty="0" err="1">
                <a:solidFill>
                  <a:sysClr val="windowText" lastClr="000000"/>
                </a:solidFill>
              </a:rPr>
              <a:t>she</a:t>
            </a:r>
            <a:r>
              <a:rPr lang="tr-TR" sz="2400" b="1" dirty="0">
                <a:solidFill>
                  <a:sysClr val="windowText" lastClr="000000"/>
                </a:solidFill>
              </a:rPr>
              <a:t>?</a:t>
            </a:r>
          </a:p>
        </p:txBody>
      </p:sp>
      <p:sp>
        <p:nvSpPr>
          <p:cNvPr id="17" name="Konuşma Balonu: Dikdörtgen 16">
            <a:extLst>
              <a:ext uri="{FF2B5EF4-FFF2-40B4-BE49-F238E27FC236}">
                <a16:creationId xmlns:a16="http://schemas.microsoft.com/office/drawing/2014/main" id="{82CA7FD0-2F16-AACF-6ABA-26B26817BCC0}"/>
              </a:ext>
            </a:extLst>
          </p:cNvPr>
          <p:cNvSpPr/>
          <p:nvPr/>
        </p:nvSpPr>
        <p:spPr>
          <a:xfrm>
            <a:off x="8563276" y="4620125"/>
            <a:ext cx="3444608"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tr-TR" sz="2400" b="1" dirty="0" err="1">
                <a:solidFill>
                  <a:sysClr val="windowText" lastClr="000000"/>
                </a:solidFill>
              </a:rPr>
              <a:t>What</a:t>
            </a:r>
            <a:r>
              <a:rPr lang="tr-TR" sz="2400" b="1" dirty="0">
                <a:solidFill>
                  <a:sysClr val="windowText" lastClr="000000"/>
                </a:solidFill>
              </a:rPr>
              <a:t> </a:t>
            </a:r>
            <a:r>
              <a:rPr lang="tr-TR" sz="2400" b="1" dirty="0" err="1">
                <a:solidFill>
                  <a:sysClr val="windowText" lastClr="000000"/>
                </a:solidFill>
              </a:rPr>
              <a:t>nationality</a:t>
            </a:r>
            <a:r>
              <a:rPr lang="tr-TR" sz="2400" b="1" dirty="0">
                <a:solidFill>
                  <a:sysClr val="windowText" lastClr="000000"/>
                </a:solidFill>
              </a:rPr>
              <a:t> is </a:t>
            </a:r>
            <a:r>
              <a:rPr lang="tr-TR" sz="2400" b="1" dirty="0" err="1">
                <a:solidFill>
                  <a:sysClr val="windowText" lastClr="000000"/>
                </a:solidFill>
              </a:rPr>
              <a:t>she</a:t>
            </a:r>
            <a:r>
              <a:rPr lang="tr-TR" sz="2400" b="1" dirty="0">
                <a:solidFill>
                  <a:sysClr val="windowText" lastClr="000000"/>
                </a:solidFill>
              </a:rPr>
              <a:t>?</a:t>
            </a:r>
          </a:p>
        </p:txBody>
      </p:sp>
      <p:sp>
        <p:nvSpPr>
          <p:cNvPr id="18" name="Dikdörtgen 17">
            <a:extLst>
              <a:ext uri="{FF2B5EF4-FFF2-40B4-BE49-F238E27FC236}">
                <a16:creationId xmlns:a16="http://schemas.microsoft.com/office/drawing/2014/main" id="{E89928A4-71C6-E503-37EF-234F6D5D1DA6}"/>
              </a:ext>
            </a:extLst>
          </p:cNvPr>
          <p:cNvSpPr/>
          <p:nvPr/>
        </p:nvSpPr>
        <p:spPr>
          <a:xfrm>
            <a:off x="184116" y="5115043"/>
            <a:ext cx="344460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rPr>
              <a:t>He is </a:t>
            </a:r>
            <a:r>
              <a:rPr lang="tr-TR" sz="3200" b="1" dirty="0" err="1">
                <a:solidFill>
                  <a:srgbClr val="FF0000"/>
                </a:solidFill>
              </a:rPr>
              <a:t>Iranian</a:t>
            </a:r>
            <a:r>
              <a:rPr lang="tr-TR" sz="3200" b="1" dirty="0">
                <a:solidFill>
                  <a:schemeClr val="tx1"/>
                </a:solidFill>
              </a:rPr>
              <a:t>.</a:t>
            </a:r>
          </a:p>
        </p:txBody>
      </p:sp>
      <p:sp>
        <p:nvSpPr>
          <p:cNvPr id="20" name="Dikdörtgen 19">
            <a:extLst>
              <a:ext uri="{FF2B5EF4-FFF2-40B4-BE49-F238E27FC236}">
                <a16:creationId xmlns:a16="http://schemas.microsoft.com/office/drawing/2014/main" id="{874A526E-E271-8520-72A7-8AB3FD783FFE}"/>
              </a:ext>
            </a:extLst>
          </p:cNvPr>
          <p:cNvSpPr/>
          <p:nvPr/>
        </p:nvSpPr>
        <p:spPr>
          <a:xfrm>
            <a:off x="4373696" y="5105845"/>
            <a:ext cx="344460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She</a:t>
            </a:r>
            <a:r>
              <a:rPr lang="tr-TR" sz="3200" b="1" dirty="0">
                <a:solidFill>
                  <a:schemeClr val="tx1"/>
                </a:solidFill>
              </a:rPr>
              <a:t> is </a:t>
            </a:r>
            <a:r>
              <a:rPr lang="tr-TR" sz="3200" b="1" dirty="0" err="1">
                <a:solidFill>
                  <a:srgbClr val="FF0000"/>
                </a:solidFill>
              </a:rPr>
              <a:t>Japanese</a:t>
            </a:r>
            <a:r>
              <a:rPr lang="tr-TR" sz="3200" b="1" dirty="0">
                <a:solidFill>
                  <a:schemeClr val="tx1"/>
                </a:solidFill>
              </a:rPr>
              <a:t>.</a:t>
            </a:r>
          </a:p>
        </p:txBody>
      </p:sp>
      <p:sp>
        <p:nvSpPr>
          <p:cNvPr id="21" name="Dikdörtgen 20">
            <a:extLst>
              <a:ext uri="{FF2B5EF4-FFF2-40B4-BE49-F238E27FC236}">
                <a16:creationId xmlns:a16="http://schemas.microsoft.com/office/drawing/2014/main" id="{17AE8C16-9358-99A0-B18E-EB4826CEB1D4}"/>
              </a:ext>
            </a:extLst>
          </p:cNvPr>
          <p:cNvSpPr/>
          <p:nvPr/>
        </p:nvSpPr>
        <p:spPr>
          <a:xfrm>
            <a:off x="8563276" y="5105845"/>
            <a:ext cx="344460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err="1">
                <a:solidFill>
                  <a:schemeClr val="tx1"/>
                </a:solidFill>
              </a:rPr>
              <a:t>She</a:t>
            </a:r>
            <a:r>
              <a:rPr lang="tr-TR" sz="3200" b="1" dirty="0">
                <a:solidFill>
                  <a:schemeClr val="tx1"/>
                </a:solidFill>
              </a:rPr>
              <a:t> is </a:t>
            </a:r>
            <a:r>
              <a:rPr lang="tr-TR" sz="3200" b="1" dirty="0" err="1">
                <a:solidFill>
                  <a:srgbClr val="FF0000"/>
                </a:solidFill>
              </a:rPr>
              <a:t>Greek</a:t>
            </a:r>
            <a:r>
              <a:rPr lang="tr-TR" sz="3200" b="1" dirty="0">
                <a:solidFill>
                  <a:schemeClr val="tx1"/>
                </a:solidFill>
              </a:rPr>
              <a:t>.</a:t>
            </a:r>
          </a:p>
        </p:txBody>
      </p:sp>
    </p:spTree>
    <p:extLst>
      <p:ext uri="{BB962C8B-B14F-4D97-AF65-F5344CB8AC3E}">
        <p14:creationId xmlns:p14="http://schemas.microsoft.com/office/powerpoint/2010/main" val="130859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4D021827-FE79-45E1-70AB-0721E0109173}"/>
              </a:ext>
            </a:extLst>
          </p:cNvPr>
          <p:cNvSpPr txBox="1"/>
          <p:nvPr/>
        </p:nvSpPr>
        <p:spPr>
          <a:xfrm>
            <a:off x="0" y="1732911"/>
            <a:ext cx="12192000" cy="1862048"/>
          </a:xfrm>
          <a:prstGeom prst="rect">
            <a:avLst/>
          </a:prstGeom>
          <a:noFill/>
        </p:spPr>
        <p:txBody>
          <a:bodyPr wrap="square" rtlCol="0">
            <a:spAutoFit/>
          </a:bodyPr>
          <a:lstStyle/>
          <a:p>
            <a:pPr algn="ctr"/>
            <a:r>
              <a:rPr lang="tr-TR" sz="11500" b="1" dirty="0" err="1">
                <a:solidFill>
                  <a:srgbClr val="8C50D4"/>
                </a:solidFill>
              </a:rPr>
              <a:t>Directions</a:t>
            </a:r>
            <a:endParaRPr lang="tr-TR" sz="11500" b="1" dirty="0">
              <a:solidFill>
                <a:srgbClr val="8C50D4"/>
              </a:solidFill>
            </a:endParaRPr>
          </a:p>
        </p:txBody>
      </p:sp>
      <p:sp>
        <p:nvSpPr>
          <p:cNvPr id="3" name="Metin kutusu 2">
            <a:extLst>
              <a:ext uri="{FF2B5EF4-FFF2-40B4-BE49-F238E27FC236}">
                <a16:creationId xmlns:a16="http://schemas.microsoft.com/office/drawing/2014/main" id="{0A0522FC-994E-ED8F-ACC0-55182DBEACF8}"/>
              </a:ext>
            </a:extLst>
          </p:cNvPr>
          <p:cNvSpPr txBox="1"/>
          <p:nvPr/>
        </p:nvSpPr>
        <p:spPr>
          <a:xfrm>
            <a:off x="579406" y="3219788"/>
            <a:ext cx="11033185" cy="1107996"/>
          </a:xfrm>
          <a:prstGeom prst="rect">
            <a:avLst/>
          </a:prstGeom>
          <a:noFill/>
        </p:spPr>
        <p:txBody>
          <a:bodyPr wrap="square" rtlCol="0">
            <a:spAutoFit/>
          </a:bodyPr>
          <a:lstStyle/>
          <a:p>
            <a:pPr algn="ctr"/>
            <a:r>
              <a:rPr lang="tr-TR" sz="6600" b="1" dirty="0">
                <a:solidFill>
                  <a:srgbClr val="86674A"/>
                </a:solidFill>
              </a:rPr>
              <a:t>(Yönler)</a:t>
            </a:r>
          </a:p>
        </p:txBody>
      </p:sp>
    </p:spTree>
    <p:extLst>
      <p:ext uri="{BB962C8B-B14F-4D97-AF65-F5344CB8AC3E}">
        <p14:creationId xmlns:p14="http://schemas.microsoft.com/office/powerpoint/2010/main" val="320811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C0809FD4-E82F-4CC8-DB66-FE6E6AF9839B}"/>
              </a:ext>
            </a:extLst>
          </p:cNvPr>
          <p:cNvSpPr txBox="1"/>
          <p:nvPr/>
        </p:nvSpPr>
        <p:spPr>
          <a:xfrm>
            <a:off x="435047" y="2987492"/>
            <a:ext cx="7715250" cy="1200329"/>
          </a:xfrm>
          <a:prstGeom prst="rect">
            <a:avLst/>
          </a:prstGeom>
          <a:noFill/>
        </p:spPr>
        <p:txBody>
          <a:bodyPr wrap="square" rtlCol="0">
            <a:spAutoFit/>
          </a:bodyPr>
          <a:lstStyle/>
          <a:p>
            <a:r>
              <a:rPr lang="tr-TR" sz="2400" b="1" dirty="0"/>
              <a:t>Konu ile ilgili şarkıya aşağıdaki bağlantıdan ulaşabilirsiniz:</a:t>
            </a:r>
          </a:p>
          <a:p>
            <a:endParaRPr lang="tr-TR" sz="2400" b="1" dirty="0"/>
          </a:p>
          <a:p>
            <a:r>
              <a:rPr lang="tr-TR" sz="2400" b="1" dirty="0">
                <a:hlinkClick r:id="rId3"/>
              </a:rPr>
              <a:t>https://www.egetolgayaltinay.com/lessons/744</a:t>
            </a:r>
            <a:r>
              <a:rPr lang="tr-TR" sz="2400" b="1" dirty="0"/>
              <a:t>  </a:t>
            </a:r>
          </a:p>
        </p:txBody>
      </p:sp>
    </p:spTree>
    <p:extLst>
      <p:ext uri="{BB962C8B-B14F-4D97-AF65-F5344CB8AC3E}">
        <p14:creationId xmlns:p14="http://schemas.microsoft.com/office/powerpoint/2010/main" val="546611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Konuşma Balonu: Dikdörtgen 1">
            <a:extLst>
              <a:ext uri="{FF2B5EF4-FFF2-40B4-BE49-F238E27FC236}">
                <a16:creationId xmlns:a16="http://schemas.microsoft.com/office/drawing/2014/main" id="{B599D988-0086-AD05-F522-CB3CE03EA7CD}"/>
              </a:ext>
            </a:extLst>
          </p:cNvPr>
          <p:cNvSpPr/>
          <p:nvPr/>
        </p:nvSpPr>
        <p:spPr>
          <a:xfrm>
            <a:off x="5173204" y="419858"/>
            <a:ext cx="1845592"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ysClr val="windowText" lastClr="000000"/>
                </a:solidFill>
              </a:rPr>
              <a:t>North</a:t>
            </a:r>
          </a:p>
        </p:txBody>
      </p:sp>
      <p:sp>
        <p:nvSpPr>
          <p:cNvPr id="3" name="Konuşma Balonu: Dikdörtgen 2">
            <a:extLst>
              <a:ext uri="{FF2B5EF4-FFF2-40B4-BE49-F238E27FC236}">
                <a16:creationId xmlns:a16="http://schemas.microsoft.com/office/drawing/2014/main" id="{69DDDC8D-C584-659E-732E-5D465C2E0C27}"/>
              </a:ext>
            </a:extLst>
          </p:cNvPr>
          <p:cNvSpPr/>
          <p:nvPr/>
        </p:nvSpPr>
        <p:spPr>
          <a:xfrm>
            <a:off x="2361022" y="2749350"/>
            <a:ext cx="1845592"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ysClr val="windowText" lastClr="000000"/>
                </a:solidFill>
              </a:rPr>
              <a:t>West</a:t>
            </a:r>
          </a:p>
        </p:txBody>
      </p:sp>
      <p:sp>
        <p:nvSpPr>
          <p:cNvPr id="4" name="Konuşma Balonu: Dikdörtgen 3">
            <a:extLst>
              <a:ext uri="{FF2B5EF4-FFF2-40B4-BE49-F238E27FC236}">
                <a16:creationId xmlns:a16="http://schemas.microsoft.com/office/drawing/2014/main" id="{5C7E2ED8-4120-6766-82DD-1ACAC0E4EF1D}"/>
              </a:ext>
            </a:extLst>
          </p:cNvPr>
          <p:cNvSpPr/>
          <p:nvPr/>
        </p:nvSpPr>
        <p:spPr>
          <a:xfrm>
            <a:off x="5173204" y="5117789"/>
            <a:ext cx="1845592"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ysClr val="windowText" lastClr="000000"/>
                </a:solidFill>
              </a:rPr>
              <a:t>South</a:t>
            </a:r>
          </a:p>
        </p:txBody>
      </p:sp>
      <p:sp>
        <p:nvSpPr>
          <p:cNvPr id="5" name="Konuşma Balonu: Dikdörtgen 4">
            <a:extLst>
              <a:ext uri="{FF2B5EF4-FFF2-40B4-BE49-F238E27FC236}">
                <a16:creationId xmlns:a16="http://schemas.microsoft.com/office/drawing/2014/main" id="{F19CA068-C684-54ED-BDBD-8709BDAC0456}"/>
              </a:ext>
            </a:extLst>
          </p:cNvPr>
          <p:cNvSpPr/>
          <p:nvPr/>
        </p:nvSpPr>
        <p:spPr>
          <a:xfrm>
            <a:off x="7985388" y="2749350"/>
            <a:ext cx="1845592" cy="485720"/>
          </a:xfrm>
          <a:prstGeom prst="wedgeRectCallout">
            <a:avLst>
              <a:gd name="adj1" fmla="val -9541"/>
              <a:gd name="adj2" fmla="val 38650"/>
            </a:avLst>
          </a:prstGeom>
          <a:solidFill>
            <a:srgbClr val="E1D2F4"/>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ysClr val="windowText" lastClr="000000"/>
                </a:solidFill>
              </a:rPr>
              <a:t>East</a:t>
            </a:r>
          </a:p>
        </p:txBody>
      </p:sp>
      <p:sp>
        <p:nvSpPr>
          <p:cNvPr id="6" name="Konuşma Balonu: Dikdörtgen 5">
            <a:extLst>
              <a:ext uri="{FF2B5EF4-FFF2-40B4-BE49-F238E27FC236}">
                <a16:creationId xmlns:a16="http://schemas.microsoft.com/office/drawing/2014/main" id="{01608148-C6B9-113D-C68B-EEF563180505}"/>
              </a:ext>
            </a:extLst>
          </p:cNvPr>
          <p:cNvSpPr/>
          <p:nvPr/>
        </p:nvSpPr>
        <p:spPr>
          <a:xfrm>
            <a:off x="5173204" y="905578"/>
            <a:ext cx="1845592"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Kuzey</a:t>
            </a:r>
          </a:p>
        </p:txBody>
      </p:sp>
      <p:sp>
        <p:nvSpPr>
          <p:cNvPr id="7" name="Konuşma Balonu: Dikdörtgen 6">
            <a:extLst>
              <a:ext uri="{FF2B5EF4-FFF2-40B4-BE49-F238E27FC236}">
                <a16:creationId xmlns:a16="http://schemas.microsoft.com/office/drawing/2014/main" id="{8535F0A3-8D37-7BD4-5BD8-E31FB21767F8}"/>
              </a:ext>
            </a:extLst>
          </p:cNvPr>
          <p:cNvSpPr/>
          <p:nvPr/>
        </p:nvSpPr>
        <p:spPr>
          <a:xfrm>
            <a:off x="2361022" y="3235070"/>
            <a:ext cx="1845592"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Batı</a:t>
            </a:r>
          </a:p>
        </p:txBody>
      </p:sp>
      <p:sp>
        <p:nvSpPr>
          <p:cNvPr id="8" name="Konuşma Balonu: Dikdörtgen 7">
            <a:extLst>
              <a:ext uri="{FF2B5EF4-FFF2-40B4-BE49-F238E27FC236}">
                <a16:creationId xmlns:a16="http://schemas.microsoft.com/office/drawing/2014/main" id="{071CDAE3-15D7-BBB2-F566-FFDC58AC828C}"/>
              </a:ext>
            </a:extLst>
          </p:cNvPr>
          <p:cNvSpPr/>
          <p:nvPr/>
        </p:nvSpPr>
        <p:spPr>
          <a:xfrm>
            <a:off x="5173204" y="5607341"/>
            <a:ext cx="1845592"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Güney</a:t>
            </a:r>
          </a:p>
        </p:txBody>
      </p:sp>
      <p:sp>
        <p:nvSpPr>
          <p:cNvPr id="9" name="Konuşma Balonu: Dikdörtgen 8">
            <a:extLst>
              <a:ext uri="{FF2B5EF4-FFF2-40B4-BE49-F238E27FC236}">
                <a16:creationId xmlns:a16="http://schemas.microsoft.com/office/drawing/2014/main" id="{EEA7CBB0-0427-BF0E-B7BA-17F2DCD64609}"/>
              </a:ext>
            </a:extLst>
          </p:cNvPr>
          <p:cNvSpPr/>
          <p:nvPr/>
        </p:nvSpPr>
        <p:spPr>
          <a:xfrm>
            <a:off x="7985386" y="3235070"/>
            <a:ext cx="1845592"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Doğu</a:t>
            </a:r>
          </a:p>
        </p:txBody>
      </p:sp>
    </p:spTree>
    <p:extLst>
      <p:ext uri="{BB962C8B-B14F-4D97-AF65-F5344CB8AC3E}">
        <p14:creationId xmlns:p14="http://schemas.microsoft.com/office/powerpoint/2010/main" val="11387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440ADBB-4388-1669-E2B5-CA42040DF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 y="2133600"/>
            <a:ext cx="2116476" cy="2116476"/>
          </a:xfrm>
          <a:prstGeom prst="rect">
            <a:avLst/>
          </a:prstGeom>
        </p:spPr>
      </p:pic>
      <p:sp>
        <p:nvSpPr>
          <p:cNvPr id="4" name="Konuşma Balonu: Dikdörtgen 3">
            <a:extLst>
              <a:ext uri="{FF2B5EF4-FFF2-40B4-BE49-F238E27FC236}">
                <a16:creationId xmlns:a16="http://schemas.microsoft.com/office/drawing/2014/main" id="{A0DC3319-FE64-EB34-03DD-60475A6CC4D9}"/>
              </a:ext>
            </a:extLst>
          </p:cNvPr>
          <p:cNvSpPr/>
          <p:nvPr/>
        </p:nvSpPr>
        <p:spPr>
          <a:xfrm>
            <a:off x="1055004" y="1843636"/>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North</a:t>
            </a:r>
          </a:p>
        </p:txBody>
      </p:sp>
      <p:sp>
        <p:nvSpPr>
          <p:cNvPr id="5" name="Konuşma Balonu: Dikdörtgen 4">
            <a:extLst>
              <a:ext uri="{FF2B5EF4-FFF2-40B4-BE49-F238E27FC236}">
                <a16:creationId xmlns:a16="http://schemas.microsoft.com/office/drawing/2014/main" id="{3534302C-11EB-E071-435C-A6CD5C1B8B9C}"/>
              </a:ext>
            </a:extLst>
          </p:cNvPr>
          <p:cNvSpPr/>
          <p:nvPr/>
        </p:nvSpPr>
        <p:spPr>
          <a:xfrm>
            <a:off x="-313152"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West</a:t>
            </a:r>
          </a:p>
        </p:txBody>
      </p:sp>
      <p:sp>
        <p:nvSpPr>
          <p:cNvPr id="6" name="Konuşma Balonu: Dikdörtgen 5">
            <a:extLst>
              <a:ext uri="{FF2B5EF4-FFF2-40B4-BE49-F238E27FC236}">
                <a16:creationId xmlns:a16="http://schemas.microsoft.com/office/drawing/2014/main" id="{B1561F20-3414-D9AA-900E-CAFD884BC43B}"/>
              </a:ext>
            </a:extLst>
          </p:cNvPr>
          <p:cNvSpPr/>
          <p:nvPr/>
        </p:nvSpPr>
        <p:spPr>
          <a:xfrm>
            <a:off x="1055004" y="4124457"/>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South</a:t>
            </a:r>
          </a:p>
        </p:txBody>
      </p:sp>
      <p:sp>
        <p:nvSpPr>
          <p:cNvPr id="7" name="Konuşma Balonu: Dikdörtgen 6">
            <a:extLst>
              <a:ext uri="{FF2B5EF4-FFF2-40B4-BE49-F238E27FC236}">
                <a16:creationId xmlns:a16="http://schemas.microsoft.com/office/drawing/2014/main" id="{7AC04968-0F4E-BABC-5D2F-DD1AC590A50F}"/>
              </a:ext>
            </a:extLst>
          </p:cNvPr>
          <p:cNvSpPr/>
          <p:nvPr/>
        </p:nvSpPr>
        <p:spPr>
          <a:xfrm>
            <a:off x="2423160"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East</a:t>
            </a:r>
          </a:p>
        </p:txBody>
      </p:sp>
      <p:sp>
        <p:nvSpPr>
          <p:cNvPr id="8" name="Metin kutusu 7">
            <a:extLst>
              <a:ext uri="{FF2B5EF4-FFF2-40B4-BE49-F238E27FC236}">
                <a16:creationId xmlns:a16="http://schemas.microsoft.com/office/drawing/2014/main" id="{EC8B7F1D-BF47-6FDE-BDD7-9BEEEEBFD420}"/>
              </a:ext>
            </a:extLst>
          </p:cNvPr>
          <p:cNvSpPr txBox="1"/>
          <p:nvPr/>
        </p:nvSpPr>
        <p:spPr>
          <a:xfrm>
            <a:off x="184116" y="68659"/>
            <a:ext cx="7216621" cy="400110"/>
          </a:xfrm>
          <a:prstGeom prst="rect">
            <a:avLst/>
          </a:prstGeom>
          <a:solidFill>
            <a:srgbClr val="E1D2F4"/>
          </a:solidFill>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err="1"/>
              <a:t>Answer</a:t>
            </a:r>
            <a:r>
              <a:rPr lang="tr-TR" sz="2000" dirty="0"/>
              <a:t> </a:t>
            </a:r>
            <a:r>
              <a:rPr lang="tr-TR" sz="2000" dirty="0" err="1"/>
              <a:t>the</a:t>
            </a:r>
            <a:r>
              <a:rPr lang="tr-TR" sz="2000" dirty="0"/>
              <a:t> </a:t>
            </a:r>
            <a:r>
              <a:rPr lang="tr-TR" sz="2000" dirty="0" err="1"/>
              <a:t>questions</a:t>
            </a:r>
            <a:r>
              <a:rPr lang="tr-TR" sz="2000" dirty="0"/>
              <a:t> </a:t>
            </a:r>
            <a:r>
              <a:rPr lang="tr-TR" sz="2000" dirty="0" err="1"/>
              <a:t>according</a:t>
            </a:r>
            <a:r>
              <a:rPr lang="tr-TR" sz="2000" dirty="0"/>
              <a:t> </a:t>
            </a:r>
            <a:r>
              <a:rPr lang="tr-TR" sz="2000" dirty="0" err="1"/>
              <a:t>to</a:t>
            </a:r>
            <a:r>
              <a:rPr lang="tr-TR" sz="2000" dirty="0"/>
              <a:t> </a:t>
            </a:r>
            <a:r>
              <a:rPr lang="tr-TR" sz="2000" dirty="0" err="1"/>
              <a:t>the</a:t>
            </a:r>
            <a:r>
              <a:rPr lang="tr-TR" sz="2000" dirty="0"/>
              <a:t> </a:t>
            </a:r>
            <a:r>
              <a:rPr lang="tr-TR" sz="2000" dirty="0" err="1"/>
              <a:t>given</a:t>
            </a:r>
            <a:r>
              <a:rPr lang="tr-TR" sz="2000" dirty="0"/>
              <a:t> </a:t>
            </a:r>
            <a:r>
              <a:rPr lang="tr-TR" sz="2000" dirty="0" err="1"/>
              <a:t>picture</a:t>
            </a:r>
            <a:r>
              <a:rPr lang="tr-TR" sz="2000" dirty="0"/>
              <a:t>.</a:t>
            </a:r>
          </a:p>
        </p:txBody>
      </p:sp>
    </p:spTree>
    <p:extLst>
      <p:ext uri="{BB962C8B-B14F-4D97-AF65-F5344CB8AC3E}">
        <p14:creationId xmlns:p14="http://schemas.microsoft.com/office/powerpoint/2010/main" val="101239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FDB1D46-A79A-2C22-9A8D-8D59BB4B2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 y="2133600"/>
            <a:ext cx="2116476" cy="2116476"/>
          </a:xfrm>
          <a:prstGeom prst="rect">
            <a:avLst/>
          </a:prstGeom>
        </p:spPr>
      </p:pic>
      <p:sp>
        <p:nvSpPr>
          <p:cNvPr id="3" name="Konuşma Balonu: Dikdörtgen 2">
            <a:extLst>
              <a:ext uri="{FF2B5EF4-FFF2-40B4-BE49-F238E27FC236}">
                <a16:creationId xmlns:a16="http://schemas.microsoft.com/office/drawing/2014/main" id="{9791C387-CBD0-C6CD-26F1-3170EBD8D9F6}"/>
              </a:ext>
            </a:extLst>
          </p:cNvPr>
          <p:cNvSpPr/>
          <p:nvPr/>
        </p:nvSpPr>
        <p:spPr>
          <a:xfrm>
            <a:off x="1055004" y="1843636"/>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North</a:t>
            </a:r>
          </a:p>
        </p:txBody>
      </p:sp>
      <p:sp>
        <p:nvSpPr>
          <p:cNvPr id="4" name="Konuşma Balonu: Dikdörtgen 3">
            <a:extLst>
              <a:ext uri="{FF2B5EF4-FFF2-40B4-BE49-F238E27FC236}">
                <a16:creationId xmlns:a16="http://schemas.microsoft.com/office/drawing/2014/main" id="{A5D6D23C-925E-2CE3-C776-C44242B64AB4}"/>
              </a:ext>
            </a:extLst>
          </p:cNvPr>
          <p:cNvSpPr/>
          <p:nvPr/>
        </p:nvSpPr>
        <p:spPr>
          <a:xfrm>
            <a:off x="-313152"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West</a:t>
            </a:r>
          </a:p>
        </p:txBody>
      </p:sp>
      <p:sp>
        <p:nvSpPr>
          <p:cNvPr id="5" name="Konuşma Balonu: Dikdörtgen 4">
            <a:extLst>
              <a:ext uri="{FF2B5EF4-FFF2-40B4-BE49-F238E27FC236}">
                <a16:creationId xmlns:a16="http://schemas.microsoft.com/office/drawing/2014/main" id="{F6F2610D-BB3E-1A13-67C6-EA130E6E3861}"/>
              </a:ext>
            </a:extLst>
          </p:cNvPr>
          <p:cNvSpPr/>
          <p:nvPr/>
        </p:nvSpPr>
        <p:spPr>
          <a:xfrm>
            <a:off x="1055004" y="4124457"/>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South</a:t>
            </a:r>
          </a:p>
        </p:txBody>
      </p:sp>
      <p:sp>
        <p:nvSpPr>
          <p:cNvPr id="6" name="Konuşma Balonu: Dikdörtgen 5">
            <a:extLst>
              <a:ext uri="{FF2B5EF4-FFF2-40B4-BE49-F238E27FC236}">
                <a16:creationId xmlns:a16="http://schemas.microsoft.com/office/drawing/2014/main" id="{969758A7-D78B-1C22-F53F-3AC04A15E6C1}"/>
              </a:ext>
            </a:extLst>
          </p:cNvPr>
          <p:cNvSpPr/>
          <p:nvPr/>
        </p:nvSpPr>
        <p:spPr>
          <a:xfrm>
            <a:off x="2423160"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East</a:t>
            </a:r>
          </a:p>
        </p:txBody>
      </p:sp>
      <p:sp>
        <p:nvSpPr>
          <p:cNvPr id="7" name="Metin kutusu 6">
            <a:extLst>
              <a:ext uri="{FF2B5EF4-FFF2-40B4-BE49-F238E27FC236}">
                <a16:creationId xmlns:a16="http://schemas.microsoft.com/office/drawing/2014/main" id="{1F5A412C-A152-7A2B-C776-607D2B04BED4}"/>
              </a:ext>
            </a:extLst>
          </p:cNvPr>
          <p:cNvSpPr txBox="1"/>
          <p:nvPr/>
        </p:nvSpPr>
        <p:spPr>
          <a:xfrm>
            <a:off x="135348" y="20866"/>
            <a:ext cx="7216621" cy="400110"/>
          </a:xfrm>
          <a:prstGeom prst="rect">
            <a:avLst/>
          </a:prstGeom>
          <a:solidFill>
            <a:srgbClr val="E1D2F4"/>
          </a:solidFill>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err="1"/>
              <a:t>Answer</a:t>
            </a:r>
            <a:r>
              <a:rPr lang="tr-TR" sz="2000" dirty="0"/>
              <a:t> </a:t>
            </a:r>
            <a:r>
              <a:rPr lang="tr-TR" sz="2000" dirty="0" err="1"/>
              <a:t>the</a:t>
            </a:r>
            <a:r>
              <a:rPr lang="tr-TR" sz="2000" dirty="0"/>
              <a:t> </a:t>
            </a:r>
            <a:r>
              <a:rPr lang="tr-TR" sz="2000" dirty="0" err="1"/>
              <a:t>questions</a:t>
            </a:r>
            <a:r>
              <a:rPr lang="tr-TR" sz="2000" dirty="0"/>
              <a:t> </a:t>
            </a:r>
            <a:r>
              <a:rPr lang="tr-TR" sz="2000" dirty="0" err="1"/>
              <a:t>according</a:t>
            </a:r>
            <a:r>
              <a:rPr lang="tr-TR" sz="2000" dirty="0"/>
              <a:t> </a:t>
            </a:r>
            <a:r>
              <a:rPr lang="tr-TR" sz="2000" dirty="0" err="1"/>
              <a:t>to</a:t>
            </a:r>
            <a:r>
              <a:rPr lang="tr-TR" sz="2000" dirty="0"/>
              <a:t> </a:t>
            </a:r>
            <a:r>
              <a:rPr lang="tr-TR" sz="2000" dirty="0" err="1"/>
              <a:t>the</a:t>
            </a:r>
            <a:r>
              <a:rPr lang="tr-TR" sz="2000" dirty="0"/>
              <a:t> </a:t>
            </a:r>
            <a:r>
              <a:rPr lang="tr-TR" sz="2000" dirty="0" err="1"/>
              <a:t>given</a:t>
            </a:r>
            <a:r>
              <a:rPr lang="tr-TR" sz="2000" dirty="0"/>
              <a:t> </a:t>
            </a:r>
            <a:r>
              <a:rPr lang="tr-TR" sz="2000" dirty="0" err="1"/>
              <a:t>picture</a:t>
            </a:r>
            <a:r>
              <a:rPr lang="tr-TR" sz="2000" dirty="0"/>
              <a:t>.</a:t>
            </a:r>
          </a:p>
        </p:txBody>
      </p:sp>
      <p:sp>
        <p:nvSpPr>
          <p:cNvPr id="8" name="Dikdörtgen 7">
            <a:extLst>
              <a:ext uri="{FF2B5EF4-FFF2-40B4-BE49-F238E27FC236}">
                <a16:creationId xmlns:a16="http://schemas.microsoft.com/office/drawing/2014/main" id="{98D7F19D-B304-564B-FE6F-95C83D22745C}"/>
              </a:ext>
            </a:extLst>
          </p:cNvPr>
          <p:cNvSpPr/>
          <p:nvPr/>
        </p:nvSpPr>
        <p:spPr>
          <a:xfrm>
            <a:off x="2283336" y="484187"/>
            <a:ext cx="7625328" cy="70933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err="1">
                <a:solidFill>
                  <a:schemeClr val="tx1"/>
                </a:solidFill>
              </a:rPr>
              <a:t>Where</a:t>
            </a:r>
            <a:r>
              <a:rPr lang="tr-TR" sz="4400" b="1" dirty="0">
                <a:solidFill>
                  <a:schemeClr val="tx1"/>
                </a:solidFill>
              </a:rPr>
              <a:t> is Van?</a:t>
            </a:r>
          </a:p>
        </p:txBody>
      </p:sp>
      <p:sp>
        <p:nvSpPr>
          <p:cNvPr id="9" name="Ok: Aşağı 8">
            <a:extLst>
              <a:ext uri="{FF2B5EF4-FFF2-40B4-BE49-F238E27FC236}">
                <a16:creationId xmlns:a16="http://schemas.microsoft.com/office/drawing/2014/main" id="{AC854E9A-A9F1-CF35-4A74-BB76673673AF}"/>
              </a:ext>
            </a:extLst>
          </p:cNvPr>
          <p:cNvSpPr/>
          <p:nvPr/>
        </p:nvSpPr>
        <p:spPr>
          <a:xfrm rot="6313399">
            <a:off x="10229087" y="3184496"/>
            <a:ext cx="585216" cy="459639"/>
          </a:xfrm>
          <a:prstGeom prst="downArrow">
            <a:avLst/>
          </a:prstGeom>
          <a:solidFill>
            <a:srgbClr val="E78F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Konuşma Balonu: Dikdörtgen 9">
            <a:extLst>
              <a:ext uri="{FF2B5EF4-FFF2-40B4-BE49-F238E27FC236}">
                <a16:creationId xmlns:a16="http://schemas.microsoft.com/office/drawing/2014/main" id="{6996B276-F504-F8FA-FB95-3888BD1A916D}"/>
              </a:ext>
            </a:extLst>
          </p:cNvPr>
          <p:cNvSpPr/>
          <p:nvPr/>
        </p:nvSpPr>
        <p:spPr>
          <a:xfrm>
            <a:off x="9083946" y="3071628"/>
            <a:ext cx="1139160" cy="444954"/>
          </a:xfrm>
          <a:prstGeom prst="wedgeRectCallout">
            <a:avLst>
              <a:gd name="adj1" fmla="val -9541"/>
              <a:gd name="adj2" fmla="val 38650"/>
            </a:avLst>
          </a:prstGeom>
          <a:solidFill>
            <a:schemeClr val="bg1"/>
          </a:solidFill>
          <a:ln w="57150">
            <a:solidFill>
              <a:srgbClr val="E78F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rgbClr val="DC5A60"/>
                </a:solidFill>
              </a:rPr>
              <a:t>Van</a:t>
            </a:r>
          </a:p>
        </p:txBody>
      </p:sp>
      <p:sp>
        <p:nvSpPr>
          <p:cNvPr id="11" name="Dikdörtgen 10">
            <a:extLst>
              <a:ext uri="{FF2B5EF4-FFF2-40B4-BE49-F238E27FC236}">
                <a16:creationId xmlns:a16="http://schemas.microsoft.com/office/drawing/2014/main" id="{D5FA8E6D-498C-E9CD-239E-8581C9627007}"/>
              </a:ext>
            </a:extLst>
          </p:cNvPr>
          <p:cNvSpPr/>
          <p:nvPr/>
        </p:nvSpPr>
        <p:spPr>
          <a:xfrm>
            <a:off x="2283336" y="5141320"/>
            <a:ext cx="762532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a:solidFill>
                  <a:schemeClr val="tx1"/>
                </a:solidFill>
              </a:rPr>
              <a:t>Van is in </a:t>
            </a:r>
            <a:r>
              <a:rPr lang="tr-TR" sz="4400" b="1" dirty="0" err="1">
                <a:solidFill>
                  <a:schemeClr val="tx1"/>
                </a:solidFill>
              </a:rPr>
              <a:t>the</a:t>
            </a:r>
            <a:r>
              <a:rPr lang="tr-TR" sz="4400" b="1" dirty="0">
                <a:solidFill>
                  <a:schemeClr val="tx1"/>
                </a:solidFill>
              </a:rPr>
              <a:t> </a:t>
            </a:r>
            <a:r>
              <a:rPr lang="tr-TR" sz="4400" b="1" dirty="0" err="1">
                <a:solidFill>
                  <a:srgbClr val="FF0000"/>
                </a:solidFill>
              </a:rPr>
              <a:t>east</a:t>
            </a:r>
            <a:r>
              <a:rPr lang="tr-TR" sz="4400" b="1" dirty="0">
                <a:solidFill>
                  <a:schemeClr val="tx1"/>
                </a:solidFill>
              </a:rPr>
              <a:t>.</a:t>
            </a:r>
          </a:p>
        </p:txBody>
      </p:sp>
      <p:sp>
        <p:nvSpPr>
          <p:cNvPr id="12" name="Konuşma Balonu: Dikdörtgen 11">
            <a:extLst>
              <a:ext uri="{FF2B5EF4-FFF2-40B4-BE49-F238E27FC236}">
                <a16:creationId xmlns:a16="http://schemas.microsoft.com/office/drawing/2014/main" id="{8286B6AB-D3D9-4003-2AA7-4D506D6592B8}"/>
              </a:ext>
            </a:extLst>
          </p:cNvPr>
          <p:cNvSpPr/>
          <p:nvPr/>
        </p:nvSpPr>
        <p:spPr>
          <a:xfrm>
            <a:off x="2283336" y="1209448"/>
            <a:ext cx="762532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Van nerede?</a:t>
            </a:r>
          </a:p>
        </p:txBody>
      </p:sp>
      <p:sp>
        <p:nvSpPr>
          <p:cNvPr id="13" name="Konuşma Balonu: Dikdörtgen 12">
            <a:extLst>
              <a:ext uri="{FF2B5EF4-FFF2-40B4-BE49-F238E27FC236}">
                <a16:creationId xmlns:a16="http://schemas.microsoft.com/office/drawing/2014/main" id="{3DC53F06-A094-135C-5070-CF1EAE2922CB}"/>
              </a:ext>
            </a:extLst>
          </p:cNvPr>
          <p:cNvSpPr/>
          <p:nvPr/>
        </p:nvSpPr>
        <p:spPr>
          <a:xfrm>
            <a:off x="2283336" y="5922214"/>
            <a:ext cx="762532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Van </a:t>
            </a:r>
            <a:r>
              <a:rPr lang="tr-TR" sz="2800" dirty="0">
                <a:solidFill>
                  <a:srgbClr val="FF0000"/>
                </a:solidFill>
              </a:rPr>
              <a:t>doğu</a:t>
            </a:r>
            <a:r>
              <a:rPr lang="tr-TR" sz="2800" dirty="0">
                <a:solidFill>
                  <a:sysClr val="windowText" lastClr="000000"/>
                </a:solidFill>
              </a:rPr>
              <a:t>dadır.</a:t>
            </a:r>
          </a:p>
        </p:txBody>
      </p:sp>
    </p:spTree>
    <p:extLst>
      <p:ext uri="{BB962C8B-B14F-4D97-AF65-F5344CB8AC3E}">
        <p14:creationId xmlns:p14="http://schemas.microsoft.com/office/powerpoint/2010/main" val="262589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BE2DADC-86E7-D8CF-C9E2-23468A2C4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 y="2133600"/>
            <a:ext cx="2116476" cy="2116476"/>
          </a:xfrm>
          <a:prstGeom prst="rect">
            <a:avLst/>
          </a:prstGeom>
        </p:spPr>
      </p:pic>
      <p:sp>
        <p:nvSpPr>
          <p:cNvPr id="3" name="Konuşma Balonu: Dikdörtgen 2">
            <a:extLst>
              <a:ext uri="{FF2B5EF4-FFF2-40B4-BE49-F238E27FC236}">
                <a16:creationId xmlns:a16="http://schemas.microsoft.com/office/drawing/2014/main" id="{BC200175-4474-0D7A-EC80-9D772DD8472D}"/>
              </a:ext>
            </a:extLst>
          </p:cNvPr>
          <p:cNvSpPr/>
          <p:nvPr/>
        </p:nvSpPr>
        <p:spPr>
          <a:xfrm>
            <a:off x="1055004" y="1843636"/>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North</a:t>
            </a:r>
          </a:p>
        </p:txBody>
      </p:sp>
      <p:sp>
        <p:nvSpPr>
          <p:cNvPr id="4" name="Konuşma Balonu: Dikdörtgen 3">
            <a:extLst>
              <a:ext uri="{FF2B5EF4-FFF2-40B4-BE49-F238E27FC236}">
                <a16:creationId xmlns:a16="http://schemas.microsoft.com/office/drawing/2014/main" id="{129654B3-29E7-3DE2-2CAA-72B798A52CCD}"/>
              </a:ext>
            </a:extLst>
          </p:cNvPr>
          <p:cNvSpPr/>
          <p:nvPr/>
        </p:nvSpPr>
        <p:spPr>
          <a:xfrm>
            <a:off x="-313152"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West</a:t>
            </a:r>
          </a:p>
        </p:txBody>
      </p:sp>
      <p:sp>
        <p:nvSpPr>
          <p:cNvPr id="5" name="Konuşma Balonu: Dikdörtgen 4">
            <a:extLst>
              <a:ext uri="{FF2B5EF4-FFF2-40B4-BE49-F238E27FC236}">
                <a16:creationId xmlns:a16="http://schemas.microsoft.com/office/drawing/2014/main" id="{7A8BAFCA-67A5-886E-B6A1-1AC254A9BED9}"/>
              </a:ext>
            </a:extLst>
          </p:cNvPr>
          <p:cNvSpPr/>
          <p:nvPr/>
        </p:nvSpPr>
        <p:spPr>
          <a:xfrm>
            <a:off x="1055004" y="4124457"/>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South</a:t>
            </a:r>
          </a:p>
        </p:txBody>
      </p:sp>
      <p:sp>
        <p:nvSpPr>
          <p:cNvPr id="6" name="Konuşma Balonu: Dikdörtgen 5">
            <a:extLst>
              <a:ext uri="{FF2B5EF4-FFF2-40B4-BE49-F238E27FC236}">
                <a16:creationId xmlns:a16="http://schemas.microsoft.com/office/drawing/2014/main" id="{43C959B2-C3C5-0715-259B-9E60A3A1BB4B}"/>
              </a:ext>
            </a:extLst>
          </p:cNvPr>
          <p:cNvSpPr/>
          <p:nvPr/>
        </p:nvSpPr>
        <p:spPr>
          <a:xfrm>
            <a:off x="2423160"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East</a:t>
            </a:r>
          </a:p>
        </p:txBody>
      </p:sp>
      <p:sp>
        <p:nvSpPr>
          <p:cNvPr id="7" name="Metin kutusu 6">
            <a:extLst>
              <a:ext uri="{FF2B5EF4-FFF2-40B4-BE49-F238E27FC236}">
                <a16:creationId xmlns:a16="http://schemas.microsoft.com/office/drawing/2014/main" id="{723FA6B2-A31C-8A2F-14F7-63F77850EB09}"/>
              </a:ext>
            </a:extLst>
          </p:cNvPr>
          <p:cNvSpPr txBox="1"/>
          <p:nvPr/>
        </p:nvSpPr>
        <p:spPr>
          <a:xfrm>
            <a:off x="123156" y="17109"/>
            <a:ext cx="7216621" cy="400110"/>
          </a:xfrm>
          <a:prstGeom prst="rect">
            <a:avLst/>
          </a:prstGeom>
          <a:solidFill>
            <a:srgbClr val="E1D2F4"/>
          </a:solidFill>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err="1"/>
              <a:t>Answer</a:t>
            </a:r>
            <a:r>
              <a:rPr lang="tr-TR" sz="2000" dirty="0"/>
              <a:t> </a:t>
            </a:r>
            <a:r>
              <a:rPr lang="tr-TR" sz="2000" dirty="0" err="1"/>
              <a:t>the</a:t>
            </a:r>
            <a:r>
              <a:rPr lang="tr-TR" sz="2000" dirty="0"/>
              <a:t> </a:t>
            </a:r>
            <a:r>
              <a:rPr lang="tr-TR" sz="2000" dirty="0" err="1"/>
              <a:t>questions</a:t>
            </a:r>
            <a:r>
              <a:rPr lang="tr-TR" sz="2000" dirty="0"/>
              <a:t> </a:t>
            </a:r>
            <a:r>
              <a:rPr lang="tr-TR" sz="2000" dirty="0" err="1"/>
              <a:t>according</a:t>
            </a:r>
            <a:r>
              <a:rPr lang="tr-TR" sz="2000" dirty="0"/>
              <a:t> </a:t>
            </a:r>
            <a:r>
              <a:rPr lang="tr-TR" sz="2000" dirty="0" err="1"/>
              <a:t>to</a:t>
            </a:r>
            <a:r>
              <a:rPr lang="tr-TR" sz="2000" dirty="0"/>
              <a:t> </a:t>
            </a:r>
            <a:r>
              <a:rPr lang="tr-TR" sz="2000" dirty="0" err="1"/>
              <a:t>the</a:t>
            </a:r>
            <a:r>
              <a:rPr lang="tr-TR" sz="2000" dirty="0"/>
              <a:t> </a:t>
            </a:r>
            <a:r>
              <a:rPr lang="tr-TR" sz="2000" dirty="0" err="1"/>
              <a:t>given</a:t>
            </a:r>
            <a:r>
              <a:rPr lang="tr-TR" sz="2000" dirty="0"/>
              <a:t> </a:t>
            </a:r>
            <a:r>
              <a:rPr lang="tr-TR" sz="2000" dirty="0" err="1"/>
              <a:t>picture</a:t>
            </a:r>
            <a:r>
              <a:rPr lang="tr-TR" sz="2000" dirty="0"/>
              <a:t>.</a:t>
            </a:r>
          </a:p>
        </p:txBody>
      </p:sp>
      <p:pic>
        <p:nvPicPr>
          <p:cNvPr id="8" name="Resim 7">
            <a:extLst>
              <a:ext uri="{FF2B5EF4-FFF2-40B4-BE49-F238E27FC236}">
                <a16:creationId xmlns:a16="http://schemas.microsoft.com/office/drawing/2014/main" id="{57711773-1235-6DC7-8F66-DBB6B89A1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 y="2133600"/>
            <a:ext cx="2116476" cy="2116476"/>
          </a:xfrm>
          <a:prstGeom prst="rect">
            <a:avLst/>
          </a:prstGeom>
        </p:spPr>
      </p:pic>
      <p:sp>
        <p:nvSpPr>
          <p:cNvPr id="9" name="Konuşma Balonu: Dikdörtgen 8">
            <a:extLst>
              <a:ext uri="{FF2B5EF4-FFF2-40B4-BE49-F238E27FC236}">
                <a16:creationId xmlns:a16="http://schemas.microsoft.com/office/drawing/2014/main" id="{5327974B-68AA-8DC1-CD03-7CFFC522D99C}"/>
              </a:ext>
            </a:extLst>
          </p:cNvPr>
          <p:cNvSpPr/>
          <p:nvPr/>
        </p:nvSpPr>
        <p:spPr>
          <a:xfrm>
            <a:off x="1055004" y="1843636"/>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North</a:t>
            </a:r>
          </a:p>
        </p:txBody>
      </p:sp>
      <p:sp>
        <p:nvSpPr>
          <p:cNvPr id="10" name="Konuşma Balonu: Dikdörtgen 9">
            <a:extLst>
              <a:ext uri="{FF2B5EF4-FFF2-40B4-BE49-F238E27FC236}">
                <a16:creationId xmlns:a16="http://schemas.microsoft.com/office/drawing/2014/main" id="{1C954D87-3FE5-00EA-90FA-8841043E3416}"/>
              </a:ext>
            </a:extLst>
          </p:cNvPr>
          <p:cNvSpPr/>
          <p:nvPr/>
        </p:nvSpPr>
        <p:spPr>
          <a:xfrm>
            <a:off x="-313152"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West</a:t>
            </a:r>
          </a:p>
        </p:txBody>
      </p:sp>
      <p:sp>
        <p:nvSpPr>
          <p:cNvPr id="11" name="Konuşma Balonu: Dikdörtgen 10">
            <a:extLst>
              <a:ext uri="{FF2B5EF4-FFF2-40B4-BE49-F238E27FC236}">
                <a16:creationId xmlns:a16="http://schemas.microsoft.com/office/drawing/2014/main" id="{589B61EA-BF12-71E0-F053-EC7ED34EFDC0}"/>
              </a:ext>
            </a:extLst>
          </p:cNvPr>
          <p:cNvSpPr/>
          <p:nvPr/>
        </p:nvSpPr>
        <p:spPr>
          <a:xfrm>
            <a:off x="1055004" y="4124457"/>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South</a:t>
            </a:r>
          </a:p>
        </p:txBody>
      </p:sp>
      <p:sp>
        <p:nvSpPr>
          <p:cNvPr id="12" name="Konuşma Balonu: Dikdörtgen 11">
            <a:extLst>
              <a:ext uri="{FF2B5EF4-FFF2-40B4-BE49-F238E27FC236}">
                <a16:creationId xmlns:a16="http://schemas.microsoft.com/office/drawing/2014/main" id="{E3F025C9-9A46-3E79-0602-4B227EC06FE4}"/>
              </a:ext>
            </a:extLst>
          </p:cNvPr>
          <p:cNvSpPr/>
          <p:nvPr/>
        </p:nvSpPr>
        <p:spPr>
          <a:xfrm>
            <a:off x="2423160"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East</a:t>
            </a:r>
          </a:p>
        </p:txBody>
      </p:sp>
      <p:sp>
        <p:nvSpPr>
          <p:cNvPr id="14" name="Dikdörtgen 13">
            <a:extLst>
              <a:ext uri="{FF2B5EF4-FFF2-40B4-BE49-F238E27FC236}">
                <a16:creationId xmlns:a16="http://schemas.microsoft.com/office/drawing/2014/main" id="{2AF04948-98F9-AC8F-DCDC-38F4A906C29B}"/>
              </a:ext>
            </a:extLst>
          </p:cNvPr>
          <p:cNvSpPr/>
          <p:nvPr/>
        </p:nvSpPr>
        <p:spPr>
          <a:xfrm>
            <a:off x="2283336" y="484187"/>
            <a:ext cx="7625328" cy="70933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err="1">
                <a:solidFill>
                  <a:schemeClr val="tx1"/>
                </a:solidFill>
              </a:rPr>
              <a:t>Where</a:t>
            </a:r>
            <a:r>
              <a:rPr lang="tr-TR" sz="4400" b="1" dirty="0">
                <a:solidFill>
                  <a:schemeClr val="tx1"/>
                </a:solidFill>
              </a:rPr>
              <a:t> is İzmir?</a:t>
            </a:r>
          </a:p>
        </p:txBody>
      </p:sp>
      <p:sp>
        <p:nvSpPr>
          <p:cNvPr id="15" name="Ok: Aşağı 14">
            <a:extLst>
              <a:ext uri="{FF2B5EF4-FFF2-40B4-BE49-F238E27FC236}">
                <a16:creationId xmlns:a16="http://schemas.microsoft.com/office/drawing/2014/main" id="{45B1E99B-A68D-AEAE-B43D-0197F3905CFF}"/>
              </a:ext>
            </a:extLst>
          </p:cNvPr>
          <p:cNvSpPr/>
          <p:nvPr/>
        </p:nvSpPr>
        <p:spPr>
          <a:xfrm rot="15221144">
            <a:off x="4848265" y="3094651"/>
            <a:ext cx="585216" cy="459639"/>
          </a:xfrm>
          <a:prstGeom prst="downArrow">
            <a:avLst/>
          </a:prstGeom>
          <a:solidFill>
            <a:srgbClr val="C8AE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Konuşma Balonu: Dikdörtgen 15">
            <a:extLst>
              <a:ext uri="{FF2B5EF4-FFF2-40B4-BE49-F238E27FC236}">
                <a16:creationId xmlns:a16="http://schemas.microsoft.com/office/drawing/2014/main" id="{18376758-DD5A-A324-5564-EC7B56E4AF67}"/>
              </a:ext>
            </a:extLst>
          </p:cNvPr>
          <p:cNvSpPr/>
          <p:nvPr/>
        </p:nvSpPr>
        <p:spPr>
          <a:xfrm>
            <a:off x="5443635" y="2879516"/>
            <a:ext cx="1139160" cy="444954"/>
          </a:xfrm>
          <a:prstGeom prst="wedgeRectCallout">
            <a:avLst>
              <a:gd name="adj1" fmla="val -9541"/>
              <a:gd name="adj2" fmla="val 38650"/>
            </a:avLst>
          </a:prstGeom>
          <a:solidFill>
            <a:schemeClr val="bg1"/>
          </a:solidFill>
          <a:ln w="57150">
            <a:solidFill>
              <a:srgbClr val="C8AE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rgbClr val="905ED1"/>
                </a:solidFill>
              </a:rPr>
              <a:t>İzmir</a:t>
            </a:r>
          </a:p>
        </p:txBody>
      </p:sp>
      <p:sp>
        <p:nvSpPr>
          <p:cNvPr id="17" name="Dikdörtgen 16">
            <a:extLst>
              <a:ext uri="{FF2B5EF4-FFF2-40B4-BE49-F238E27FC236}">
                <a16:creationId xmlns:a16="http://schemas.microsoft.com/office/drawing/2014/main" id="{8491214D-56CA-3FE7-4C7C-8FD656966904}"/>
              </a:ext>
            </a:extLst>
          </p:cNvPr>
          <p:cNvSpPr/>
          <p:nvPr/>
        </p:nvSpPr>
        <p:spPr>
          <a:xfrm>
            <a:off x="2283336" y="5141320"/>
            <a:ext cx="762532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a:solidFill>
                  <a:schemeClr val="tx1"/>
                </a:solidFill>
              </a:rPr>
              <a:t>İzmir is in </a:t>
            </a:r>
            <a:r>
              <a:rPr lang="tr-TR" sz="4400" b="1" dirty="0" err="1">
                <a:solidFill>
                  <a:schemeClr val="tx1"/>
                </a:solidFill>
              </a:rPr>
              <a:t>the</a:t>
            </a:r>
            <a:r>
              <a:rPr lang="tr-TR" sz="4400" b="1" dirty="0">
                <a:solidFill>
                  <a:schemeClr val="tx1"/>
                </a:solidFill>
              </a:rPr>
              <a:t> </a:t>
            </a:r>
            <a:r>
              <a:rPr lang="tr-TR" sz="4400" b="1" dirty="0" err="1">
                <a:solidFill>
                  <a:srgbClr val="FF0000"/>
                </a:solidFill>
              </a:rPr>
              <a:t>west</a:t>
            </a:r>
            <a:r>
              <a:rPr lang="tr-TR" sz="4400" b="1" dirty="0">
                <a:solidFill>
                  <a:schemeClr val="tx1"/>
                </a:solidFill>
              </a:rPr>
              <a:t>.</a:t>
            </a:r>
          </a:p>
        </p:txBody>
      </p:sp>
      <p:sp>
        <p:nvSpPr>
          <p:cNvPr id="18" name="Konuşma Balonu: Dikdörtgen 17">
            <a:extLst>
              <a:ext uri="{FF2B5EF4-FFF2-40B4-BE49-F238E27FC236}">
                <a16:creationId xmlns:a16="http://schemas.microsoft.com/office/drawing/2014/main" id="{1AB6CC77-B621-94A1-7278-BB15EC7ED358}"/>
              </a:ext>
            </a:extLst>
          </p:cNvPr>
          <p:cNvSpPr/>
          <p:nvPr/>
        </p:nvSpPr>
        <p:spPr>
          <a:xfrm>
            <a:off x="2283336" y="1209448"/>
            <a:ext cx="762532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İzmir nerede?</a:t>
            </a:r>
          </a:p>
        </p:txBody>
      </p:sp>
      <p:sp>
        <p:nvSpPr>
          <p:cNvPr id="19" name="Konuşma Balonu: Dikdörtgen 18">
            <a:extLst>
              <a:ext uri="{FF2B5EF4-FFF2-40B4-BE49-F238E27FC236}">
                <a16:creationId xmlns:a16="http://schemas.microsoft.com/office/drawing/2014/main" id="{ADDBC519-DD97-BFA4-C572-608F7DA6D22D}"/>
              </a:ext>
            </a:extLst>
          </p:cNvPr>
          <p:cNvSpPr/>
          <p:nvPr/>
        </p:nvSpPr>
        <p:spPr>
          <a:xfrm>
            <a:off x="2283336" y="5922214"/>
            <a:ext cx="762532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İzmir </a:t>
            </a:r>
            <a:r>
              <a:rPr lang="tr-TR" sz="2800" dirty="0">
                <a:solidFill>
                  <a:srgbClr val="FF0000"/>
                </a:solidFill>
              </a:rPr>
              <a:t>batı</a:t>
            </a:r>
            <a:r>
              <a:rPr lang="tr-TR" sz="2800" dirty="0">
                <a:solidFill>
                  <a:sysClr val="windowText" lastClr="000000"/>
                </a:solidFill>
              </a:rPr>
              <a:t>dadır.</a:t>
            </a:r>
          </a:p>
        </p:txBody>
      </p:sp>
    </p:spTree>
    <p:extLst>
      <p:ext uri="{BB962C8B-B14F-4D97-AF65-F5344CB8AC3E}">
        <p14:creationId xmlns:p14="http://schemas.microsoft.com/office/powerpoint/2010/main" val="34455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7359432B-6556-80F1-B7B4-D6321CF4B1D2}"/>
              </a:ext>
            </a:extLst>
          </p:cNvPr>
          <p:cNvSpPr/>
          <p:nvPr/>
        </p:nvSpPr>
        <p:spPr>
          <a:xfrm>
            <a:off x="471638" y="5571397"/>
            <a:ext cx="5209247"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Türkiye</a:t>
            </a:r>
            <a:endParaRPr lang="en-US" sz="4400" dirty="0"/>
          </a:p>
        </p:txBody>
      </p:sp>
      <p:sp>
        <p:nvSpPr>
          <p:cNvPr id="3" name="Dikdörtgen: Köşeleri Yuvarlatılmış 2">
            <a:extLst>
              <a:ext uri="{FF2B5EF4-FFF2-40B4-BE49-F238E27FC236}">
                <a16:creationId xmlns:a16="http://schemas.microsoft.com/office/drawing/2014/main" id="{9FAE2886-79E4-9605-429D-40F864437165}"/>
              </a:ext>
            </a:extLst>
          </p:cNvPr>
          <p:cNvSpPr/>
          <p:nvPr/>
        </p:nvSpPr>
        <p:spPr>
          <a:xfrm>
            <a:off x="471638" y="4765281"/>
            <a:ext cx="5209247"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Türkiye</a:t>
            </a:r>
            <a:endParaRPr lang="en-US" sz="5400" b="1" dirty="0"/>
          </a:p>
        </p:txBody>
      </p:sp>
      <p:sp>
        <p:nvSpPr>
          <p:cNvPr id="4" name="Dikdörtgen: Köşeleri Yuvarlatılmış 3">
            <a:extLst>
              <a:ext uri="{FF2B5EF4-FFF2-40B4-BE49-F238E27FC236}">
                <a16:creationId xmlns:a16="http://schemas.microsoft.com/office/drawing/2014/main" id="{1BC94A8A-F62A-B6FD-9331-71B0E790DDE0}"/>
              </a:ext>
            </a:extLst>
          </p:cNvPr>
          <p:cNvSpPr/>
          <p:nvPr/>
        </p:nvSpPr>
        <p:spPr>
          <a:xfrm>
            <a:off x="6511117" y="5168339"/>
            <a:ext cx="5209245"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Almanya</a:t>
            </a:r>
            <a:endParaRPr lang="en-US" sz="4400" dirty="0"/>
          </a:p>
        </p:txBody>
      </p:sp>
      <p:sp>
        <p:nvSpPr>
          <p:cNvPr id="5" name="Dikdörtgen: Köşeleri Yuvarlatılmış 4">
            <a:extLst>
              <a:ext uri="{FF2B5EF4-FFF2-40B4-BE49-F238E27FC236}">
                <a16:creationId xmlns:a16="http://schemas.microsoft.com/office/drawing/2014/main" id="{DFA9C256-670E-2D3C-306C-C0B810309BD2}"/>
              </a:ext>
            </a:extLst>
          </p:cNvPr>
          <p:cNvSpPr/>
          <p:nvPr/>
        </p:nvSpPr>
        <p:spPr>
          <a:xfrm>
            <a:off x="6511117" y="4362223"/>
            <a:ext cx="5209245"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Germany</a:t>
            </a:r>
            <a:endParaRPr lang="en-US" sz="5400" b="1" dirty="0"/>
          </a:p>
        </p:txBody>
      </p:sp>
      <p:sp>
        <p:nvSpPr>
          <p:cNvPr id="8" name="Dikdörtgen: Köşeleri Yuvarlatılmış 7">
            <a:extLst>
              <a:ext uri="{FF2B5EF4-FFF2-40B4-BE49-F238E27FC236}">
                <a16:creationId xmlns:a16="http://schemas.microsoft.com/office/drawing/2014/main" id="{817D3289-8E66-9750-D37B-65726C724A74}"/>
              </a:ext>
            </a:extLst>
          </p:cNvPr>
          <p:cNvSpPr/>
          <p:nvPr/>
        </p:nvSpPr>
        <p:spPr>
          <a:xfrm>
            <a:off x="471638" y="3959165"/>
            <a:ext cx="5209247"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Turkey</a:t>
            </a:r>
            <a:endParaRPr lang="en-US" sz="5400" b="1" dirty="0"/>
          </a:p>
        </p:txBody>
      </p:sp>
    </p:spTree>
    <p:extLst>
      <p:ext uri="{BB962C8B-B14F-4D97-AF65-F5344CB8AC3E}">
        <p14:creationId xmlns:p14="http://schemas.microsoft.com/office/powerpoint/2010/main" val="245055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DA9F58C-BB62-A449-0B2C-AD04D6D5C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 y="2133600"/>
            <a:ext cx="2116476" cy="2116476"/>
          </a:xfrm>
          <a:prstGeom prst="rect">
            <a:avLst/>
          </a:prstGeom>
        </p:spPr>
      </p:pic>
      <p:sp>
        <p:nvSpPr>
          <p:cNvPr id="3" name="Konuşma Balonu: Dikdörtgen 2">
            <a:extLst>
              <a:ext uri="{FF2B5EF4-FFF2-40B4-BE49-F238E27FC236}">
                <a16:creationId xmlns:a16="http://schemas.microsoft.com/office/drawing/2014/main" id="{C0BF0E38-2F36-1B69-C236-8D57899C815B}"/>
              </a:ext>
            </a:extLst>
          </p:cNvPr>
          <p:cNvSpPr/>
          <p:nvPr/>
        </p:nvSpPr>
        <p:spPr>
          <a:xfrm>
            <a:off x="1055004" y="1843636"/>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North</a:t>
            </a:r>
          </a:p>
        </p:txBody>
      </p:sp>
      <p:sp>
        <p:nvSpPr>
          <p:cNvPr id="4" name="Konuşma Balonu: Dikdörtgen 3">
            <a:extLst>
              <a:ext uri="{FF2B5EF4-FFF2-40B4-BE49-F238E27FC236}">
                <a16:creationId xmlns:a16="http://schemas.microsoft.com/office/drawing/2014/main" id="{8B11BE56-B9CC-00D4-5AC9-994EAE953C57}"/>
              </a:ext>
            </a:extLst>
          </p:cNvPr>
          <p:cNvSpPr/>
          <p:nvPr/>
        </p:nvSpPr>
        <p:spPr>
          <a:xfrm>
            <a:off x="-313152"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West</a:t>
            </a:r>
          </a:p>
        </p:txBody>
      </p:sp>
      <p:sp>
        <p:nvSpPr>
          <p:cNvPr id="5" name="Konuşma Balonu: Dikdörtgen 4">
            <a:extLst>
              <a:ext uri="{FF2B5EF4-FFF2-40B4-BE49-F238E27FC236}">
                <a16:creationId xmlns:a16="http://schemas.microsoft.com/office/drawing/2014/main" id="{4E42BD68-4779-4855-7169-60549E4D60E6}"/>
              </a:ext>
            </a:extLst>
          </p:cNvPr>
          <p:cNvSpPr/>
          <p:nvPr/>
        </p:nvSpPr>
        <p:spPr>
          <a:xfrm>
            <a:off x="1055004" y="4124457"/>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South</a:t>
            </a:r>
          </a:p>
        </p:txBody>
      </p:sp>
      <p:sp>
        <p:nvSpPr>
          <p:cNvPr id="6" name="Konuşma Balonu: Dikdörtgen 5">
            <a:extLst>
              <a:ext uri="{FF2B5EF4-FFF2-40B4-BE49-F238E27FC236}">
                <a16:creationId xmlns:a16="http://schemas.microsoft.com/office/drawing/2014/main" id="{9CBF5440-5017-CCF1-BCCA-CAEF6A323614}"/>
              </a:ext>
            </a:extLst>
          </p:cNvPr>
          <p:cNvSpPr/>
          <p:nvPr/>
        </p:nvSpPr>
        <p:spPr>
          <a:xfrm>
            <a:off x="2423160"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East</a:t>
            </a:r>
          </a:p>
        </p:txBody>
      </p:sp>
      <p:sp>
        <p:nvSpPr>
          <p:cNvPr id="7" name="Metin kutusu 6">
            <a:extLst>
              <a:ext uri="{FF2B5EF4-FFF2-40B4-BE49-F238E27FC236}">
                <a16:creationId xmlns:a16="http://schemas.microsoft.com/office/drawing/2014/main" id="{C212ABFC-A865-FDE6-B5A3-F8710E631242}"/>
              </a:ext>
            </a:extLst>
          </p:cNvPr>
          <p:cNvSpPr txBox="1"/>
          <p:nvPr/>
        </p:nvSpPr>
        <p:spPr>
          <a:xfrm>
            <a:off x="0" y="6485"/>
            <a:ext cx="7216621" cy="400110"/>
          </a:xfrm>
          <a:prstGeom prst="rect">
            <a:avLst/>
          </a:prstGeom>
          <a:solidFill>
            <a:srgbClr val="E1D2F4"/>
          </a:solidFill>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err="1"/>
              <a:t>Answer</a:t>
            </a:r>
            <a:r>
              <a:rPr lang="tr-TR" sz="2000" dirty="0"/>
              <a:t> </a:t>
            </a:r>
            <a:r>
              <a:rPr lang="tr-TR" sz="2000" dirty="0" err="1"/>
              <a:t>the</a:t>
            </a:r>
            <a:r>
              <a:rPr lang="tr-TR" sz="2000" dirty="0"/>
              <a:t> </a:t>
            </a:r>
            <a:r>
              <a:rPr lang="tr-TR" sz="2000" dirty="0" err="1"/>
              <a:t>questions</a:t>
            </a:r>
            <a:r>
              <a:rPr lang="tr-TR" sz="2000" dirty="0"/>
              <a:t> </a:t>
            </a:r>
            <a:r>
              <a:rPr lang="tr-TR" sz="2000" dirty="0" err="1"/>
              <a:t>according</a:t>
            </a:r>
            <a:r>
              <a:rPr lang="tr-TR" sz="2000" dirty="0"/>
              <a:t> </a:t>
            </a:r>
            <a:r>
              <a:rPr lang="tr-TR" sz="2000" dirty="0" err="1"/>
              <a:t>to</a:t>
            </a:r>
            <a:r>
              <a:rPr lang="tr-TR" sz="2000" dirty="0"/>
              <a:t> </a:t>
            </a:r>
            <a:r>
              <a:rPr lang="tr-TR" sz="2000" dirty="0" err="1"/>
              <a:t>the</a:t>
            </a:r>
            <a:r>
              <a:rPr lang="tr-TR" sz="2000" dirty="0"/>
              <a:t> </a:t>
            </a:r>
            <a:r>
              <a:rPr lang="tr-TR" sz="2000" dirty="0" err="1"/>
              <a:t>given</a:t>
            </a:r>
            <a:r>
              <a:rPr lang="tr-TR" sz="2000" dirty="0"/>
              <a:t> </a:t>
            </a:r>
            <a:r>
              <a:rPr lang="tr-TR" sz="2000" dirty="0" err="1"/>
              <a:t>picture</a:t>
            </a:r>
            <a:r>
              <a:rPr lang="tr-TR" sz="2000" dirty="0"/>
              <a:t>.</a:t>
            </a:r>
          </a:p>
        </p:txBody>
      </p:sp>
      <p:pic>
        <p:nvPicPr>
          <p:cNvPr id="8" name="Resim 7">
            <a:extLst>
              <a:ext uri="{FF2B5EF4-FFF2-40B4-BE49-F238E27FC236}">
                <a16:creationId xmlns:a16="http://schemas.microsoft.com/office/drawing/2014/main" id="{97281C9D-47ED-D5A2-4E9D-C7551C453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 y="2133600"/>
            <a:ext cx="2116476" cy="2116476"/>
          </a:xfrm>
          <a:prstGeom prst="rect">
            <a:avLst/>
          </a:prstGeom>
        </p:spPr>
      </p:pic>
      <p:sp>
        <p:nvSpPr>
          <p:cNvPr id="9" name="Konuşma Balonu: Dikdörtgen 8">
            <a:extLst>
              <a:ext uri="{FF2B5EF4-FFF2-40B4-BE49-F238E27FC236}">
                <a16:creationId xmlns:a16="http://schemas.microsoft.com/office/drawing/2014/main" id="{5F34E6FA-071C-87E1-BA79-E26F2AD57797}"/>
              </a:ext>
            </a:extLst>
          </p:cNvPr>
          <p:cNvSpPr/>
          <p:nvPr/>
        </p:nvSpPr>
        <p:spPr>
          <a:xfrm>
            <a:off x="1055004" y="1843636"/>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North</a:t>
            </a:r>
          </a:p>
        </p:txBody>
      </p:sp>
      <p:sp>
        <p:nvSpPr>
          <p:cNvPr id="10" name="Konuşma Balonu: Dikdörtgen 9">
            <a:extLst>
              <a:ext uri="{FF2B5EF4-FFF2-40B4-BE49-F238E27FC236}">
                <a16:creationId xmlns:a16="http://schemas.microsoft.com/office/drawing/2014/main" id="{DD27A5C3-6E24-0021-5E69-F9260F0CD13D}"/>
              </a:ext>
            </a:extLst>
          </p:cNvPr>
          <p:cNvSpPr/>
          <p:nvPr/>
        </p:nvSpPr>
        <p:spPr>
          <a:xfrm>
            <a:off x="-313152"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West</a:t>
            </a:r>
          </a:p>
        </p:txBody>
      </p:sp>
      <p:sp>
        <p:nvSpPr>
          <p:cNvPr id="11" name="Konuşma Balonu: Dikdörtgen 10">
            <a:extLst>
              <a:ext uri="{FF2B5EF4-FFF2-40B4-BE49-F238E27FC236}">
                <a16:creationId xmlns:a16="http://schemas.microsoft.com/office/drawing/2014/main" id="{A2B7CBF3-3C3A-1671-872A-CA178EF31826}"/>
              </a:ext>
            </a:extLst>
          </p:cNvPr>
          <p:cNvSpPr/>
          <p:nvPr/>
        </p:nvSpPr>
        <p:spPr>
          <a:xfrm>
            <a:off x="1055004" y="4124457"/>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South</a:t>
            </a:r>
          </a:p>
        </p:txBody>
      </p:sp>
      <p:sp>
        <p:nvSpPr>
          <p:cNvPr id="12" name="Konuşma Balonu: Dikdörtgen 11">
            <a:extLst>
              <a:ext uri="{FF2B5EF4-FFF2-40B4-BE49-F238E27FC236}">
                <a16:creationId xmlns:a16="http://schemas.microsoft.com/office/drawing/2014/main" id="{9D83BFDF-66E2-A1A7-A614-8B2D950FCBB5}"/>
              </a:ext>
            </a:extLst>
          </p:cNvPr>
          <p:cNvSpPr/>
          <p:nvPr/>
        </p:nvSpPr>
        <p:spPr>
          <a:xfrm>
            <a:off x="2423160"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East</a:t>
            </a:r>
          </a:p>
        </p:txBody>
      </p:sp>
      <p:sp>
        <p:nvSpPr>
          <p:cNvPr id="13" name="Dikdörtgen 12">
            <a:extLst>
              <a:ext uri="{FF2B5EF4-FFF2-40B4-BE49-F238E27FC236}">
                <a16:creationId xmlns:a16="http://schemas.microsoft.com/office/drawing/2014/main" id="{9E09E4C2-5693-3674-18F1-99398A21BE58}"/>
              </a:ext>
            </a:extLst>
          </p:cNvPr>
          <p:cNvSpPr/>
          <p:nvPr/>
        </p:nvSpPr>
        <p:spPr>
          <a:xfrm>
            <a:off x="2283336" y="484187"/>
            <a:ext cx="7625328" cy="70933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err="1">
                <a:solidFill>
                  <a:schemeClr val="tx1"/>
                </a:solidFill>
              </a:rPr>
              <a:t>Where</a:t>
            </a:r>
            <a:r>
              <a:rPr lang="tr-TR" sz="4400" b="1" dirty="0">
                <a:solidFill>
                  <a:schemeClr val="tx1"/>
                </a:solidFill>
              </a:rPr>
              <a:t> is Hatay?</a:t>
            </a:r>
          </a:p>
        </p:txBody>
      </p:sp>
      <p:sp>
        <p:nvSpPr>
          <p:cNvPr id="14" name="Ok: Aşağı 13">
            <a:extLst>
              <a:ext uri="{FF2B5EF4-FFF2-40B4-BE49-F238E27FC236}">
                <a16:creationId xmlns:a16="http://schemas.microsoft.com/office/drawing/2014/main" id="{EBC7450D-92DC-30BC-80CD-BC3D6875BB7A}"/>
              </a:ext>
            </a:extLst>
          </p:cNvPr>
          <p:cNvSpPr/>
          <p:nvPr/>
        </p:nvSpPr>
        <p:spPr>
          <a:xfrm rot="10144657">
            <a:off x="7871879" y="3791485"/>
            <a:ext cx="585216" cy="459639"/>
          </a:xfrm>
          <a:prstGeom prst="downArrow">
            <a:avLst/>
          </a:prstGeom>
          <a:solidFill>
            <a:srgbClr val="A5D7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Konuşma Balonu: Dikdörtgen 14">
            <a:extLst>
              <a:ext uri="{FF2B5EF4-FFF2-40B4-BE49-F238E27FC236}">
                <a16:creationId xmlns:a16="http://schemas.microsoft.com/office/drawing/2014/main" id="{7755A1D4-3A96-DDD3-2DC1-8B68339FA9AE}"/>
              </a:ext>
            </a:extLst>
          </p:cNvPr>
          <p:cNvSpPr/>
          <p:nvPr/>
        </p:nvSpPr>
        <p:spPr>
          <a:xfrm>
            <a:off x="7540778" y="3262059"/>
            <a:ext cx="1139160" cy="444954"/>
          </a:xfrm>
          <a:prstGeom prst="wedgeRectCallout">
            <a:avLst>
              <a:gd name="adj1" fmla="val -9541"/>
              <a:gd name="adj2" fmla="val 38650"/>
            </a:avLst>
          </a:prstGeom>
          <a:solidFill>
            <a:schemeClr val="bg1"/>
          </a:solidFill>
          <a:ln w="57150">
            <a:solidFill>
              <a:srgbClr val="A5D7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rgbClr val="75C179"/>
                </a:solidFill>
              </a:rPr>
              <a:t>Hatay</a:t>
            </a:r>
          </a:p>
        </p:txBody>
      </p:sp>
      <p:sp>
        <p:nvSpPr>
          <p:cNvPr id="16" name="Dikdörtgen 15">
            <a:extLst>
              <a:ext uri="{FF2B5EF4-FFF2-40B4-BE49-F238E27FC236}">
                <a16:creationId xmlns:a16="http://schemas.microsoft.com/office/drawing/2014/main" id="{D0225EEE-8FA2-5204-DDC0-B8CEC155A172}"/>
              </a:ext>
            </a:extLst>
          </p:cNvPr>
          <p:cNvSpPr/>
          <p:nvPr/>
        </p:nvSpPr>
        <p:spPr>
          <a:xfrm>
            <a:off x="2283336" y="5141320"/>
            <a:ext cx="762532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a:solidFill>
                  <a:schemeClr val="tx1"/>
                </a:solidFill>
              </a:rPr>
              <a:t>Hatay is in </a:t>
            </a:r>
            <a:r>
              <a:rPr lang="tr-TR" sz="4400" b="1" dirty="0" err="1">
                <a:solidFill>
                  <a:schemeClr val="tx1"/>
                </a:solidFill>
              </a:rPr>
              <a:t>the</a:t>
            </a:r>
            <a:r>
              <a:rPr lang="tr-TR" sz="4400" b="1" dirty="0">
                <a:solidFill>
                  <a:schemeClr val="tx1"/>
                </a:solidFill>
              </a:rPr>
              <a:t> </a:t>
            </a:r>
            <a:r>
              <a:rPr lang="tr-TR" sz="4400" b="1" dirty="0" err="1">
                <a:solidFill>
                  <a:srgbClr val="FF0000"/>
                </a:solidFill>
              </a:rPr>
              <a:t>south</a:t>
            </a:r>
            <a:r>
              <a:rPr lang="tr-TR" sz="4400" b="1" dirty="0">
                <a:solidFill>
                  <a:schemeClr val="tx1"/>
                </a:solidFill>
              </a:rPr>
              <a:t>.</a:t>
            </a:r>
          </a:p>
        </p:txBody>
      </p:sp>
      <p:sp>
        <p:nvSpPr>
          <p:cNvPr id="17" name="Konuşma Balonu: Dikdörtgen 16">
            <a:extLst>
              <a:ext uri="{FF2B5EF4-FFF2-40B4-BE49-F238E27FC236}">
                <a16:creationId xmlns:a16="http://schemas.microsoft.com/office/drawing/2014/main" id="{66C36038-DC24-98E8-D0E5-C697AE65DC2F}"/>
              </a:ext>
            </a:extLst>
          </p:cNvPr>
          <p:cNvSpPr/>
          <p:nvPr/>
        </p:nvSpPr>
        <p:spPr>
          <a:xfrm>
            <a:off x="2283336" y="1209448"/>
            <a:ext cx="762532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Hatay nerede?</a:t>
            </a:r>
          </a:p>
        </p:txBody>
      </p:sp>
      <p:sp>
        <p:nvSpPr>
          <p:cNvPr id="18" name="Konuşma Balonu: Dikdörtgen 17">
            <a:extLst>
              <a:ext uri="{FF2B5EF4-FFF2-40B4-BE49-F238E27FC236}">
                <a16:creationId xmlns:a16="http://schemas.microsoft.com/office/drawing/2014/main" id="{5719C894-2FCF-8157-78C6-A99A242FF075}"/>
              </a:ext>
            </a:extLst>
          </p:cNvPr>
          <p:cNvSpPr/>
          <p:nvPr/>
        </p:nvSpPr>
        <p:spPr>
          <a:xfrm>
            <a:off x="2283336" y="5922214"/>
            <a:ext cx="762532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Hatay </a:t>
            </a:r>
            <a:r>
              <a:rPr lang="tr-TR" sz="2800" dirty="0">
                <a:solidFill>
                  <a:srgbClr val="FF0000"/>
                </a:solidFill>
              </a:rPr>
              <a:t>güney</a:t>
            </a:r>
            <a:r>
              <a:rPr lang="tr-TR" sz="2800" dirty="0">
                <a:solidFill>
                  <a:sysClr val="windowText" lastClr="000000"/>
                </a:solidFill>
              </a:rPr>
              <a:t>dedir.</a:t>
            </a:r>
          </a:p>
        </p:txBody>
      </p:sp>
    </p:spTree>
    <p:extLst>
      <p:ext uri="{BB962C8B-B14F-4D97-AF65-F5344CB8AC3E}">
        <p14:creationId xmlns:p14="http://schemas.microsoft.com/office/powerpoint/2010/main" val="401769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C321B5E3-DA4C-AF32-178D-A95925E07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 y="2133600"/>
            <a:ext cx="2116476" cy="2116476"/>
          </a:xfrm>
          <a:prstGeom prst="rect">
            <a:avLst/>
          </a:prstGeom>
        </p:spPr>
      </p:pic>
      <p:sp>
        <p:nvSpPr>
          <p:cNvPr id="3" name="Konuşma Balonu: Dikdörtgen 2">
            <a:extLst>
              <a:ext uri="{FF2B5EF4-FFF2-40B4-BE49-F238E27FC236}">
                <a16:creationId xmlns:a16="http://schemas.microsoft.com/office/drawing/2014/main" id="{09586DBB-A128-FDBE-223B-2FE1277A1740}"/>
              </a:ext>
            </a:extLst>
          </p:cNvPr>
          <p:cNvSpPr/>
          <p:nvPr/>
        </p:nvSpPr>
        <p:spPr>
          <a:xfrm>
            <a:off x="1055004" y="1843636"/>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North</a:t>
            </a:r>
          </a:p>
        </p:txBody>
      </p:sp>
      <p:sp>
        <p:nvSpPr>
          <p:cNvPr id="4" name="Konuşma Balonu: Dikdörtgen 3">
            <a:extLst>
              <a:ext uri="{FF2B5EF4-FFF2-40B4-BE49-F238E27FC236}">
                <a16:creationId xmlns:a16="http://schemas.microsoft.com/office/drawing/2014/main" id="{62F75E46-BF3C-5D77-FCEC-B9D659D2B87C}"/>
              </a:ext>
            </a:extLst>
          </p:cNvPr>
          <p:cNvSpPr/>
          <p:nvPr/>
        </p:nvSpPr>
        <p:spPr>
          <a:xfrm>
            <a:off x="-313152"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West</a:t>
            </a:r>
          </a:p>
        </p:txBody>
      </p:sp>
      <p:sp>
        <p:nvSpPr>
          <p:cNvPr id="5" name="Konuşma Balonu: Dikdörtgen 4">
            <a:extLst>
              <a:ext uri="{FF2B5EF4-FFF2-40B4-BE49-F238E27FC236}">
                <a16:creationId xmlns:a16="http://schemas.microsoft.com/office/drawing/2014/main" id="{76805DAC-87C6-71CD-C833-73098C341272}"/>
              </a:ext>
            </a:extLst>
          </p:cNvPr>
          <p:cNvSpPr/>
          <p:nvPr/>
        </p:nvSpPr>
        <p:spPr>
          <a:xfrm>
            <a:off x="1055004" y="4124457"/>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South</a:t>
            </a:r>
          </a:p>
        </p:txBody>
      </p:sp>
      <p:sp>
        <p:nvSpPr>
          <p:cNvPr id="6" name="Konuşma Balonu: Dikdörtgen 5">
            <a:extLst>
              <a:ext uri="{FF2B5EF4-FFF2-40B4-BE49-F238E27FC236}">
                <a16:creationId xmlns:a16="http://schemas.microsoft.com/office/drawing/2014/main" id="{CC528583-4B63-43CE-810F-34F3E69E23F7}"/>
              </a:ext>
            </a:extLst>
          </p:cNvPr>
          <p:cNvSpPr/>
          <p:nvPr/>
        </p:nvSpPr>
        <p:spPr>
          <a:xfrm>
            <a:off x="2423160"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East</a:t>
            </a:r>
          </a:p>
        </p:txBody>
      </p:sp>
      <p:pic>
        <p:nvPicPr>
          <p:cNvPr id="8" name="Resim 7">
            <a:extLst>
              <a:ext uri="{FF2B5EF4-FFF2-40B4-BE49-F238E27FC236}">
                <a16:creationId xmlns:a16="http://schemas.microsoft.com/office/drawing/2014/main" id="{9260B662-729E-521B-5DCC-9CD6B98A3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 y="2133600"/>
            <a:ext cx="2116476" cy="2116476"/>
          </a:xfrm>
          <a:prstGeom prst="rect">
            <a:avLst/>
          </a:prstGeom>
        </p:spPr>
      </p:pic>
      <p:sp>
        <p:nvSpPr>
          <p:cNvPr id="9" name="Konuşma Balonu: Dikdörtgen 8">
            <a:extLst>
              <a:ext uri="{FF2B5EF4-FFF2-40B4-BE49-F238E27FC236}">
                <a16:creationId xmlns:a16="http://schemas.microsoft.com/office/drawing/2014/main" id="{88970EEF-112A-80A3-3027-C151498FE387}"/>
              </a:ext>
            </a:extLst>
          </p:cNvPr>
          <p:cNvSpPr/>
          <p:nvPr/>
        </p:nvSpPr>
        <p:spPr>
          <a:xfrm>
            <a:off x="1055004" y="1843636"/>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North</a:t>
            </a:r>
          </a:p>
        </p:txBody>
      </p:sp>
      <p:sp>
        <p:nvSpPr>
          <p:cNvPr id="10" name="Konuşma Balonu: Dikdörtgen 9">
            <a:extLst>
              <a:ext uri="{FF2B5EF4-FFF2-40B4-BE49-F238E27FC236}">
                <a16:creationId xmlns:a16="http://schemas.microsoft.com/office/drawing/2014/main" id="{91EFFC28-0C39-6021-B7A7-21DB930AB798}"/>
              </a:ext>
            </a:extLst>
          </p:cNvPr>
          <p:cNvSpPr/>
          <p:nvPr/>
        </p:nvSpPr>
        <p:spPr>
          <a:xfrm>
            <a:off x="-313152"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West</a:t>
            </a:r>
          </a:p>
        </p:txBody>
      </p:sp>
      <p:sp>
        <p:nvSpPr>
          <p:cNvPr id="11" name="Konuşma Balonu: Dikdörtgen 10">
            <a:extLst>
              <a:ext uri="{FF2B5EF4-FFF2-40B4-BE49-F238E27FC236}">
                <a16:creationId xmlns:a16="http://schemas.microsoft.com/office/drawing/2014/main" id="{63359DA4-22AE-C441-7B36-A254786A0D89}"/>
              </a:ext>
            </a:extLst>
          </p:cNvPr>
          <p:cNvSpPr/>
          <p:nvPr/>
        </p:nvSpPr>
        <p:spPr>
          <a:xfrm>
            <a:off x="1055004" y="4124457"/>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South</a:t>
            </a:r>
          </a:p>
        </p:txBody>
      </p:sp>
      <p:sp>
        <p:nvSpPr>
          <p:cNvPr id="12" name="Konuşma Balonu: Dikdörtgen 11">
            <a:extLst>
              <a:ext uri="{FF2B5EF4-FFF2-40B4-BE49-F238E27FC236}">
                <a16:creationId xmlns:a16="http://schemas.microsoft.com/office/drawing/2014/main" id="{9AFF9F2C-3811-862C-2B0D-805DEF633DCC}"/>
              </a:ext>
            </a:extLst>
          </p:cNvPr>
          <p:cNvSpPr/>
          <p:nvPr/>
        </p:nvSpPr>
        <p:spPr>
          <a:xfrm>
            <a:off x="2423160"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East</a:t>
            </a:r>
          </a:p>
        </p:txBody>
      </p:sp>
      <p:sp>
        <p:nvSpPr>
          <p:cNvPr id="13" name="Metin kutusu 12">
            <a:extLst>
              <a:ext uri="{FF2B5EF4-FFF2-40B4-BE49-F238E27FC236}">
                <a16:creationId xmlns:a16="http://schemas.microsoft.com/office/drawing/2014/main" id="{16F50B94-42C3-8375-9C36-431F908ED060}"/>
              </a:ext>
            </a:extLst>
          </p:cNvPr>
          <p:cNvSpPr txBox="1"/>
          <p:nvPr/>
        </p:nvSpPr>
        <p:spPr>
          <a:xfrm>
            <a:off x="0" y="6485"/>
            <a:ext cx="7216621" cy="400110"/>
          </a:xfrm>
          <a:prstGeom prst="rect">
            <a:avLst/>
          </a:prstGeom>
          <a:solidFill>
            <a:srgbClr val="E1D2F4"/>
          </a:solidFill>
        </p:spPr>
        <p:style>
          <a:lnRef idx="2">
            <a:schemeClr val="dk1"/>
          </a:lnRef>
          <a:fillRef idx="1">
            <a:schemeClr val="lt1"/>
          </a:fillRef>
          <a:effectRef idx="0">
            <a:schemeClr val="dk1"/>
          </a:effectRef>
          <a:fontRef idx="minor">
            <a:schemeClr val="dk1"/>
          </a:fontRef>
        </p:style>
        <p:txBody>
          <a:bodyPr wrap="square" rtlCol="0">
            <a:spAutoFit/>
          </a:bodyPr>
          <a:lstStyle/>
          <a:p>
            <a:r>
              <a:rPr lang="tr-TR" sz="2000" dirty="0" err="1"/>
              <a:t>Answer</a:t>
            </a:r>
            <a:r>
              <a:rPr lang="tr-TR" sz="2000" dirty="0"/>
              <a:t> </a:t>
            </a:r>
            <a:r>
              <a:rPr lang="tr-TR" sz="2000" dirty="0" err="1"/>
              <a:t>the</a:t>
            </a:r>
            <a:r>
              <a:rPr lang="tr-TR" sz="2000" dirty="0"/>
              <a:t> </a:t>
            </a:r>
            <a:r>
              <a:rPr lang="tr-TR" sz="2000" dirty="0" err="1"/>
              <a:t>questions</a:t>
            </a:r>
            <a:r>
              <a:rPr lang="tr-TR" sz="2000" dirty="0"/>
              <a:t> </a:t>
            </a:r>
            <a:r>
              <a:rPr lang="tr-TR" sz="2000" dirty="0" err="1"/>
              <a:t>according</a:t>
            </a:r>
            <a:r>
              <a:rPr lang="tr-TR" sz="2000" dirty="0"/>
              <a:t> </a:t>
            </a:r>
            <a:r>
              <a:rPr lang="tr-TR" sz="2000" dirty="0" err="1"/>
              <a:t>to</a:t>
            </a:r>
            <a:r>
              <a:rPr lang="tr-TR" sz="2000" dirty="0"/>
              <a:t> </a:t>
            </a:r>
            <a:r>
              <a:rPr lang="tr-TR" sz="2000" dirty="0" err="1"/>
              <a:t>the</a:t>
            </a:r>
            <a:r>
              <a:rPr lang="tr-TR" sz="2000" dirty="0"/>
              <a:t> </a:t>
            </a:r>
            <a:r>
              <a:rPr lang="tr-TR" sz="2000" dirty="0" err="1"/>
              <a:t>given</a:t>
            </a:r>
            <a:r>
              <a:rPr lang="tr-TR" sz="2000" dirty="0"/>
              <a:t> </a:t>
            </a:r>
            <a:r>
              <a:rPr lang="tr-TR" sz="2000" dirty="0" err="1"/>
              <a:t>picture</a:t>
            </a:r>
            <a:r>
              <a:rPr lang="tr-TR" sz="2000" dirty="0"/>
              <a:t>.</a:t>
            </a:r>
          </a:p>
        </p:txBody>
      </p:sp>
      <p:pic>
        <p:nvPicPr>
          <p:cNvPr id="14" name="Resim 13">
            <a:extLst>
              <a:ext uri="{FF2B5EF4-FFF2-40B4-BE49-F238E27FC236}">
                <a16:creationId xmlns:a16="http://schemas.microsoft.com/office/drawing/2014/main" id="{7D476010-F542-B949-172A-92C265AC7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08" y="2133600"/>
            <a:ext cx="2116476" cy="2116476"/>
          </a:xfrm>
          <a:prstGeom prst="rect">
            <a:avLst/>
          </a:prstGeom>
        </p:spPr>
      </p:pic>
      <p:sp>
        <p:nvSpPr>
          <p:cNvPr id="15" name="Konuşma Balonu: Dikdörtgen 14">
            <a:extLst>
              <a:ext uri="{FF2B5EF4-FFF2-40B4-BE49-F238E27FC236}">
                <a16:creationId xmlns:a16="http://schemas.microsoft.com/office/drawing/2014/main" id="{61643892-F85D-C984-9602-3726B5781517}"/>
              </a:ext>
            </a:extLst>
          </p:cNvPr>
          <p:cNvSpPr/>
          <p:nvPr/>
        </p:nvSpPr>
        <p:spPr>
          <a:xfrm>
            <a:off x="1055004" y="1843636"/>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North</a:t>
            </a:r>
          </a:p>
        </p:txBody>
      </p:sp>
      <p:sp>
        <p:nvSpPr>
          <p:cNvPr id="16" name="Konuşma Balonu: Dikdörtgen 15">
            <a:extLst>
              <a:ext uri="{FF2B5EF4-FFF2-40B4-BE49-F238E27FC236}">
                <a16:creationId xmlns:a16="http://schemas.microsoft.com/office/drawing/2014/main" id="{AFC1261D-71D9-990C-CBA7-D89221AF376D}"/>
              </a:ext>
            </a:extLst>
          </p:cNvPr>
          <p:cNvSpPr/>
          <p:nvPr/>
        </p:nvSpPr>
        <p:spPr>
          <a:xfrm>
            <a:off x="-313152"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West</a:t>
            </a:r>
          </a:p>
        </p:txBody>
      </p:sp>
      <p:sp>
        <p:nvSpPr>
          <p:cNvPr id="17" name="Konuşma Balonu: Dikdörtgen 16">
            <a:extLst>
              <a:ext uri="{FF2B5EF4-FFF2-40B4-BE49-F238E27FC236}">
                <a16:creationId xmlns:a16="http://schemas.microsoft.com/office/drawing/2014/main" id="{3C468F8E-8986-5920-716F-4FC886BE6E65}"/>
              </a:ext>
            </a:extLst>
          </p:cNvPr>
          <p:cNvSpPr/>
          <p:nvPr/>
        </p:nvSpPr>
        <p:spPr>
          <a:xfrm>
            <a:off x="1055004" y="4124457"/>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South</a:t>
            </a:r>
          </a:p>
        </p:txBody>
      </p:sp>
      <p:sp>
        <p:nvSpPr>
          <p:cNvPr id="18" name="Konuşma Balonu: Dikdörtgen 17">
            <a:extLst>
              <a:ext uri="{FF2B5EF4-FFF2-40B4-BE49-F238E27FC236}">
                <a16:creationId xmlns:a16="http://schemas.microsoft.com/office/drawing/2014/main" id="{37E74A5A-6606-294C-88D8-90CC5A5ECD0C}"/>
              </a:ext>
            </a:extLst>
          </p:cNvPr>
          <p:cNvSpPr/>
          <p:nvPr/>
        </p:nvSpPr>
        <p:spPr>
          <a:xfrm>
            <a:off x="2423160" y="2969361"/>
            <a:ext cx="1658484" cy="444954"/>
          </a:xfrm>
          <a:prstGeom prst="wedgeRectCallout">
            <a:avLst>
              <a:gd name="adj1" fmla="val -9541"/>
              <a:gd name="adj2" fmla="val 38650"/>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ysClr val="windowText" lastClr="000000"/>
                </a:solidFill>
              </a:rPr>
              <a:t>East</a:t>
            </a:r>
          </a:p>
        </p:txBody>
      </p:sp>
      <p:sp>
        <p:nvSpPr>
          <p:cNvPr id="19" name="Dikdörtgen 18">
            <a:extLst>
              <a:ext uri="{FF2B5EF4-FFF2-40B4-BE49-F238E27FC236}">
                <a16:creationId xmlns:a16="http://schemas.microsoft.com/office/drawing/2014/main" id="{B03351CE-0E5F-90C9-5CEF-0413FEF97F94}"/>
              </a:ext>
            </a:extLst>
          </p:cNvPr>
          <p:cNvSpPr/>
          <p:nvPr/>
        </p:nvSpPr>
        <p:spPr>
          <a:xfrm>
            <a:off x="2283336" y="484187"/>
            <a:ext cx="7625328" cy="70933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err="1">
                <a:solidFill>
                  <a:schemeClr val="tx1"/>
                </a:solidFill>
              </a:rPr>
              <a:t>Where</a:t>
            </a:r>
            <a:r>
              <a:rPr lang="tr-TR" sz="4400" b="1" dirty="0">
                <a:solidFill>
                  <a:schemeClr val="tx1"/>
                </a:solidFill>
              </a:rPr>
              <a:t> is Sinop?</a:t>
            </a:r>
          </a:p>
        </p:txBody>
      </p:sp>
      <p:sp>
        <p:nvSpPr>
          <p:cNvPr id="20" name="Ok: Aşağı 19">
            <a:extLst>
              <a:ext uri="{FF2B5EF4-FFF2-40B4-BE49-F238E27FC236}">
                <a16:creationId xmlns:a16="http://schemas.microsoft.com/office/drawing/2014/main" id="{DCB85A5A-5CAE-4611-3A34-26B8DA59A572}"/>
              </a:ext>
            </a:extLst>
          </p:cNvPr>
          <p:cNvSpPr/>
          <p:nvPr/>
        </p:nvSpPr>
        <p:spPr>
          <a:xfrm rot="603856">
            <a:off x="7248171" y="2246243"/>
            <a:ext cx="585216" cy="459639"/>
          </a:xfrm>
          <a:prstGeom prst="downArrow">
            <a:avLst/>
          </a:prstGeom>
          <a:solidFill>
            <a:srgbClr val="FBC8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Konuşma Balonu: Dikdörtgen 20">
            <a:extLst>
              <a:ext uri="{FF2B5EF4-FFF2-40B4-BE49-F238E27FC236}">
                <a16:creationId xmlns:a16="http://schemas.microsoft.com/office/drawing/2014/main" id="{28F549F3-65AA-0BAE-6C0E-8C8A796DFDA8}"/>
              </a:ext>
            </a:extLst>
          </p:cNvPr>
          <p:cNvSpPr/>
          <p:nvPr/>
        </p:nvSpPr>
        <p:spPr>
          <a:xfrm>
            <a:off x="6971198" y="2794435"/>
            <a:ext cx="1139160" cy="444954"/>
          </a:xfrm>
          <a:prstGeom prst="wedgeRectCallout">
            <a:avLst>
              <a:gd name="adj1" fmla="val -9541"/>
              <a:gd name="adj2" fmla="val 38650"/>
            </a:avLst>
          </a:prstGeom>
          <a:solidFill>
            <a:schemeClr val="bg1"/>
          </a:solidFill>
          <a:ln w="57150">
            <a:solidFill>
              <a:srgbClr val="FBC8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b="1" dirty="0">
                <a:solidFill>
                  <a:srgbClr val="C89904"/>
                </a:solidFill>
              </a:rPr>
              <a:t>Sinop</a:t>
            </a:r>
          </a:p>
        </p:txBody>
      </p:sp>
      <p:sp>
        <p:nvSpPr>
          <p:cNvPr id="22" name="Dikdörtgen 21">
            <a:extLst>
              <a:ext uri="{FF2B5EF4-FFF2-40B4-BE49-F238E27FC236}">
                <a16:creationId xmlns:a16="http://schemas.microsoft.com/office/drawing/2014/main" id="{0DBD3275-9812-B884-F9CE-C68B1384C5EB}"/>
              </a:ext>
            </a:extLst>
          </p:cNvPr>
          <p:cNvSpPr/>
          <p:nvPr/>
        </p:nvSpPr>
        <p:spPr>
          <a:xfrm>
            <a:off x="2283336" y="5141320"/>
            <a:ext cx="7625328" cy="788468"/>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4400" b="1" dirty="0">
                <a:solidFill>
                  <a:schemeClr val="tx1"/>
                </a:solidFill>
              </a:rPr>
              <a:t>Sinop is in </a:t>
            </a:r>
            <a:r>
              <a:rPr lang="tr-TR" sz="4400" b="1" dirty="0" err="1">
                <a:solidFill>
                  <a:schemeClr val="tx1"/>
                </a:solidFill>
              </a:rPr>
              <a:t>the</a:t>
            </a:r>
            <a:r>
              <a:rPr lang="tr-TR" sz="4400" b="1" dirty="0">
                <a:solidFill>
                  <a:schemeClr val="tx1"/>
                </a:solidFill>
              </a:rPr>
              <a:t> </a:t>
            </a:r>
            <a:r>
              <a:rPr lang="tr-TR" sz="4400" b="1" dirty="0" err="1">
                <a:solidFill>
                  <a:srgbClr val="FF0000"/>
                </a:solidFill>
              </a:rPr>
              <a:t>north</a:t>
            </a:r>
            <a:r>
              <a:rPr lang="tr-TR" sz="4400" b="1" dirty="0">
                <a:solidFill>
                  <a:schemeClr val="tx1"/>
                </a:solidFill>
              </a:rPr>
              <a:t>.</a:t>
            </a:r>
          </a:p>
        </p:txBody>
      </p:sp>
      <p:sp>
        <p:nvSpPr>
          <p:cNvPr id="23" name="Konuşma Balonu: Dikdörtgen 22">
            <a:extLst>
              <a:ext uri="{FF2B5EF4-FFF2-40B4-BE49-F238E27FC236}">
                <a16:creationId xmlns:a16="http://schemas.microsoft.com/office/drawing/2014/main" id="{30AC8265-2F75-FF75-81C7-9F7A97315374}"/>
              </a:ext>
            </a:extLst>
          </p:cNvPr>
          <p:cNvSpPr/>
          <p:nvPr/>
        </p:nvSpPr>
        <p:spPr>
          <a:xfrm>
            <a:off x="2283336" y="1209448"/>
            <a:ext cx="762532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Sinop nerede?</a:t>
            </a:r>
          </a:p>
        </p:txBody>
      </p:sp>
      <p:sp>
        <p:nvSpPr>
          <p:cNvPr id="24" name="Konuşma Balonu: Dikdörtgen 23">
            <a:extLst>
              <a:ext uri="{FF2B5EF4-FFF2-40B4-BE49-F238E27FC236}">
                <a16:creationId xmlns:a16="http://schemas.microsoft.com/office/drawing/2014/main" id="{E2E99423-2D57-4BAA-C0C9-6B34CF7CF487}"/>
              </a:ext>
            </a:extLst>
          </p:cNvPr>
          <p:cNvSpPr/>
          <p:nvPr/>
        </p:nvSpPr>
        <p:spPr>
          <a:xfrm>
            <a:off x="2283336" y="5922214"/>
            <a:ext cx="7625328" cy="485720"/>
          </a:xfrm>
          <a:prstGeom prst="wedgeRectCallout">
            <a:avLst>
              <a:gd name="adj1" fmla="val -9541"/>
              <a:gd name="adj2" fmla="val 38650"/>
            </a:avLst>
          </a:prstGeom>
          <a:solidFill>
            <a:srgbClr val="FFFFFF"/>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800" dirty="0">
                <a:solidFill>
                  <a:sysClr val="windowText" lastClr="000000"/>
                </a:solidFill>
              </a:rPr>
              <a:t>Sinop </a:t>
            </a:r>
            <a:r>
              <a:rPr lang="tr-TR" sz="2800" dirty="0">
                <a:solidFill>
                  <a:srgbClr val="FF0000"/>
                </a:solidFill>
              </a:rPr>
              <a:t>kuzey</a:t>
            </a:r>
            <a:r>
              <a:rPr lang="tr-TR" sz="2800" dirty="0">
                <a:solidFill>
                  <a:sysClr val="windowText" lastClr="000000"/>
                </a:solidFill>
              </a:rPr>
              <a:t>dedir.</a:t>
            </a:r>
          </a:p>
        </p:txBody>
      </p:sp>
    </p:spTree>
    <p:extLst>
      <p:ext uri="{BB962C8B-B14F-4D97-AF65-F5344CB8AC3E}">
        <p14:creationId xmlns:p14="http://schemas.microsoft.com/office/powerpoint/2010/main" val="212262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1333E88A-D524-8A22-903A-1B88B2DCA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86" y="700606"/>
            <a:ext cx="4951320" cy="4951320"/>
          </a:xfrm>
          <a:prstGeom prst="rect">
            <a:avLst/>
          </a:prstGeom>
        </p:spPr>
      </p:pic>
      <p:sp>
        <p:nvSpPr>
          <p:cNvPr id="3" name="TextBox 6">
            <a:extLst>
              <a:ext uri="{FF2B5EF4-FFF2-40B4-BE49-F238E27FC236}">
                <a16:creationId xmlns:a16="http://schemas.microsoft.com/office/drawing/2014/main" id="{5E6B0233-EA6C-4470-B810-13DFF51CCDA5}"/>
              </a:ext>
            </a:extLst>
          </p:cNvPr>
          <p:cNvSpPr txBox="1"/>
          <p:nvPr/>
        </p:nvSpPr>
        <p:spPr>
          <a:xfrm>
            <a:off x="6476466" y="2793684"/>
            <a:ext cx="4101332" cy="255454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tr-T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r"/>
            <a:br>
              <a:rPr lang="tr-TR" sz="3200" b="1" i="1" u="sng" dirty="0">
                <a:solidFill>
                  <a:schemeClr val="tx1"/>
                </a:solidFill>
              </a:rPr>
            </a:br>
            <a:r>
              <a:rPr lang="tr-TR" sz="4000" b="1" dirty="0">
                <a:solidFill>
                  <a:schemeClr val="tx1"/>
                </a:solidFill>
              </a:rPr>
              <a:t>Ege </a:t>
            </a:r>
            <a:r>
              <a:rPr lang="tr-TR" sz="4000" b="1" dirty="0" err="1">
                <a:solidFill>
                  <a:schemeClr val="tx1"/>
                </a:solidFill>
              </a:rPr>
              <a:t>Tolgay</a:t>
            </a:r>
            <a:r>
              <a:rPr lang="tr-TR" sz="4000" b="1" dirty="0">
                <a:solidFill>
                  <a:schemeClr val="tx1"/>
                </a:solidFill>
              </a:rPr>
              <a:t> Altınay</a:t>
            </a:r>
            <a:br>
              <a:rPr lang="tr-TR" sz="3200" b="1" dirty="0">
                <a:solidFill>
                  <a:schemeClr val="tx1"/>
                </a:solidFill>
              </a:rPr>
            </a:br>
            <a:endParaRPr lang="tr-TR" sz="3200" b="1" dirty="0">
              <a:solidFill>
                <a:schemeClr val="tx1"/>
              </a:solidFill>
            </a:endParaRPr>
          </a:p>
          <a:p>
            <a:pPr algn="r"/>
            <a:r>
              <a:rPr lang="tr-TR" sz="2800" b="1" dirty="0" err="1">
                <a:solidFill>
                  <a:schemeClr val="tx1"/>
                </a:solidFill>
              </a:rPr>
              <a:t>Akköprü</a:t>
            </a:r>
            <a:r>
              <a:rPr lang="tr-TR" sz="2800" b="1" dirty="0">
                <a:solidFill>
                  <a:schemeClr val="tx1"/>
                </a:solidFill>
              </a:rPr>
              <a:t> Ortaokulu  </a:t>
            </a:r>
            <a:r>
              <a:rPr lang="tr-TR" sz="2800" b="1" dirty="0" err="1">
                <a:solidFill>
                  <a:schemeClr val="tx1"/>
                </a:solidFill>
              </a:rPr>
              <a:t>Tuşba</a:t>
            </a:r>
            <a:r>
              <a:rPr lang="tr-TR" sz="2800" b="1" dirty="0">
                <a:solidFill>
                  <a:schemeClr val="tx1"/>
                </a:solidFill>
              </a:rPr>
              <a:t>/VAN</a:t>
            </a:r>
          </a:p>
        </p:txBody>
      </p:sp>
      <p:sp>
        <p:nvSpPr>
          <p:cNvPr id="4" name="Metin kutusu 3">
            <a:extLst>
              <a:ext uri="{FF2B5EF4-FFF2-40B4-BE49-F238E27FC236}">
                <a16:creationId xmlns:a16="http://schemas.microsoft.com/office/drawing/2014/main" id="{C58D1CDB-D732-EA1A-5C06-7CAEDE7F2D93}"/>
              </a:ext>
            </a:extLst>
          </p:cNvPr>
          <p:cNvSpPr txBox="1"/>
          <p:nvPr/>
        </p:nvSpPr>
        <p:spPr>
          <a:xfrm>
            <a:off x="4340734" y="5803451"/>
            <a:ext cx="6092685" cy="707886"/>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000" b="1" dirty="0"/>
              <a:t>Bu, ve benzeri içerikler için:</a:t>
            </a:r>
            <a:br>
              <a:rPr lang="tr-TR" sz="2000" b="1" dirty="0"/>
            </a:br>
            <a:r>
              <a:rPr lang="tr-TR" sz="2000" b="1" dirty="0">
                <a:hlinkClick r:id="rId3">
                  <a:extLst>
                    <a:ext uri="{A12FA001-AC4F-418D-AE19-62706E023703}">
                      <ahyp:hlinkClr xmlns:ahyp="http://schemas.microsoft.com/office/drawing/2018/hyperlinkcolor" val="tx"/>
                    </a:ext>
                  </a:extLst>
                </a:hlinkClick>
              </a:rPr>
              <a:t>www.egetolgayaltinay.com</a:t>
            </a:r>
            <a:r>
              <a:rPr lang="tr-TR" sz="2000" b="1" dirty="0"/>
              <a:t> adresini ziyaret edebilirsiniz.</a:t>
            </a:r>
          </a:p>
        </p:txBody>
      </p:sp>
      <p:pic>
        <p:nvPicPr>
          <p:cNvPr id="5" name="Resim 4">
            <a:extLst>
              <a:ext uri="{FF2B5EF4-FFF2-40B4-BE49-F238E27FC236}">
                <a16:creationId xmlns:a16="http://schemas.microsoft.com/office/drawing/2014/main" id="{135914CE-454C-6133-A198-C7A2DCD76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077" y="498188"/>
            <a:ext cx="2295496" cy="2295496"/>
          </a:xfrm>
          <a:prstGeom prst="rect">
            <a:avLst/>
          </a:prstGeom>
          <a:ln>
            <a:solidFill>
              <a:schemeClr val="tx1"/>
            </a:solidFill>
          </a:ln>
        </p:spPr>
      </p:pic>
      <p:pic>
        <p:nvPicPr>
          <p:cNvPr id="6" name="Resim 5">
            <a:extLst>
              <a:ext uri="{FF2B5EF4-FFF2-40B4-BE49-F238E27FC236}">
                <a16:creationId xmlns:a16="http://schemas.microsoft.com/office/drawing/2014/main" id="{56DAF1D2-A5FF-72EF-6D91-E1777F78E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0989" y="346663"/>
            <a:ext cx="2548225" cy="2548225"/>
          </a:xfrm>
          <a:prstGeom prst="rect">
            <a:avLst/>
          </a:prstGeom>
        </p:spPr>
      </p:pic>
    </p:spTree>
    <p:extLst>
      <p:ext uri="{BB962C8B-B14F-4D97-AF65-F5344CB8AC3E}">
        <p14:creationId xmlns:p14="http://schemas.microsoft.com/office/powerpoint/2010/main" val="3467642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046F7B4F-9619-A0DB-4A71-B6A1282C71EA}"/>
              </a:ext>
            </a:extLst>
          </p:cNvPr>
          <p:cNvSpPr>
            <a:spLocks noGrp="1"/>
          </p:cNvSpPr>
          <p:nvPr/>
        </p:nvSpPr>
        <p:spPr>
          <a:xfrm>
            <a:off x="838200" y="4360341"/>
            <a:ext cx="10515600" cy="1886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000" i="1" dirty="0"/>
              <a:t>Şimdiden değerli vaktinizi ayırıp dönüt verdiğiniz için teşekkür ederim. :)</a:t>
            </a:r>
          </a:p>
          <a:p>
            <a:pPr marL="0" indent="0">
              <a:buNone/>
            </a:pPr>
            <a:r>
              <a:rPr lang="tr-TR" sz="2000" i="1" dirty="0"/>
              <a:t>Ege </a:t>
            </a:r>
            <a:r>
              <a:rPr lang="tr-TR" sz="2000" i="1" dirty="0" err="1"/>
              <a:t>Tolgay</a:t>
            </a:r>
            <a:r>
              <a:rPr lang="tr-TR" sz="2000" i="1" dirty="0"/>
              <a:t> ALTINAY</a:t>
            </a:r>
          </a:p>
        </p:txBody>
      </p:sp>
      <p:sp>
        <p:nvSpPr>
          <p:cNvPr id="5" name="Metin kutusu 3">
            <a:extLst>
              <a:ext uri="{FF2B5EF4-FFF2-40B4-BE49-F238E27FC236}">
                <a16:creationId xmlns:a16="http://schemas.microsoft.com/office/drawing/2014/main" id="{4E06B4B8-E41F-AB38-4835-0F92C8DD34C3}"/>
              </a:ext>
            </a:extLst>
          </p:cNvPr>
          <p:cNvSpPr txBox="1"/>
          <p:nvPr/>
        </p:nvSpPr>
        <p:spPr>
          <a:xfrm>
            <a:off x="838200" y="2577819"/>
            <a:ext cx="9785445" cy="1015663"/>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3200" b="1" i="0" dirty="0">
                <a:solidFill>
                  <a:srgbClr val="202124"/>
                </a:solidFill>
                <a:effectLst/>
                <a:highlight>
                  <a:srgbClr val="FFFFFF"/>
                </a:highlight>
                <a:latin typeface="docs-Roboto"/>
              </a:rPr>
              <a:t>İlkokul Konu Anlatım Sunumları Geri Bildirim Formu:</a:t>
            </a:r>
          </a:p>
          <a:p>
            <a:r>
              <a:rPr lang="tr-TR" sz="2800" dirty="0">
                <a:hlinkClick r:id="rId2"/>
              </a:rPr>
              <a:t>https://forms.gle/KPw1nEorNN6aLMao7</a:t>
            </a:r>
            <a:r>
              <a:rPr lang="tr-TR" sz="2800" dirty="0"/>
              <a:t> </a:t>
            </a:r>
          </a:p>
        </p:txBody>
      </p:sp>
      <p:sp>
        <p:nvSpPr>
          <p:cNvPr id="6" name="İçerik Yer Tutucusu 2">
            <a:extLst>
              <a:ext uri="{FF2B5EF4-FFF2-40B4-BE49-F238E27FC236}">
                <a16:creationId xmlns:a16="http://schemas.microsoft.com/office/drawing/2014/main" id="{D329AB7D-EB79-E73B-378E-EA57A1DFF42B}"/>
              </a:ext>
            </a:extLst>
          </p:cNvPr>
          <p:cNvSpPr txBox="1">
            <a:spLocks/>
          </p:cNvSpPr>
          <p:nvPr/>
        </p:nvSpPr>
        <p:spPr>
          <a:xfrm>
            <a:off x="838200" y="611093"/>
            <a:ext cx="10515600" cy="4351338"/>
          </a:xfrm>
          <a:prstGeom prst="rect">
            <a:avLst/>
          </a:prstGeom>
        </p:spPr>
        <p:txBody>
          <a:bodyPr vert="horz" lIns="91440" tIns="45720" rIns="91440" bIns="45720" rtlCol="0">
            <a:norm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Font typeface="Arial" panose="020B0604020202020204" pitchFamily="34" charset="0"/>
              <a:buNone/>
            </a:pPr>
            <a:r>
              <a:rPr lang="tr-TR" sz="2000" i="1" dirty="0"/>
              <a:t>Değerli Meslektaşım,</a:t>
            </a:r>
            <a:br>
              <a:rPr lang="tr-TR" sz="2000" i="1" dirty="0"/>
            </a:br>
            <a:br>
              <a:rPr lang="tr-TR" sz="2000" i="1" dirty="0"/>
            </a:br>
            <a:r>
              <a:rPr lang="tr-TR" sz="2000" i="1" dirty="0">
                <a:solidFill>
                  <a:srgbClr val="202124"/>
                </a:solidFill>
                <a:highlight>
                  <a:srgbClr val="FFFFFF"/>
                </a:highlight>
                <a:latin typeface="docs-Roboto"/>
              </a:rPr>
              <a:t>Bu içeriklerin hazırlanması, düzenlenmesi ve yayımlanmasında ne kadar zaman harcasam da, ders uygulamalarında nasıl bir etkisi olduğunu ve geliştirilmesi gereken yerleri (ortaokulda görev yapmam nedeniyle) tecrübe edemiyorum. Bu süreçte, ders materyallerinin kalitesini geliştirebilmem için geri bildirimlerinize ihtiyacım var: </a:t>
            </a:r>
            <a:endParaRPr lang="tr-TR" sz="2000" i="1" dirty="0"/>
          </a:p>
        </p:txBody>
      </p:sp>
    </p:spTree>
    <p:extLst>
      <p:ext uri="{BB962C8B-B14F-4D97-AF65-F5344CB8AC3E}">
        <p14:creationId xmlns:p14="http://schemas.microsoft.com/office/powerpoint/2010/main" val="3731855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62A554DF-DA03-14C0-BC7E-3DA848544FC7}"/>
              </a:ext>
            </a:extLst>
          </p:cNvPr>
          <p:cNvSpPr/>
          <p:nvPr/>
        </p:nvSpPr>
        <p:spPr>
          <a:xfrm>
            <a:off x="471638" y="5168339"/>
            <a:ext cx="5209247"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3600" dirty="0"/>
              <a:t>Amerika Birleşik Devletleri</a:t>
            </a:r>
            <a:endParaRPr lang="en-US" sz="3600" dirty="0"/>
          </a:p>
        </p:txBody>
      </p:sp>
      <p:sp>
        <p:nvSpPr>
          <p:cNvPr id="3" name="Dikdörtgen: Köşeleri Yuvarlatılmış 2">
            <a:extLst>
              <a:ext uri="{FF2B5EF4-FFF2-40B4-BE49-F238E27FC236}">
                <a16:creationId xmlns:a16="http://schemas.microsoft.com/office/drawing/2014/main" id="{228B809E-4180-6F00-DB44-2B38A44D9198}"/>
              </a:ext>
            </a:extLst>
          </p:cNvPr>
          <p:cNvSpPr/>
          <p:nvPr/>
        </p:nvSpPr>
        <p:spPr>
          <a:xfrm>
            <a:off x="471638" y="4362223"/>
            <a:ext cx="5209247"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The</a:t>
            </a:r>
            <a:r>
              <a:rPr lang="tr-TR" sz="5400" b="1" dirty="0"/>
              <a:t> USA</a:t>
            </a:r>
            <a:endParaRPr lang="en-US" sz="5400" b="1" dirty="0"/>
          </a:p>
        </p:txBody>
      </p:sp>
      <p:sp>
        <p:nvSpPr>
          <p:cNvPr id="4" name="Dikdörtgen: Köşeleri Yuvarlatılmış 3">
            <a:extLst>
              <a:ext uri="{FF2B5EF4-FFF2-40B4-BE49-F238E27FC236}">
                <a16:creationId xmlns:a16="http://schemas.microsoft.com/office/drawing/2014/main" id="{C0BFDB00-8279-3FD1-0D40-FD28344A483A}"/>
              </a:ext>
            </a:extLst>
          </p:cNvPr>
          <p:cNvSpPr/>
          <p:nvPr/>
        </p:nvSpPr>
        <p:spPr>
          <a:xfrm>
            <a:off x="6511117" y="5168339"/>
            <a:ext cx="5209245"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Britanya</a:t>
            </a:r>
            <a:endParaRPr lang="en-US" sz="4400" dirty="0"/>
          </a:p>
        </p:txBody>
      </p:sp>
      <p:sp>
        <p:nvSpPr>
          <p:cNvPr id="5" name="Dikdörtgen: Köşeleri Yuvarlatılmış 4">
            <a:extLst>
              <a:ext uri="{FF2B5EF4-FFF2-40B4-BE49-F238E27FC236}">
                <a16:creationId xmlns:a16="http://schemas.microsoft.com/office/drawing/2014/main" id="{3E6A1E7A-0828-757C-5B6F-4F8545192792}"/>
              </a:ext>
            </a:extLst>
          </p:cNvPr>
          <p:cNvSpPr/>
          <p:nvPr/>
        </p:nvSpPr>
        <p:spPr>
          <a:xfrm>
            <a:off x="6511117" y="4362223"/>
            <a:ext cx="5209245"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Britain</a:t>
            </a:r>
            <a:endParaRPr lang="en-US" sz="5400" b="1" dirty="0"/>
          </a:p>
        </p:txBody>
      </p:sp>
    </p:spTree>
    <p:extLst>
      <p:ext uri="{BB962C8B-B14F-4D97-AF65-F5344CB8AC3E}">
        <p14:creationId xmlns:p14="http://schemas.microsoft.com/office/powerpoint/2010/main" val="153079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C3D4300D-087E-6DCC-F069-603D07445A27}"/>
              </a:ext>
            </a:extLst>
          </p:cNvPr>
          <p:cNvSpPr/>
          <p:nvPr/>
        </p:nvSpPr>
        <p:spPr>
          <a:xfrm>
            <a:off x="471638" y="5168339"/>
            <a:ext cx="5209247"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İtalya</a:t>
            </a:r>
            <a:endParaRPr lang="en-US" sz="4400" dirty="0"/>
          </a:p>
        </p:txBody>
      </p:sp>
      <p:sp>
        <p:nvSpPr>
          <p:cNvPr id="3" name="Dikdörtgen: Köşeleri Yuvarlatılmış 2">
            <a:extLst>
              <a:ext uri="{FF2B5EF4-FFF2-40B4-BE49-F238E27FC236}">
                <a16:creationId xmlns:a16="http://schemas.microsoft.com/office/drawing/2014/main" id="{71386F9A-DEAD-320B-0A22-B186A95602A9}"/>
              </a:ext>
            </a:extLst>
          </p:cNvPr>
          <p:cNvSpPr/>
          <p:nvPr/>
        </p:nvSpPr>
        <p:spPr>
          <a:xfrm>
            <a:off x="471638" y="4362223"/>
            <a:ext cx="5209247"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Italy</a:t>
            </a:r>
            <a:endParaRPr lang="en-US" sz="5400" b="1" dirty="0"/>
          </a:p>
        </p:txBody>
      </p:sp>
      <p:sp>
        <p:nvSpPr>
          <p:cNvPr id="4" name="Dikdörtgen: Köşeleri Yuvarlatılmış 3">
            <a:extLst>
              <a:ext uri="{FF2B5EF4-FFF2-40B4-BE49-F238E27FC236}">
                <a16:creationId xmlns:a16="http://schemas.microsoft.com/office/drawing/2014/main" id="{67496FD5-C1D7-5245-4A1C-A48F8E870C48}"/>
              </a:ext>
            </a:extLst>
          </p:cNvPr>
          <p:cNvSpPr/>
          <p:nvPr/>
        </p:nvSpPr>
        <p:spPr>
          <a:xfrm>
            <a:off x="6511117" y="5168339"/>
            <a:ext cx="5209245"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Fransa</a:t>
            </a:r>
            <a:endParaRPr lang="en-US" sz="4400" dirty="0"/>
          </a:p>
        </p:txBody>
      </p:sp>
      <p:sp>
        <p:nvSpPr>
          <p:cNvPr id="5" name="Dikdörtgen: Köşeleri Yuvarlatılmış 4">
            <a:extLst>
              <a:ext uri="{FF2B5EF4-FFF2-40B4-BE49-F238E27FC236}">
                <a16:creationId xmlns:a16="http://schemas.microsoft.com/office/drawing/2014/main" id="{D9F12570-59C6-30B4-18BB-2CB188589304}"/>
              </a:ext>
            </a:extLst>
          </p:cNvPr>
          <p:cNvSpPr/>
          <p:nvPr/>
        </p:nvSpPr>
        <p:spPr>
          <a:xfrm>
            <a:off x="6511117" y="4362223"/>
            <a:ext cx="5209245"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France</a:t>
            </a:r>
            <a:endParaRPr lang="en-US" sz="5400" b="1" dirty="0"/>
          </a:p>
        </p:txBody>
      </p:sp>
    </p:spTree>
    <p:extLst>
      <p:ext uri="{BB962C8B-B14F-4D97-AF65-F5344CB8AC3E}">
        <p14:creationId xmlns:p14="http://schemas.microsoft.com/office/powerpoint/2010/main" val="30562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ikdörtgen: Köşeleri Yuvarlatılmış 1">
            <a:extLst>
              <a:ext uri="{FF2B5EF4-FFF2-40B4-BE49-F238E27FC236}">
                <a16:creationId xmlns:a16="http://schemas.microsoft.com/office/drawing/2014/main" id="{BE9067CA-3997-3B0D-F452-6DF671F40FD7}"/>
              </a:ext>
            </a:extLst>
          </p:cNvPr>
          <p:cNvSpPr/>
          <p:nvPr/>
        </p:nvSpPr>
        <p:spPr>
          <a:xfrm>
            <a:off x="471638" y="5168339"/>
            <a:ext cx="5209247"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İspanya</a:t>
            </a:r>
            <a:endParaRPr lang="en-US" sz="4400" dirty="0"/>
          </a:p>
        </p:txBody>
      </p:sp>
      <p:sp>
        <p:nvSpPr>
          <p:cNvPr id="3" name="Dikdörtgen: Köşeleri Yuvarlatılmış 2">
            <a:extLst>
              <a:ext uri="{FF2B5EF4-FFF2-40B4-BE49-F238E27FC236}">
                <a16:creationId xmlns:a16="http://schemas.microsoft.com/office/drawing/2014/main" id="{5E0ED4AC-9849-E44E-4CC4-4FB6A49AB2EC}"/>
              </a:ext>
            </a:extLst>
          </p:cNvPr>
          <p:cNvSpPr/>
          <p:nvPr/>
        </p:nvSpPr>
        <p:spPr>
          <a:xfrm>
            <a:off x="471638" y="4362223"/>
            <a:ext cx="5209247"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err="1"/>
              <a:t>Spain</a:t>
            </a:r>
            <a:endParaRPr lang="en-US" sz="5400" b="1" dirty="0"/>
          </a:p>
        </p:txBody>
      </p:sp>
      <p:sp>
        <p:nvSpPr>
          <p:cNvPr id="4" name="Dikdörtgen: Köşeleri Yuvarlatılmış 3">
            <a:extLst>
              <a:ext uri="{FF2B5EF4-FFF2-40B4-BE49-F238E27FC236}">
                <a16:creationId xmlns:a16="http://schemas.microsoft.com/office/drawing/2014/main" id="{9DDDEAFB-A495-EA1E-271B-4E5C38EC4B37}"/>
              </a:ext>
            </a:extLst>
          </p:cNvPr>
          <p:cNvSpPr/>
          <p:nvPr/>
        </p:nvSpPr>
        <p:spPr>
          <a:xfrm>
            <a:off x="6511117" y="5168339"/>
            <a:ext cx="5209245" cy="806116"/>
          </a:xfrm>
          <a:prstGeom prst="roundRect">
            <a:avLst/>
          </a:prstGeom>
          <a:solidFill>
            <a:srgbClr val="E1D2F4"/>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4400" dirty="0"/>
              <a:t>Japonya</a:t>
            </a:r>
            <a:endParaRPr lang="en-US" sz="4400" dirty="0"/>
          </a:p>
        </p:txBody>
      </p:sp>
      <p:sp>
        <p:nvSpPr>
          <p:cNvPr id="5" name="Dikdörtgen: Köşeleri Yuvarlatılmış 4">
            <a:extLst>
              <a:ext uri="{FF2B5EF4-FFF2-40B4-BE49-F238E27FC236}">
                <a16:creationId xmlns:a16="http://schemas.microsoft.com/office/drawing/2014/main" id="{07F29068-7F56-D880-D9E2-EB0D22CDE9DD}"/>
              </a:ext>
            </a:extLst>
          </p:cNvPr>
          <p:cNvSpPr/>
          <p:nvPr/>
        </p:nvSpPr>
        <p:spPr>
          <a:xfrm>
            <a:off x="6511117" y="4362223"/>
            <a:ext cx="5209245" cy="806116"/>
          </a:xfrm>
          <a:prstGeom prst="roundRect">
            <a:avLst/>
          </a:prstGeom>
          <a:solidFill>
            <a:srgbClr val="CEB5ED"/>
          </a:solidFill>
          <a:ln>
            <a:solidFill>
              <a:schemeClr val="tx1"/>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anchor="ctr"/>
          <a:lstStyle/>
          <a:p>
            <a:pPr algn="ctr" eaLnBrk="1" fontAlgn="auto" hangingPunct="1">
              <a:spcBef>
                <a:spcPts val="0"/>
              </a:spcBef>
              <a:spcAft>
                <a:spcPts val="0"/>
              </a:spcAft>
              <a:defRPr/>
            </a:pPr>
            <a:r>
              <a:rPr lang="tr-TR" sz="5400" b="1" dirty="0"/>
              <a:t>Japan</a:t>
            </a:r>
            <a:endParaRPr lang="en-US" sz="5400" b="1" dirty="0"/>
          </a:p>
        </p:txBody>
      </p:sp>
    </p:spTree>
    <p:extLst>
      <p:ext uri="{BB962C8B-B14F-4D97-AF65-F5344CB8AC3E}">
        <p14:creationId xmlns:p14="http://schemas.microsoft.com/office/powerpoint/2010/main" val="383194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20061FCF-A621-5AE4-D457-149AC181B41C}"/>
              </a:ext>
            </a:extLst>
          </p:cNvPr>
          <p:cNvSpPr txBox="1"/>
          <p:nvPr/>
        </p:nvSpPr>
        <p:spPr>
          <a:xfrm>
            <a:off x="463923" y="2963396"/>
            <a:ext cx="7715250" cy="1200329"/>
          </a:xfrm>
          <a:prstGeom prst="rect">
            <a:avLst/>
          </a:prstGeom>
          <a:noFill/>
        </p:spPr>
        <p:txBody>
          <a:bodyPr wrap="square" rtlCol="0">
            <a:spAutoFit/>
          </a:bodyPr>
          <a:lstStyle/>
          <a:p>
            <a:r>
              <a:rPr lang="tr-TR" sz="2400" b="1" dirty="0"/>
              <a:t>Konu ile ilgili etkinliğe aşağıdaki bağlantıdan ulaşabilirsiniz:</a:t>
            </a:r>
          </a:p>
          <a:p>
            <a:endParaRPr lang="tr-TR" sz="2400" b="1" dirty="0"/>
          </a:p>
          <a:p>
            <a:r>
              <a:rPr lang="tr-TR" sz="2400" b="1" dirty="0">
                <a:hlinkClick r:id="rId3"/>
              </a:rPr>
              <a:t>https://www.egetolgayaltinay.com/lessons/726</a:t>
            </a:r>
            <a:r>
              <a:rPr lang="tr-TR" sz="2400" b="1" dirty="0"/>
              <a:t> </a:t>
            </a:r>
          </a:p>
        </p:txBody>
      </p:sp>
      <p:pic>
        <p:nvPicPr>
          <p:cNvPr id="4" name="Resim 3">
            <a:extLst>
              <a:ext uri="{FF2B5EF4-FFF2-40B4-BE49-F238E27FC236}">
                <a16:creationId xmlns:a16="http://schemas.microsoft.com/office/drawing/2014/main" id="{32B79AE0-A08E-5535-9278-16C623228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3917">
            <a:off x="8920001" y="3317610"/>
            <a:ext cx="2787903" cy="2612930"/>
          </a:xfrm>
          <a:prstGeom prst="rect">
            <a:avLst/>
          </a:prstGeom>
        </p:spPr>
      </p:pic>
    </p:spTree>
    <p:extLst>
      <p:ext uri="{BB962C8B-B14F-4D97-AF65-F5344CB8AC3E}">
        <p14:creationId xmlns:p14="http://schemas.microsoft.com/office/powerpoint/2010/main" val="3641347503"/>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1127</Words>
  <Application>Microsoft Office PowerPoint</Application>
  <PresentationFormat>Geniş ekran</PresentationFormat>
  <Paragraphs>278</Paragraphs>
  <Slides>53</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53</vt:i4>
      </vt:variant>
    </vt:vector>
  </HeadingPairs>
  <TitlesOfParts>
    <vt:vector size="58" baseType="lpstr">
      <vt:lpstr>Arial</vt:lpstr>
      <vt:lpstr>Calibri</vt:lpstr>
      <vt:lpstr>Calibri Light</vt:lpstr>
      <vt:lpstr>docs-Roboto</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Modi Waph</dc:creator>
  <cp:lastModifiedBy>Ege Altınay</cp:lastModifiedBy>
  <cp:revision>18</cp:revision>
  <dcterms:created xsi:type="dcterms:W3CDTF">2024-08-07T12:15:43Z</dcterms:created>
  <dcterms:modified xsi:type="dcterms:W3CDTF">2024-09-19T15:36:00Z</dcterms:modified>
</cp:coreProperties>
</file>