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88" r:id="rId8"/>
    <p:sldId id="289" r:id="rId9"/>
    <p:sldId id="263" r:id="rId10"/>
    <p:sldId id="264" r:id="rId11"/>
    <p:sldId id="290" r:id="rId12"/>
    <p:sldId id="291" r:id="rId13"/>
    <p:sldId id="292" r:id="rId14"/>
    <p:sldId id="299" r:id="rId15"/>
    <p:sldId id="300" r:id="rId16"/>
    <p:sldId id="265" r:id="rId17"/>
    <p:sldId id="266" r:id="rId18"/>
    <p:sldId id="293" r:id="rId19"/>
    <p:sldId id="294" r:id="rId20"/>
    <p:sldId id="295" r:id="rId21"/>
    <p:sldId id="267" r:id="rId22"/>
    <p:sldId id="268" r:id="rId23"/>
    <p:sldId id="296" r:id="rId24"/>
    <p:sldId id="297" r:id="rId25"/>
    <p:sldId id="298" r:id="rId26"/>
    <p:sldId id="301" r:id="rId27"/>
    <p:sldId id="302" r:id="rId28"/>
    <p:sldId id="269" r:id="rId29"/>
    <p:sldId id="270" r:id="rId30"/>
    <p:sldId id="271" r:id="rId31"/>
    <p:sldId id="272" r:id="rId32"/>
    <p:sldId id="273" r:id="rId33"/>
    <p:sldId id="274" r:id="rId34"/>
    <p:sldId id="275" r:id="rId35"/>
    <p:sldId id="276" r:id="rId36"/>
    <p:sldId id="303" r:id="rId37"/>
    <p:sldId id="304" r:id="rId38"/>
    <p:sldId id="258" r:id="rId39"/>
    <p:sldId id="314" r:id="rId40"/>
    <p:sldId id="313" r:id="rId41"/>
    <p:sldId id="277" r:id="rId42"/>
    <p:sldId id="278" r:id="rId43"/>
    <p:sldId id="279" r:id="rId44"/>
    <p:sldId id="283" r:id="rId45"/>
    <p:sldId id="282" r:id="rId46"/>
    <p:sldId id="284" r:id="rId47"/>
    <p:sldId id="285" r:id="rId48"/>
    <p:sldId id="286" r:id="rId49"/>
    <p:sldId id="287" r:id="rId50"/>
    <p:sldId id="311" r:id="rId51"/>
    <p:sldId id="312" r:id="rId5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EB9"/>
    <a:srgbClr val="EAB200"/>
    <a:srgbClr val="FB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698DD7-8195-35CB-5298-5F2DAFA05A7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7EFC286-CACD-F030-C18A-8C9723D6A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613A3E7-7AD4-4BCA-3B65-3C31167FF599}"/>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5" name="Alt Bilgi Yer Tutucusu 4">
            <a:extLst>
              <a:ext uri="{FF2B5EF4-FFF2-40B4-BE49-F238E27FC236}">
                <a16:creationId xmlns:a16="http://schemas.microsoft.com/office/drawing/2014/main" id="{B5340A23-BCF9-FF15-FE01-A1791A557B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0461508-B7B1-A714-BBB8-CB94DB7D673F}"/>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61941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69A30F-A936-ADDF-78B8-5EAB97BA05B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F2342A5-0456-9AC3-FF2C-59BAC04DFF3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95ED98-F1B6-91C8-B861-B0ED7E80D220}"/>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5" name="Alt Bilgi Yer Tutucusu 4">
            <a:extLst>
              <a:ext uri="{FF2B5EF4-FFF2-40B4-BE49-F238E27FC236}">
                <a16:creationId xmlns:a16="http://schemas.microsoft.com/office/drawing/2014/main" id="{52F1CB08-E772-93AA-B251-369C4E1908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6BB028-6E80-BB1D-2CC1-118D2D46225D}"/>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341292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2F34FB4-4CE4-0EC4-9756-5768D64D832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544EC2F-B82E-ADE1-348B-37478FCA9CA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8FE666-CF91-E52B-DEAB-6D0206AEDF1A}"/>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5" name="Alt Bilgi Yer Tutucusu 4">
            <a:extLst>
              <a:ext uri="{FF2B5EF4-FFF2-40B4-BE49-F238E27FC236}">
                <a16:creationId xmlns:a16="http://schemas.microsoft.com/office/drawing/2014/main" id="{39EA4005-F391-6C9F-5D5F-C20F9A9A5D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E38F3E6-C331-B124-58E5-8243A5764445}"/>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230551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D4A8B-467C-FE4B-D625-D3C9B744BC2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10A00C0-1CB9-4900-F9DB-A963AF98E46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374FAA-93A3-BF08-06EA-103DB2E84925}"/>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5" name="Alt Bilgi Yer Tutucusu 4">
            <a:extLst>
              <a:ext uri="{FF2B5EF4-FFF2-40B4-BE49-F238E27FC236}">
                <a16:creationId xmlns:a16="http://schemas.microsoft.com/office/drawing/2014/main" id="{0CCA0041-A97B-0B76-1B42-5F20B62A23A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E53178-6CAB-C711-3A17-D3B76186211A}"/>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152129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D1BDCE-6CFF-27D9-5765-CF3337F7938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6CCC275-F408-39C7-36AC-88F5B983B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FF513EB-0BF1-7408-ABB6-0A59443D5E8D}"/>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5" name="Alt Bilgi Yer Tutucusu 4">
            <a:extLst>
              <a:ext uri="{FF2B5EF4-FFF2-40B4-BE49-F238E27FC236}">
                <a16:creationId xmlns:a16="http://schemas.microsoft.com/office/drawing/2014/main" id="{1639AF53-B571-33EB-9C37-B12AF47544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EF02BA-316E-192E-94B5-9D39D5B1DD01}"/>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72561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116555-FE77-62E0-D964-21E381D871E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38106F0-8EE1-A957-1047-023D2D198E4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76277D2-DF95-4F46-32F1-5992A229927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4552DC3-BEF3-BB5D-4932-1AD3FBBE69CB}"/>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6" name="Alt Bilgi Yer Tutucusu 5">
            <a:extLst>
              <a:ext uri="{FF2B5EF4-FFF2-40B4-BE49-F238E27FC236}">
                <a16:creationId xmlns:a16="http://schemas.microsoft.com/office/drawing/2014/main" id="{75509C32-A150-B31B-163F-99969F340FA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277816A-17DA-2D40-2EC7-8F13FB011CF5}"/>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128910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84E6A1-FB85-2CB8-9EAA-24951607AD7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64BA0DB-5A6A-306E-80DD-89C818347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74A2DBB-BDB2-30CF-37AD-294214A5878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F23BC6C-398D-D8BC-E67C-AE12F9DBA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C89C652-3796-4671-FC77-81FB970F7ED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603AD24-9C31-B44F-5546-444E7AC206A1}"/>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8" name="Alt Bilgi Yer Tutucusu 7">
            <a:extLst>
              <a:ext uri="{FF2B5EF4-FFF2-40B4-BE49-F238E27FC236}">
                <a16:creationId xmlns:a16="http://schemas.microsoft.com/office/drawing/2014/main" id="{742DB261-EA35-6936-2034-41A78ECB307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BEB1239-7E01-5E10-F9EA-1A031EDC5E57}"/>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73528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FB8224-AE32-288A-4941-42EDD88DE5F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95D0584-49F2-9F12-EDF2-E9082BF092C0}"/>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4" name="Alt Bilgi Yer Tutucusu 3">
            <a:extLst>
              <a:ext uri="{FF2B5EF4-FFF2-40B4-BE49-F238E27FC236}">
                <a16:creationId xmlns:a16="http://schemas.microsoft.com/office/drawing/2014/main" id="{6D9A66A4-FBEB-CC19-6B89-1A650CB80CB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D761D2D-0749-9BC7-FC2E-EF5FE6504C83}"/>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289142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EA1B6D2-DC5C-731B-2E28-743F8D345DFF}"/>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3" name="Alt Bilgi Yer Tutucusu 2">
            <a:extLst>
              <a:ext uri="{FF2B5EF4-FFF2-40B4-BE49-F238E27FC236}">
                <a16:creationId xmlns:a16="http://schemas.microsoft.com/office/drawing/2014/main" id="{24867759-7537-01E7-B3CF-22E24CFEE43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41E8BC6-B6BC-8DC1-5DE5-308D753365B7}"/>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25199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8E09A9-81FC-356C-745E-B2B5BB866C8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3A4DDB3-D0BB-FB39-7E60-5C4E7F2B5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8A22B5B-7C8D-10B6-2691-1B1015AED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E100F5-1AF9-C979-7820-6D7B08CD0573}"/>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6" name="Alt Bilgi Yer Tutucusu 5">
            <a:extLst>
              <a:ext uri="{FF2B5EF4-FFF2-40B4-BE49-F238E27FC236}">
                <a16:creationId xmlns:a16="http://schemas.microsoft.com/office/drawing/2014/main" id="{5C673E39-CD7F-EA76-559D-00098E7F5B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7B59DFE-2436-AF2B-5F65-2C28282B0060}"/>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88463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84F4EA-7CFD-C433-F855-EF3C4FD4F46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BC8D801-7F41-1E8F-4A93-AC3DF24B0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E223138-D380-7846-98F4-F7C635D71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CB2C235-926A-C39C-033A-B9DAE3123228}"/>
              </a:ext>
            </a:extLst>
          </p:cNvPr>
          <p:cNvSpPr>
            <a:spLocks noGrp="1"/>
          </p:cNvSpPr>
          <p:nvPr>
            <p:ph type="dt" sz="half" idx="10"/>
          </p:nvPr>
        </p:nvSpPr>
        <p:spPr/>
        <p:txBody>
          <a:bodyPr/>
          <a:lstStyle/>
          <a:p>
            <a:fld id="{435117EB-4D7E-4349-972F-4840FF8492CD}" type="datetimeFigureOut">
              <a:rPr lang="tr-TR" smtClean="0"/>
              <a:t>20.08.2024</a:t>
            </a:fld>
            <a:endParaRPr lang="tr-TR"/>
          </a:p>
        </p:txBody>
      </p:sp>
      <p:sp>
        <p:nvSpPr>
          <p:cNvPr id="6" name="Alt Bilgi Yer Tutucusu 5">
            <a:extLst>
              <a:ext uri="{FF2B5EF4-FFF2-40B4-BE49-F238E27FC236}">
                <a16:creationId xmlns:a16="http://schemas.microsoft.com/office/drawing/2014/main" id="{C4D9199D-5152-03A7-A51C-E2FD220CE93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CB4919B-6FED-C82E-ABD5-932AD9F3526C}"/>
              </a:ext>
            </a:extLst>
          </p:cNvPr>
          <p:cNvSpPr>
            <a:spLocks noGrp="1"/>
          </p:cNvSpPr>
          <p:nvPr>
            <p:ph type="sldNum" sz="quarter" idx="12"/>
          </p:nvPr>
        </p:nvSpPr>
        <p:spPr/>
        <p:txBody>
          <a:bodyPr/>
          <a:lstStyle/>
          <a:p>
            <a:fld id="{3A1C314F-0895-4C9A-90BB-12E0CCB1D143}" type="slidenum">
              <a:rPr lang="tr-TR" smtClean="0"/>
              <a:t>‹#›</a:t>
            </a:fld>
            <a:endParaRPr lang="tr-TR"/>
          </a:p>
        </p:txBody>
      </p:sp>
    </p:spTree>
    <p:extLst>
      <p:ext uri="{BB962C8B-B14F-4D97-AF65-F5344CB8AC3E}">
        <p14:creationId xmlns:p14="http://schemas.microsoft.com/office/powerpoint/2010/main" val="31475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A7B1061-FDBA-801B-47FD-0437566935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889E2E6-0CA4-7F63-0AB0-BE1B320025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5EC1AA-16A8-D49C-58B4-574556FAE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117EB-4D7E-4349-972F-4840FF8492CD}" type="datetimeFigureOut">
              <a:rPr lang="tr-TR" smtClean="0"/>
              <a:t>20.08.2024</a:t>
            </a:fld>
            <a:endParaRPr lang="tr-TR"/>
          </a:p>
        </p:txBody>
      </p:sp>
      <p:sp>
        <p:nvSpPr>
          <p:cNvPr id="5" name="Alt Bilgi Yer Tutucusu 4">
            <a:extLst>
              <a:ext uri="{FF2B5EF4-FFF2-40B4-BE49-F238E27FC236}">
                <a16:creationId xmlns:a16="http://schemas.microsoft.com/office/drawing/2014/main" id="{0063C987-E7F9-C683-75B8-D7425697D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14A4233-22DD-D820-52B4-E4389811D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C314F-0895-4C9A-90BB-12E0CCB1D143}" type="slidenum">
              <a:rPr lang="tr-TR" smtClean="0"/>
              <a:t>‹#›</a:t>
            </a:fld>
            <a:endParaRPr lang="tr-TR"/>
          </a:p>
        </p:txBody>
      </p:sp>
    </p:spTree>
    <p:extLst>
      <p:ext uri="{BB962C8B-B14F-4D97-AF65-F5344CB8AC3E}">
        <p14:creationId xmlns:p14="http://schemas.microsoft.com/office/powerpoint/2010/main" val="1289191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getolgayaltinay.com/lessons/751"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egetolgayaltinay.com/lessons/752"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egetolgayaltinay.com/lessons/753"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egetolgayaltinay.com/lessons/754"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egetolgayaltinay.com/lessons/755"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getolgayaltinay.com/lessons/756"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www.egetolgayaltinay.com/lessons/757"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egetolgayaltinay.com/lessons/766"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getolgayaltinay.com/lessons/758"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egetolgayaltinay.com/lessons/759"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www.egetolgayaltinay.com/lessons/760"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www.egetolgayaltinay.com/lessons/761"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www.egetolgayaltinay.com/lessons/762"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www.egetolgayaltinay.com/lessons/763"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egetolgayaltinay.com/lessons/764"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hyperlink" Target="https://www.egetolgayaltinay.com/lessons/765"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hyperlink" Target="https://www.egetolgayaltinay.com/lessons/767" TargetMode="External"/><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egetolgayaltinay.com/" TargetMode="External"/><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hyperlink" Target="https://forms.gle/KPw1nEorNN6aLMao7"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egetolgayaltinay.com/lessons/748"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egetolgayaltinay.com/lessons/749"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egetolgayaltinay.com/lessons/750"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0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531D7305-38A0-DC33-0533-1267FA718617}"/>
              </a:ext>
            </a:extLst>
          </p:cNvPr>
          <p:cNvSpPr/>
          <p:nvPr/>
        </p:nvSpPr>
        <p:spPr>
          <a:xfrm>
            <a:off x="2387353" y="1757081"/>
            <a:ext cx="355624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Yükseğe zıplamak</a:t>
            </a:r>
            <a:endParaRPr lang="en-US" sz="3200" dirty="0"/>
          </a:p>
        </p:txBody>
      </p:sp>
      <p:sp>
        <p:nvSpPr>
          <p:cNvPr id="3" name="Dikdörtgen: Köşeleri Yuvarlatılmış 2">
            <a:extLst>
              <a:ext uri="{FF2B5EF4-FFF2-40B4-BE49-F238E27FC236}">
                <a16:creationId xmlns:a16="http://schemas.microsoft.com/office/drawing/2014/main" id="{855FFC0A-7CE5-8037-C4EE-B1A809BD8638}"/>
              </a:ext>
            </a:extLst>
          </p:cNvPr>
          <p:cNvSpPr/>
          <p:nvPr/>
        </p:nvSpPr>
        <p:spPr>
          <a:xfrm>
            <a:off x="2387353" y="757700"/>
            <a:ext cx="3556248"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Jump</a:t>
            </a:r>
            <a:r>
              <a:rPr lang="tr-TR" sz="4400" b="1" dirty="0"/>
              <a:t> </a:t>
            </a:r>
            <a:r>
              <a:rPr lang="tr-TR" sz="4400" b="1" dirty="0" err="1"/>
              <a:t>high</a:t>
            </a:r>
            <a:endParaRPr lang="en-US" sz="4400" b="1" dirty="0"/>
          </a:p>
        </p:txBody>
      </p:sp>
      <p:sp>
        <p:nvSpPr>
          <p:cNvPr id="4" name="Dikdörtgen: Köşeleri Yuvarlatılmış 3">
            <a:extLst>
              <a:ext uri="{FF2B5EF4-FFF2-40B4-BE49-F238E27FC236}">
                <a16:creationId xmlns:a16="http://schemas.microsoft.com/office/drawing/2014/main" id="{D71BC7F7-87D4-D387-BD1D-7E73F737954C}"/>
              </a:ext>
            </a:extLst>
          </p:cNvPr>
          <p:cNvSpPr/>
          <p:nvPr/>
        </p:nvSpPr>
        <p:spPr>
          <a:xfrm>
            <a:off x="8588187" y="1757081"/>
            <a:ext cx="3334871"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İcat yapmak</a:t>
            </a:r>
            <a:endParaRPr lang="en-US" sz="3200" dirty="0"/>
          </a:p>
        </p:txBody>
      </p:sp>
      <p:sp>
        <p:nvSpPr>
          <p:cNvPr id="5" name="Dikdörtgen: Köşeleri Yuvarlatılmış 4">
            <a:extLst>
              <a:ext uri="{FF2B5EF4-FFF2-40B4-BE49-F238E27FC236}">
                <a16:creationId xmlns:a16="http://schemas.microsoft.com/office/drawing/2014/main" id="{C2DF1F9B-180F-40FC-7FDE-854A36FB31C1}"/>
              </a:ext>
            </a:extLst>
          </p:cNvPr>
          <p:cNvSpPr/>
          <p:nvPr/>
        </p:nvSpPr>
        <p:spPr>
          <a:xfrm>
            <a:off x="8588187" y="757700"/>
            <a:ext cx="3334871"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b="1" dirty="0" err="1"/>
              <a:t>Make</a:t>
            </a:r>
            <a:r>
              <a:rPr lang="tr-TR" sz="3200" b="1" dirty="0"/>
              <a:t> </a:t>
            </a:r>
            <a:r>
              <a:rPr lang="tr-TR" sz="3200" b="1" dirty="0" err="1"/>
              <a:t>inventions</a:t>
            </a:r>
            <a:endParaRPr lang="en-US" sz="3200" b="1" dirty="0"/>
          </a:p>
        </p:txBody>
      </p:sp>
      <p:sp>
        <p:nvSpPr>
          <p:cNvPr id="6" name="Dikdörtgen: Köşeleri Yuvarlatılmış 5">
            <a:extLst>
              <a:ext uri="{FF2B5EF4-FFF2-40B4-BE49-F238E27FC236}">
                <a16:creationId xmlns:a16="http://schemas.microsoft.com/office/drawing/2014/main" id="{9A7FCEF5-A7D7-9DF2-3A21-97F618627A3E}"/>
              </a:ext>
            </a:extLst>
          </p:cNvPr>
          <p:cNvSpPr/>
          <p:nvPr/>
        </p:nvSpPr>
        <p:spPr>
          <a:xfrm>
            <a:off x="2387353" y="4796116"/>
            <a:ext cx="3457636"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000" dirty="0"/>
              <a:t>Boyamak</a:t>
            </a:r>
          </a:p>
          <a:p>
            <a:pPr algn="ctr" eaLnBrk="1" fontAlgn="auto" hangingPunct="1">
              <a:spcBef>
                <a:spcPts val="0"/>
              </a:spcBef>
              <a:spcAft>
                <a:spcPts val="0"/>
              </a:spcAft>
              <a:defRPr/>
            </a:pPr>
            <a:r>
              <a:rPr lang="tr-TR" sz="3000" dirty="0"/>
              <a:t>/ Resim yapmak</a:t>
            </a:r>
            <a:endParaRPr lang="en-US" sz="3000" dirty="0"/>
          </a:p>
        </p:txBody>
      </p:sp>
      <p:sp>
        <p:nvSpPr>
          <p:cNvPr id="7" name="Dikdörtgen: Köşeleri Yuvarlatılmış 6">
            <a:extLst>
              <a:ext uri="{FF2B5EF4-FFF2-40B4-BE49-F238E27FC236}">
                <a16:creationId xmlns:a16="http://schemas.microsoft.com/office/drawing/2014/main" id="{5B9733D4-9FEA-CCEE-90C2-620B8CA3E15E}"/>
              </a:ext>
            </a:extLst>
          </p:cNvPr>
          <p:cNvSpPr/>
          <p:nvPr/>
        </p:nvSpPr>
        <p:spPr>
          <a:xfrm>
            <a:off x="2387353" y="3796735"/>
            <a:ext cx="3457636"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a:t>Paint</a:t>
            </a:r>
            <a:endParaRPr lang="en-US" sz="4400" b="1" dirty="0"/>
          </a:p>
        </p:txBody>
      </p:sp>
      <p:sp>
        <p:nvSpPr>
          <p:cNvPr id="8" name="Dikdörtgen: Köşeleri Yuvarlatılmış 7">
            <a:extLst>
              <a:ext uri="{FF2B5EF4-FFF2-40B4-BE49-F238E27FC236}">
                <a16:creationId xmlns:a16="http://schemas.microsoft.com/office/drawing/2014/main" id="{57668FD2-B627-F8AF-9587-9540115E5CFC}"/>
              </a:ext>
            </a:extLst>
          </p:cNvPr>
          <p:cNvSpPr/>
          <p:nvPr/>
        </p:nvSpPr>
        <p:spPr>
          <a:xfrm>
            <a:off x="8489575" y="4796116"/>
            <a:ext cx="3334871"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Futbol oynamak</a:t>
            </a:r>
            <a:endParaRPr lang="en-US" sz="3200" dirty="0"/>
          </a:p>
        </p:txBody>
      </p:sp>
      <p:sp>
        <p:nvSpPr>
          <p:cNvPr id="9" name="Dikdörtgen: Köşeleri Yuvarlatılmış 8">
            <a:extLst>
              <a:ext uri="{FF2B5EF4-FFF2-40B4-BE49-F238E27FC236}">
                <a16:creationId xmlns:a16="http://schemas.microsoft.com/office/drawing/2014/main" id="{410CD33C-A54C-661A-0F7C-A0666E3DA839}"/>
              </a:ext>
            </a:extLst>
          </p:cNvPr>
          <p:cNvSpPr/>
          <p:nvPr/>
        </p:nvSpPr>
        <p:spPr>
          <a:xfrm>
            <a:off x="8489575" y="3796735"/>
            <a:ext cx="3334871"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000" b="1" dirty="0"/>
              <a:t>Play </a:t>
            </a:r>
            <a:r>
              <a:rPr lang="tr-TR" sz="4000" b="1" dirty="0" err="1"/>
              <a:t>football</a:t>
            </a:r>
            <a:endParaRPr lang="en-US" sz="4000" b="1" dirty="0"/>
          </a:p>
        </p:txBody>
      </p:sp>
    </p:spTree>
    <p:extLst>
      <p:ext uri="{BB962C8B-B14F-4D97-AF65-F5344CB8AC3E}">
        <p14:creationId xmlns:p14="http://schemas.microsoft.com/office/powerpoint/2010/main" val="1294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https://www.egetolgayaltinay.com/lessons/751</a:t>
            </a:r>
            <a:r>
              <a:rPr lang="tr-TR" sz="2400" b="1" dirty="0"/>
              <a:t> </a:t>
            </a:r>
          </a:p>
        </p:txBody>
      </p:sp>
      <p:pic>
        <p:nvPicPr>
          <p:cNvPr id="6" name="Resim 5">
            <a:extLst>
              <a:ext uri="{FF2B5EF4-FFF2-40B4-BE49-F238E27FC236}">
                <a16:creationId xmlns:a16="http://schemas.microsoft.com/office/drawing/2014/main" id="{4568787A-4174-0E6A-5A43-DF0939A33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64315">
            <a:off x="8712513" y="3607918"/>
            <a:ext cx="2843403" cy="2749406"/>
          </a:xfrm>
          <a:prstGeom prst="rect">
            <a:avLst/>
          </a:prstGeom>
        </p:spPr>
      </p:pic>
    </p:spTree>
    <p:extLst>
      <p:ext uri="{BB962C8B-B14F-4D97-AF65-F5344CB8AC3E}">
        <p14:creationId xmlns:p14="http://schemas.microsoft.com/office/powerpoint/2010/main" val="324160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https://www.egetolgayaltinay.com/lessons/752</a:t>
            </a:r>
            <a:r>
              <a:rPr lang="tr-TR" sz="2400" b="1" dirty="0"/>
              <a:t> </a:t>
            </a:r>
          </a:p>
        </p:txBody>
      </p:sp>
      <p:pic>
        <p:nvPicPr>
          <p:cNvPr id="8" name="Resim 7">
            <a:extLst>
              <a:ext uri="{FF2B5EF4-FFF2-40B4-BE49-F238E27FC236}">
                <a16:creationId xmlns:a16="http://schemas.microsoft.com/office/drawing/2014/main" id="{11E90846-7EFF-37B6-FD95-449AFCB43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99068">
            <a:off x="8780206" y="3617828"/>
            <a:ext cx="2658756" cy="2569387"/>
          </a:xfrm>
          <a:prstGeom prst="rect">
            <a:avLst/>
          </a:prstGeom>
        </p:spPr>
      </p:pic>
    </p:spTree>
    <p:extLst>
      <p:ext uri="{BB962C8B-B14F-4D97-AF65-F5344CB8AC3E}">
        <p14:creationId xmlns:p14="http://schemas.microsoft.com/office/powerpoint/2010/main" val="94463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https://www.egetolgayaltinay.com/lessons/753</a:t>
            </a:r>
            <a:r>
              <a:rPr lang="tr-TR" sz="2400" b="1" dirty="0"/>
              <a:t> </a:t>
            </a:r>
          </a:p>
        </p:txBody>
      </p:sp>
      <p:pic>
        <p:nvPicPr>
          <p:cNvPr id="10" name="Resim 9">
            <a:extLst>
              <a:ext uri="{FF2B5EF4-FFF2-40B4-BE49-F238E27FC236}">
                <a16:creationId xmlns:a16="http://schemas.microsoft.com/office/drawing/2014/main" id="{8C15148B-0F47-2DCE-944E-016E85735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72768">
            <a:off x="8991602" y="3647617"/>
            <a:ext cx="2642426" cy="2543335"/>
          </a:xfrm>
          <a:prstGeom prst="rect">
            <a:avLst/>
          </a:prstGeom>
        </p:spPr>
      </p:pic>
    </p:spTree>
    <p:extLst>
      <p:ext uri="{BB962C8B-B14F-4D97-AF65-F5344CB8AC3E}">
        <p14:creationId xmlns:p14="http://schemas.microsoft.com/office/powerpoint/2010/main" val="98243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https://www.egetolgayaltinay.com/lessons/754</a:t>
            </a:r>
            <a:r>
              <a:rPr lang="tr-TR" sz="2400" b="1" dirty="0"/>
              <a:t> </a:t>
            </a:r>
          </a:p>
        </p:txBody>
      </p:sp>
      <p:pic>
        <p:nvPicPr>
          <p:cNvPr id="12" name="Resim 11">
            <a:extLst>
              <a:ext uri="{FF2B5EF4-FFF2-40B4-BE49-F238E27FC236}">
                <a16:creationId xmlns:a16="http://schemas.microsoft.com/office/drawing/2014/main" id="{7C30273F-7165-1350-6559-533A5FA0A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15768">
            <a:off x="8528175" y="3271261"/>
            <a:ext cx="3189835" cy="2991297"/>
          </a:xfrm>
          <a:prstGeom prst="rect">
            <a:avLst/>
          </a:prstGeom>
        </p:spPr>
      </p:pic>
    </p:spTree>
    <p:extLst>
      <p:ext uri="{BB962C8B-B14F-4D97-AF65-F5344CB8AC3E}">
        <p14:creationId xmlns:p14="http://schemas.microsoft.com/office/powerpoint/2010/main" val="102006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https://www.egetolgayaltinay.com/lessons/755</a:t>
            </a:r>
            <a:r>
              <a:rPr lang="tr-TR" sz="2400" b="1" dirty="0"/>
              <a:t> </a:t>
            </a:r>
          </a:p>
        </p:txBody>
      </p:sp>
      <p:pic>
        <p:nvPicPr>
          <p:cNvPr id="4" name="Resim 3">
            <a:extLst>
              <a:ext uri="{FF2B5EF4-FFF2-40B4-BE49-F238E27FC236}">
                <a16:creationId xmlns:a16="http://schemas.microsoft.com/office/drawing/2014/main" id="{E57BF681-66D7-01A6-5AFF-09D20FB80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35428">
            <a:off x="8964704" y="3670829"/>
            <a:ext cx="2774332" cy="2648226"/>
          </a:xfrm>
          <a:prstGeom prst="rect">
            <a:avLst/>
          </a:prstGeom>
        </p:spPr>
      </p:pic>
    </p:spTree>
    <p:extLst>
      <p:ext uri="{BB962C8B-B14F-4D97-AF65-F5344CB8AC3E}">
        <p14:creationId xmlns:p14="http://schemas.microsoft.com/office/powerpoint/2010/main" val="53431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87D9FA5-A222-048E-E8F6-1BA4C1F12411}"/>
              </a:ext>
            </a:extLst>
          </p:cNvPr>
          <p:cNvSpPr/>
          <p:nvPr/>
        </p:nvSpPr>
        <p:spPr>
          <a:xfrm>
            <a:off x="2492188" y="1757081"/>
            <a:ext cx="347830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Tenis oynamak</a:t>
            </a:r>
            <a:endParaRPr lang="en-US" sz="3200" dirty="0"/>
          </a:p>
        </p:txBody>
      </p:sp>
      <p:sp>
        <p:nvSpPr>
          <p:cNvPr id="3" name="Dikdörtgen: Köşeleri Yuvarlatılmış 2">
            <a:extLst>
              <a:ext uri="{FF2B5EF4-FFF2-40B4-BE49-F238E27FC236}">
                <a16:creationId xmlns:a16="http://schemas.microsoft.com/office/drawing/2014/main" id="{B7D2B78C-72CA-949F-3DDA-437DD81D5538}"/>
              </a:ext>
            </a:extLst>
          </p:cNvPr>
          <p:cNvSpPr/>
          <p:nvPr/>
        </p:nvSpPr>
        <p:spPr>
          <a:xfrm>
            <a:off x="2492188" y="757700"/>
            <a:ext cx="3478308"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a:t>Play </a:t>
            </a:r>
            <a:r>
              <a:rPr lang="tr-TR" sz="4400" b="1" dirty="0" err="1"/>
              <a:t>tennis</a:t>
            </a:r>
            <a:endParaRPr lang="en-US" sz="4400" b="1" dirty="0"/>
          </a:p>
        </p:txBody>
      </p:sp>
      <p:sp>
        <p:nvSpPr>
          <p:cNvPr id="4" name="Dikdörtgen: Köşeleri Yuvarlatılmış 3">
            <a:extLst>
              <a:ext uri="{FF2B5EF4-FFF2-40B4-BE49-F238E27FC236}">
                <a16:creationId xmlns:a16="http://schemas.microsoft.com/office/drawing/2014/main" id="{F893B088-DD6F-027B-7E56-EABAF768D8C5}"/>
              </a:ext>
            </a:extLst>
          </p:cNvPr>
          <p:cNvSpPr/>
          <p:nvPr/>
        </p:nvSpPr>
        <p:spPr>
          <a:xfrm>
            <a:off x="8193742" y="1757081"/>
            <a:ext cx="3756212"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Davul çalmak</a:t>
            </a:r>
            <a:endParaRPr lang="en-US" sz="3200" dirty="0"/>
          </a:p>
        </p:txBody>
      </p:sp>
      <p:sp>
        <p:nvSpPr>
          <p:cNvPr id="5" name="Dikdörtgen: Köşeleri Yuvarlatılmış 4">
            <a:extLst>
              <a:ext uri="{FF2B5EF4-FFF2-40B4-BE49-F238E27FC236}">
                <a16:creationId xmlns:a16="http://schemas.microsoft.com/office/drawing/2014/main" id="{966C5571-33A5-810E-38E2-8695699C9235}"/>
              </a:ext>
            </a:extLst>
          </p:cNvPr>
          <p:cNvSpPr/>
          <p:nvPr/>
        </p:nvSpPr>
        <p:spPr>
          <a:xfrm>
            <a:off x="8193742" y="757700"/>
            <a:ext cx="3756212"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000" b="1" dirty="0"/>
              <a:t>Play </a:t>
            </a:r>
            <a:r>
              <a:rPr lang="tr-TR" sz="4000" b="1" dirty="0" err="1"/>
              <a:t>drum</a:t>
            </a:r>
            <a:endParaRPr lang="en-US" sz="4000" b="1" dirty="0"/>
          </a:p>
        </p:txBody>
      </p:sp>
      <p:sp>
        <p:nvSpPr>
          <p:cNvPr id="6" name="Dikdörtgen: Köşeleri Yuvarlatılmış 5">
            <a:extLst>
              <a:ext uri="{FF2B5EF4-FFF2-40B4-BE49-F238E27FC236}">
                <a16:creationId xmlns:a16="http://schemas.microsoft.com/office/drawing/2014/main" id="{25AFCD16-ACB5-C70D-4A78-01842F73C29E}"/>
              </a:ext>
            </a:extLst>
          </p:cNvPr>
          <p:cNvSpPr/>
          <p:nvPr/>
        </p:nvSpPr>
        <p:spPr>
          <a:xfrm>
            <a:off x="2490026" y="4796116"/>
            <a:ext cx="3381857"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000" dirty="0"/>
              <a:t>Piyano çalmak</a:t>
            </a:r>
            <a:endParaRPr lang="en-US" sz="3000" dirty="0"/>
          </a:p>
        </p:txBody>
      </p:sp>
      <p:sp>
        <p:nvSpPr>
          <p:cNvPr id="7" name="Dikdörtgen: Köşeleri Yuvarlatılmış 6">
            <a:extLst>
              <a:ext uri="{FF2B5EF4-FFF2-40B4-BE49-F238E27FC236}">
                <a16:creationId xmlns:a16="http://schemas.microsoft.com/office/drawing/2014/main" id="{42765E30-2956-03B0-D4B9-EFD2059F2B0F}"/>
              </a:ext>
            </a:extLst>
          </p:cNvPr>
          <p:cNvSpPr/>
          <p:nvPr/>
        </p:nvSpPr>
        <p:spPr>
          <a:xfrm>
            <a:off x="2490026" y="3796735"/>
            <a:ext cx="3381857"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a:t>Play </a:t>
            </a:r>
            <a:r>
              <a:rPr lang="tr-TR" sz="4400" b="1" dirty="0" err="1"/>
              <a:t>piano</a:t>
            </a:r>
            <a:endParaRPr lang="en-US" sz="4400" b="1" dirty="0"/>
          </a:p>
        </p:txBody>
      </p:sp>
      <p:sp>
        <p:nvSpPr>
          <p:cNvPr id="8" name="Dikdörtgen: Köşeleri Yuvarlatılmış 7">
            <a:extLst>
              <a:ext uri="{FF2B5EF4-FFF2-40B4-BE49-F238E27FC236}">
                <a16:creationId xmlns:a16="http://schemas.microsoft.com/office/drawing/2014/main" id="{9C65B8B9-2B80-3B73-160E-AA1FDA75F97F}"/>
              </a:ext>
            </a:extLst>
          </p:cNvPr>
          <p:cNvSpPr/>
          <p:nvPr/>
        </p:nvSpPr>
        <p:spPr>
          <a:xfrm>
            <a:off x="8095130" y="4796116"/>
            <a:ext cx="3756212"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Kitap okumak</a:t>
            </a:r>
            <a:endParaRPr lang="en-US" sz="3200" dirty="0"/>
          </a:p>
        </p:txBody>
      </p:sp>
      <p:sp>
        <p:nvSpPr>
          <p:cNvPr id="9" name="Dikdörtgen: Köşeleri Yuvarlatılmış 8">
            <a:extLst>
              <a:ext uri="{FF2B5EF4-FFF2-40B4-BE49-F238E27FC236}">
                <a16:creationId xmlns:a16="http://schemas.microsoft.com/office/drawing/2014/main" id="{A6AD52CE-0AA3-4C88-D553-07524CFC9D95}"/>
              </a:ext>
            </a:extLst>
          </p:cNvPr>
          <p:cNvSpPr/>
          <p:nvPr/>
        </p:nvSpPr>
        <p:spPr>
          <a:xfrm>
            <a:off x="8095130" y="3796735"/>
            <a:ext cx="3756212"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000" b="1" dirty="0"/>
              <a:t>Read a </a:t>
            </a:r>
            <a:r>
              <a:rPr lang="tr-TR" sz="4000" b="1" dirty="0" err="1"/>
              <a:t>book</a:t>
            </a:r>
            <a:endParaRPr lang="en-US" sz="4000" b="1" dirty="0"/>
          </a:p>
        </p:txBody>
      </p:sp>
    </p:spTree>
    <p:extLst>
      <p:ext uri="{BB962C8B-B14F-4D97-AF65-F5344CB8AC3E}">
        <p14:creationId xmlns:p14="http://schemas.microsoft.com/office/powerpoint/2010/main" val="353536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D3B3F5EF-DC17-33B0-25E1-89B54EDDCC3B}"/>
              </a:ext>
            </a:extLst>
          </p:cNvPr>
          <p:cNvSpPr/>
          <p:nvPr/>
        </p:nvSpPr>
        <p:spPr>
          <a:xfrm>
            <a:off x="1864659" y="1757081"/>
            <a:ext cx="4105837"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İnsanları kurtarmak</a:t>
            </a:r>
            <a:endParaRPr lang="en-US" sz="3200" dirty="0"/>
          </a:p>
        </p:txBody>
      </p:sp>
      <p:sp>
        <p:nvSpPr>
          <p:cNvPr id="3" name="Dikdörtgen: Köşeleri Yuvarlatılmış 2">
            <a:extLst>
              <a:ext uri="{FF2B5EF4-FFF2-40B4-BE49-F238E27FC236}">
                <a16:creationId xmlns:a16="http://schemas.microsoft.com/office/drawing/2014/main" id="{06A399F9-35D0-FB72-C8AF-139F1549410F}"/>
              </a:ext>
            </a:extLst>
          </p:cNvPr>
          <p:cNvSpPr/>
          <p:nvPr/>
        </p:nvSpPr>
        <p:spPr>
          <a:xfrm>
            <a:off x="1864659" y="757700"/>
            <a:ext cx="4105837"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000" b="1" dirty="0" err="1"/>
              <a:t>Rescue</a:t>
            </a:r>
            <a:r>
              <a:rPr lang="tr-TR" sz="4000" b="1" dirty="0"/>
              <a:t> </a:t>
            </a:r>
            <a:r>
              <a:rPr lang="tr-TR" sz="4000" b="1" dirty="0" err="1"/>
              <a:t>people</a:t>
            </a:r>
            <a:endParaRPr lang="en-US" sz="4000" b="1" dirty="0"/>
          </a:p>
        </p:txBody>
      </p:sp>
      <p:sp>
        <p:nvSpPr>
          <p:cNvPr id="4" name="Dikdörtgen: Köşeleri Yuvarlatılmış 3">
            <a:extLst>
              <a:ext uri="{FF2B5EF4-FFF2-40B4-BE49-F238E27FC236}">
                <a16:creationId xmlns:a16="http://schemas.microsoft.com/office/drawing/2014/main" id="{A7029970-6DA3-1EDA-9CFA-AA0633A978E1}"/>
              </a:ext>
            </a:extLst>
          </p:cNvPr>
          <p:cNvSpPr/>
          <p:nvPr/>
        </p:nvSpPr>
        <p:spPr>
          <a:xfrm>
            <a:off x="8193742" y="1757081"/>
            <a:ext cx="3756212"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Bisiklete binmek</a:t>
            </a:r>
            <a:endParaRPr lang="en-US" sz="3200" dirty="0"/>
          </a:p>
        </p:txBody>
      </p:sp>
      <p:sp>
        <p:nvSpPr>
          <p:cNvPr id="5" name="Dikdörtgen: Köşeleri Yuvarlatılmış 4">
            <a:extLst>
              <a:ext uri="{FF2B5EF4-FFF2-40B4-BE49-F238E27FC236}">
                <a16:creationId xmlns:a16="http://schemas.microsoft.com/office/drawing/2014/main" id="{C3CA9E19-AA9E-5306-D8FB-180DB1EF66DD}"/>
              </a:ext>
            </a:extLst>
          </p:cNvPr>
          <p:cNvSpPr/>
          <p:nvPr/>
        </p:nvSpPr>
        <p:spPr>
          <a:xfrm>
            <a:off x="8193742" y="757700"/>
            <a:ext cx="3756212"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000" b="1" dirty="0" err="1"/>
              <a:t>Ride</a:t>
            </a:r>
            <a:r>
              <a:rPr lang="tr-TR" sz="4000" b="1" dirty="0"/>
              <a:t> a </a:t>
            </a:r>
            <a:r>
              <a:rPr lang="tr-TR" sz="4000" b="1" dirty="0" err="1"/>
              <a:t>bike</a:t>
            </a:r>
            <a:endParaRPr lang="en-US" sz="4000" b="1" dirty="0"/>
          </a:p>
        </p:txBody>
      </p:sp>
      <p:sp>
        <p:nvSpPr>
          <p:cNvPr id="6" name="Dikdörtgen: Köşeleri Yuvarlatılmış 5">
            <a:extLst>
              <a:ext uri="{FF2B5EF4-FFF2-40B4-BE49-F238E27FC236}">
                <a16:creationId xmlns:a16="http://schemas.microsoft.com/office/drawing/2014/main" id="{E658424A-BA5E-6F79-84FE-33E42CCE1442}"/>
              </a:ext>
            </a:extLst>
          </p:cNvPr>
          <p:cNvSpPr/>
          <p:nvPr/>
        </p:nvSpPr>
        <p:spPr>
          <a:xfrm>
            <a:off x="2490026" y="4796116"/>
            <a:ext cx="3381857"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000" dirty="0"/>
              <a:t>Ata binmek</a:t>
            </a:r>
            <a:endParaRPr lang="en-US" sz="3000" dirty="0"/>
          </a:p>
        </p:txBody>
      </p:sp>
      <p:sp>
        <p:nvSpPr>
          <p:cNvPr id="7" name="Dikdörtgen: Köşeleri Yuvarlatılmış 6">
            <a:extLst>
              <a:ext uri="{FF2B5EF4-FFF2-40B4-BE49-F238E27FC236}">
                <a16:creationId xmlns:a16="http://schemas.microsoft.com/office/drawing/2014/main" id="{3D3858E2-7408-82D6-AACA-3CA12A112A10}"/>
              </a:ext>
            </a:extLst>
          </p:cNvPr>
          <p:cNvSpPr/>
          <p:nvPr/>
        </p:nvSpPr>
        <p:spPr>
          <a:xfrm>
            <a:off x="2490026" y="3796735"/>
            <a:ext cx="3381857"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Ride</a:t>
            </a:r>
            <a:r>
              <a:rPr lang="tr-TR" sz="4400" b="1" dirty="0"/>
              <a:t> a </a:t>
            </a:r>
            <a:r>
              <a:rPr lang="tr-TR" sz="4400" b="1" dirty="0" err="1"/>
              <a:t>horse</a:t>
            </a:r>
            <a:endParaRPr lang="en-US" sz="4400" b="1" dirty="0"/>
          </a:p>
        </p:txBody>
      </p:sp>
      <p:sp>
        <p:nvSpPr>
          <p:cNvPr id="8" name="Dikdörtgen: Köşeleri Yuvarlatılmış 7">
            <a:extLst>
              <a:ext uri="{FF2B5EF4-FFF2-40B4-BE49-F238E27FC236}">
                <a16:creationId xmlns:a16="http://schemas.microsoft.com/office/drawing/2014/main" id="{86DA8A5D-9D28-DE97-89D2-C8C8A579E874}"/>
              </a:ext>
            </a:extLst>
          </p:cNvPr>
          <p:cNvSpPr/>
          <p:nvPr/>
        </p:nvSpPr>
        <p:spPr>
          <a:xfrm>
            <a:off x="8095130" y="4796116"/>
            <a:ext cx="3756212"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Hızlı koşmak</a:t>
            </a:r>
            <a:endParaRPr lang="en-US" sz="3200" dirty="0"/>
          </a:p>
        </p:txBody>
      </p:sp>
      <p:sp>
        <p:nvSpPr>
          <p:cNvPr id="9" name="Dikdörtgen: Köşeleri Yuvarlatılmış 8">
            <a:extLst>
              <a:ext uri="{FF2B5EF4-FFF2-40B4-BE49-F238E27FC236}">
                <a16:creationId xmlns:a16="http://schemas.microsoft.com/office/drawing/2014/main" id="{376290ED-A150-B2CA-3281-C543798A32D8}"/>
              </a:ext>
            </a:extLst>
          </p:cNvPr>
          <p:cNvSpPr/>
          <p:nvPr/>
        </p:nvSpPr>
        <p:spPr>
          <a:xfrm>
            <a:off x="8095130" y="3796735"/>
            <a:ext cx="3756212"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000" b="1" dirty="0"/>
              <a:t>Run </a:t>
            </a:r>
            <a:r>
              <a:rPr lang="tr-TR" sz="4000" b="1" dirty="0" err="1"/>
              <a:t>fast</a:t>
            </a:r>
            <a:endParaRPr lang="en-US" sz="4000" b="1" dirty="0"/>
          </a:p>
        </p:txBody>
      </p:sp>
    </p:spTree>
    <p:extLst>
      <p:ext uri="{BB962C8B-B14F-4D97-AF65-F5344CB8AC3E}">
        <p14:creationId xmlns:p14="http://schemas.microsoft.com/office/powerpoint/2010/main" val="16237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https://www.egetolgayaltinay.com/lessons/756</a:t>
            </a:r>
            <a:r>
              <a:rPr lang="tr-TR" sz="2400" b="1" dirty="0"/>
              <a:t> </a:t>
            </a:r>
          </a:p>
        </p:txBody>
      </p:sp>
      <p:pic>
        <p:nvPicPr>
          <p:cNvPr id="6" name="Resim 5">
            <a:extLst>
              <a:ext uri="{FF2B5EF4-FFF2-40B4-BE49-F238E27FC236}">
                <a16:creationId xmlns:a16="http://schemas.microsoft.com/office/drawing/2014/main" id="{ACD00A52-5B81-EC04-CF95-70FBB7DDB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79940">
            <a:off x="8761919" y="3361765"/>
            <a:ext cx="2929628" cy="2808067"/>
          </a:xfrm>
          <a:prstGeom prst="rect">
            <a:avLst/>
          </a:prstGeom>
        </p:spPr>
      </p:pic>
    </p:spTree>
    <p:extLst>
      <p:ext uri="{BB962C8B-B14F-4D97-AF65-F5344CB8AC3E}">
        <p14:creationId xmlns:p14="http://schemas.microsoft.com/office/powerpoint/2010/main" val="88753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https://www.egetolgayaltinay.com/lessons/757</a:t>
            </a:r>
            <a:r>
              <a:rPr lang="tr-TR" sz="2400" b="1" dirty="0"/>
              <a:t> </a:t>
            </a:r>
          </a:p>
        </p:txBody>
      </p:sp>
      <p:pic>
        <p:nvPicPr>
          <p:cNvPr id="8" name="Resim 7">
            <a:extLst>
              <a:ext uri="{FF2B5EF4-FFF2-40B4-BE49-F238E27FC236}">
                <a16:creationId xmlns:a16="http://schemas.microsoft.com/office/drawing/2014/main" id="{131B5422-4813-8974-41E7-8C2886747D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99820">
            <a:off x="8556118" y="3410854"/>
            <a:ext cx="3171959" cy="3000858"/>
          </a:xfrm>
          <a:prstGeom prst="rect">
            <a:avLst/>
          </a:prstGeom>
        </p:spPr>
      </p:pic>
    </p:spTree>
    <p:extLst>
      <p:ext uri="{BB962C8B-B14F-4D97-AF65-F5344CB8AC3E}">
        <p14:creationId xmlns:p14="http://schemas.microsoft.com/office/powerpoint/2010/main" val="240306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7725E3D-8764-08EE-2863-A5B816C4E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4578">
            <a:off x="7550909" y="1758159"/>
            <a:ext cx="3555241" cy="3555241"/>
          </a:xfrm>
          <a:prstGeom prst="rect">
            <a:avLst/>
          </a:prstGeom>
        </p:spPr>
      </p:pic>
      <p:sp>
        <p:nvSpPr>
          <p:cNvPr id="3" name="Metin kutusu 2">
            <a:extLst>
              <a:ext uri="{FF2B5EF4-FFF2-40B4-BE49-F238E27FC236}">
                <a16:creationId xmlns:a16="http://schemas.microsoft.com/office/drawing/2014/main" id="{AC8525C0-CB87-362A-9DA0-F41FFA826104}"/>
              </a:ext>
            </a:extLst>
          </p:cNvPr>
          <p:cNvSpPr txBox="1"/>
          <p:nvPr/>
        </p:nvSpPr>
        <p:spPr>
          <a:xfrm>
            <a:off x="592985" y="2512494"/>
            <a:ext cx="7715250" cy="1569660"/>
          </a:xfrm>
          <a:prstGeom prst="rect">
            <a:avLst/>
          </a:prstGeom>
          <a:noFill/>
        </p:spPr>
        <p:txBody>
          <a:bodyPr wrap="square" rtlCol="0">
            <a:spAutoFit/>
          </a:bodyPr>
          <a:lstStyle/>
          <a:p>
            <a:r>
              <a:rPr lang="tr-TR" sz="2400" b="1" dirty="0"/>
              <a:t>Ünite kelime kartlarına aşağıdaki bağlantıdan ulaşabilirsiniz:</a:t>
            </a:r>
          </a:p>
          <a:p>
            <a:endParaRPr lang="tr-TR" sz="2400" b="1" dirty="0"/>
          </a:p>
          <a:p>
            <a:r>
              <a:rPr lang="tr-TR" sz="2400" b="1" dirty="0">
                <a:hlinkClick r:id="rId4"/>
              </a:rPr>
              <a:t>https://www.egetolgayaltinay.com/lessons/766</a:t>
            </a:r>
            <a:r>
              <a:rPr lang="tr-TR" sz="2400" b="1" dirty="0"/>
              <a:t> </a:t>
            </a:r>
          </a:p>
        </p:txBody>
      </p:sp>
    </p:spTree>
    <p:extLst>
      <p:ext uri="{BB962C8B-B14F-4D97-AF65-F5344CB8AC3E}">
        <p14:creationId xmlns:p14="http://schemas.microsoft.com/office/powerpoint/2010/main" val="253351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https://www.egetolgayaltinay.com/lessons/758</a:t>
            </a:r>
            <a:r>
              <a:rPr lang="tr-TR" sz="2400" b="1" dirty="0"/>
              <a:t> </a:t>
            </a:r>
          </a:p>
        </p:txBody>
      </p:sp>
      <p:pic>
        <p:nvPicPr>
          <p:cNvPr id="4" name="Resim 3">
            <a:extLst>
              <a:ext uri="{FF2B5EF4-FFF2-40B4-BE49-F238E27FC236}">
                <a16:creationId xmlns:a16="http://schemas.microsoft.com/office/drawing/2014/main" id="{85078E0B-5138-E374-F94D-1915939A7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60355">
            <a:off x="8739586" y="3525865"/>
            <a:ext cx="2810443" cy="2717918"/>
          </a:xfrm>
          <a:prstGeom prst="rect">
            <a:avLst/>
          </a:prstGeom>
        </p:spPr>
      </p:pic>
    </p:spTree>
    <p:extLst>
      <p:ext uri="{BB962C8B-B14F-4D97-AF65-F5344CB8AC3E}">
        <p14:creationId xmlns:p14="http://schemas.microsoft.com/office/powerpoint/2010/main" val="1970291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641329C3-2805-F1B9-EBB1-4A767F2EB312}"/>
              </a:ext>
            </a:extLst>
          </p:cNvPr>
          <p:cNvSpPr/>
          <p:nvPr/>
        </p:nvSpPr>
        <p:spPr>
          <a:xfrm>
            <a:off x="2492188" y="1757081"/>
            <a:ext cx="347830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Su tasarrufu yapmak</a:t>
            </a:r>
            <a:endParaRPr lang="en-US" sz="3200" dirty="0"/>
          </a:p>
        </p:txBody>
      </p:sp>
      <p:sp>
        <p:nvSpPr>
          <p:cNvPr id="3" name="Dikdörtgen: Köşeleri Yuvarlatılmış 2">
            <a:extLst>
              <a:ext uri="{FF2B5EF4-FFF2-40B4-BE49-F238E27FC236}">
                <a16:creationId xmlns:a16="http://schemas.microsoft.com/office/drawing/2014/main" id="{89E8193E-E95A-0D45-CDC8-B636F4B002E0}"/>
              </a:ext>
            </a:extLst>
          </p:cNvPr>
          <p:cNvSpPr/>
          <p:nvPr/>
        </p:nvSpPr>
        <p:spPr>
          <a:xfrm>
            <a:off x="2492188" y="757700"/>
            <a:ext cx="3478308"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Save</a:t>
            </a:r>
            <a:r>
              <a:rPr lang="tr-TR" sz="4400" b="1" dirty="0"/>
              <a:t> </a:t>
            </a:r>
            <a:r>
              <a:rPr lang="tr-TR" sz="4400" b="1" dirty="0" err="1"/>
              <a:t>water</a:t>
            </a:r>
            <a:endParaRPr lang="en-US" sz="4400" b="1" dirty="0"/>
          </a:p>
        </p:txBody>
      </p:sp>
      <p:sp>
        <p:nvSpPr>
          <p:cNvPr id="4" name="Dikdörtgen: Köşeleri Yuvarlatılmış 3">
            <a:extLst>
              <a:ext uri="{FF2B5EF4-FFF2-40B4-BE49-F238E27FC236}">
                <a16:creationId xmlns:a16="http://schemas.microsoft.com/office/drawing/2014/main" id="{A57A5476-0044-604D-B642-498C6486E77F}"/>
              </a:ext>
            </a:extLst>
          </p:cNvPr>
          <p:cNvSpPr/>
          <p:nvPr/>
        </p:nvSpPr>
        <p:spPr>
          <a:xfrm>
            <a:off x="8328212" y="1757081"/>
            <a:ext cx="3621742"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Şarkı söylemek</a:t>
            </a:r>
            <a:endParaRPr lang="en-US" sz="3200" dirty="0"/>
          </a:p>
        </p:txBody>
      </p:sp>
      <p:sp>
        <p:nvSpPr>
          <p:cNvPr id="5" name="Dikdörtgen: Köşeleri Yuvarlatılmış 4">
            <a:extLst>
              <a:ext uri="{FF2B5EF4-FFF2-40B4-BE49-F238E27FC236}">
                <a16:creationId xmlns:a16="http://schemas.microsoft.com/office/drawing/2014/main" id="{D5BEC15A-E2CE-FB6F-BAC6-4257A7638B96}"/>
              </a:ext>
            </a:extLst>
          </p:cNvPr>
          <p:cNvSpPr/>
          <p:nvPr/>
        </p:nvSpPr>
        <p:spPr>
          <a:xfrm>
            <a:off x="8328212" y="757700"/>
            <a:ext cx="3621742"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000" b="1" dirty="0" err="1"/>
              <a:t>Sing</a:t>
            </a:r>
            <a:r>
              <a:rPr lang="tr-TR" sz="4000" b="1" dirty="0"/>
              <a:t> a </a:t>
            </a:r>
            <a:r>
              <a:rPr lang="tr-TR" sz="4000" b="1" dirty="0" err="1"/>
              <a:t>song</a:t>
            </a:r>
            <a:endParaRPr lang="en-US" sz="4000" b="1" dirty="0"/>
          </a:p>
        </p:txBody>
      </p:sp>
      <p:sp>
        <p:nvSpPr>
          <p:cNvPr id="6" name="Dikdörtgen: Köşeleri Yuvarlatılmış 5">
            <a:extLst>
              <a:ext uri="{FF2B5EF4-FFF2-40B4-BE49-F238E27FC236}">
                <a16:creationId xmlns:a16="http://schemas.microsoft.com/office/drawing/2014/main" id="{697BF9CC-18CC-B76E-E2D5-9C89C4E32956}"/>
              </a:ext>
            </a:extLst>
          </p:cNvPr>
          <p:cNvSpPr/>
          <p:nvPr/>
        </p:nvSpPr>
        <p:spPr>
          <a:xfrm>
            <a:off x="2490026" y="4796116"/>
            <a:ext cx="3381857"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000" dirty="0"/>
              <a:t>Konuşmak</a:t>
            </a:r>
            <a:endParaRPr lang="en-US" sz="3000" dirty="0"/>
          </a:p>
        </p:txBody>
      </p:sp>
      <p:sp>
        <p:nvSpPr>
          <p:cNvPr id="7" name="Dikdörtgen: Köşeleri Yuvarlatılmış 6">
            <a:extLst>
              <a:ext uri="{FF2B5EF4-FFF2-40B4-BE49-F238E27FC236}">
                <a16:creationId xmlns:a16="http://schemas.microsoft.com/office/drawing/2014/main" id="{CA8DDBBA-67B2-0F2C-249B-FE2F1419A6FA}"/>
              </a:ext>
            </a:extLst>
          </p:cNvPr>
          <p:cNvSpPr/>
          <p:nvPr/>
        </p:nvSpPr>
        <p:spPr>
          <a:xfrm>
            <a:off x="2490026" y="3796735"/>
            <a:ext cx="3381857"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Speak</a:t>
            </a:r>
            <a:endParaRPr lang="en-US" sz="4400" b="1" dirty="0"/>
          </a:p>
        </p:txBody>
      </p:sp>
      <p:sp>
        <p:nvSpPr>
          <p:cNvPr id="8" name="Dikdörtgen: Köşeleri Yuvarlatılmış 7">
            <a:extLst>
              <a:ext uri="{FF2B5EF4-FFF2-40B4-BE49-F238E27FC236}">
                <a16:creationId xmlns:a16="http://schemas.microsoft.com/office/drawing/2014/main" id="{AB13B17D-9863-5EFD-8DE2-F0C743AEC051}"/>
              </a:ext>
            </a:extLst>
          </p:cNvPr>
          <p:cNvSpPr/>
          <p:nvPr/>
        </p:nvSpPr>
        <p:spPr>
          <a:xfrm>
            <a:off x="8469484" y="4796116"/>
            <a:ext cx="338185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Yüzmek</a:t>
            </a:r>
            <a:endParaRPr lang="en-US" sz="3200" dirty="0"/>
          </a:p>
        </p:txBody>
      </p:sp>
      <p:sp>
        <p:nvSpPr>
          <p:cNvPr id="9" name="Dikdörtgen: Köşeleri Yuvarlatılmış 8">
            <a:extLst>
              <a:ext uri="{FF2B5EF4-FFF2-40B4-BE49-F238E27FC236}">
                <a16:creationId xmlns:a16="http://schemas.microsoft.com/office/drawing/2014/main" id="{A966DC9C-D8B9-FDAA-C636-58A697797236}"/>
              </a:ext>
            </a:extLst>
          </p:cNvPr>
          <p:cNvSpPr/>
          <p:nvPr/>
        </p:nvSpPr>
        <p:spPr>
          <a:xfrm>
            <a:off x="8469484" y="3796735"/>
            <a:ext cx="3381858"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000" b="1" dirty="0" err="1"/>
              <a:t>Swim</a:t>
            </a:r>
            <a:endParaRPr lang="en-US" sz="4000" b="1" dirty="0"/>
          </a:p>
        </p:txBody>
      </p:sp>
    </p:spTree>
    <p:extLst>
      <p:ext uri="{BB962C8B-B14F-4D97-AF65-F5344CB8AC3E}">
        <p14:creationId xmlns:p14="http://schemas.microsoft.com/office/powerpoint/2010/main" val="207263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475602D3-A30B-191F-C051-0EA9930FD3C7}"/>
              </a:ext>
            </a:extLst>
          </p:cNvPr>
          <p:cNvSpPr/>
          <p:nvPr/>
        </p:nvSpPr>
        <p:spPr>
          <a:xfrm>
            <a:off x="670222" y="4849904"/>
            <a:ext cx="502804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Fotoğraf çekmek</a:t>
            </a:r>
            <a:endParaRPr lang="en-US" sz="3200" dirty="0"/>
          </a:p>
        </p:txBody>
      </p:sp>
      <p:sp>
        <p:nvSpPr>
          <p:cNvPr id="3" name="Dikdörtgen: Köşeleri Yuvarlatılmış 2">
            <a:extLst>
              <a:ext uri="{FF2B5EF4-FFF2-40B4-BE49-F238E27FC236}">
                <a16:creationId xmlns:a16="http://schemas.microsoft.com/office/drawing/2014/main" id="{427A7BF2-D9F6-4A9C-1A4A-07D6BEF1BE99}"/>
              </a:ext>
            </a:extLst>
          </p:cNvPr>
          <p:cNvSpPr/>
          <p:nvPr/>
        </p:nvSpPr>
        <p:spPr>
          <a:xfrm>
            <a:off x="670222" y="3850523"/>
            <a:ext cx="5028048"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err="1"/>
              <a:t>Take</a:t>
            </a:r>
            <a:r>
              <a:rPr lang="tr-TR" sz="4800" b="1" dirty="0"/>
              <a:t> </a:t>
            </a:r>
            <a:r>
              <a:rPr lang="tr-TR" sz="4800" b="1" dirty="0" err="1"/>
              <a:t>pictures</a:t>
            </a:r>
            <a:endParaRPr lang="en-US" sz="4800" b="1" dirty="0"/>
          </a:p>
        </p:txBody>
      </p:sp>
      <p:sp>
        <p:nvSpPr>
          <p:cNvPr id="4" name="Dikdörtgen: Köşeleri Yuvarlatılmış 3">
            <a:extLst>
              <a:ext uri="{FF2B5EF4-FFF2-40B4-BE49-F238E27FC236}">
                <a16:creationId xmlns:a16="http://schemas.microsoft.com/office/drawing/2014/main" id="{40D5B7A8-3151-F121-F433-7FF75A5B2719}"/>
              </a:ext>
            </a:extLst>
          </p:cNvPr>
          <p:cNvSpPr/>
          <p:nvPr/>
        </p:nvSpPr>
        <p:spPr>
          <a:xfrm>
            <a:off x="6472518" y="4849904"/>
            <a:ext cx="523538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Yürümek</a:t>
            </a:r>
            <a:endParaRPr lang="en-US" sz="3200" dirty="0"/>
          </a:p>
        </p:txBody>
      </p:sp>
      <p:sp>
        <p:nvSpPr>
          <p:cNvPr id="5" name="Dikdörtgen: Köşeleri Yuvarlatılmış 4">
            <a:extLst>
              <a:ext uri="{FF2B5EF4-FFF2-40B4-BE49-F238E27FC236}">
                <a16:creationId xmlns:a16="http://schemas.microsoft.com/office/drawing/2014/main" id="{EB8AF8B0-116C-8BA7-13E7-1B634431EDA0}"/>
              </a:ext>
            </a:extLst>
          </p:cNvPr>
          <p:cNvSpPr/>
          <p:nvPr/>
        </p:nvSpPr>
        <p:spPr>
          <a:xfrm>
            <a:off x="6472518" y="3850523"/>
            <a:ext cx="5235388"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Walk</a:t>
            </a:r>
            <a:endParaRPr lang="en-US" sz="6000" b="1" dirty="0"/>
          </a:p>
        </p:txBody>
      </p:sp>
    </p:spTree>
    <p:extLst>
      <p:ext uri="{BB962C8B-B14F-4D97-AF65-F5344CB8AC3E}">
        <p14:creationId xmlns:p14="http://schemas.microsoft.com/office/powerpoint/2010/main" val="15165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https://www.egetolgayaltinay.com/lessons/759</a:t>
            </a:r>
            <a:r>
              <a:rPr lang="tr-TR" sz="2400" b="1" dirty="0"/>
              <a:t> </a:t>
            </a:r>
          </a:p>
        </p:txBody>
      </p:sp>
      <p:pic>
        <p:nvPicPr>
          <p:cNvPr id="4" name="Resim 3">
            <a:extLst>
              <a:ext uri="{FF2B5EF4-FFF2-40B4-BE49-F238E27FC236}">
                <a16:creationId xmlns:a16="http://schemas.microsoft.com/office/drawing/2014/main" id="{53E5128C-36FB-9D44-BE83-E96D17577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820" y="3575083"/>
            <a:ext cx="2633576" cy="2481847"/>
          </a:xfrm>
          <a:prstGeom prst="rect">
            <a:avLst/>
          </a:prstGeom>
        </p:spPr>
      </p:pic>
    </p:spTree>
    <p:extLst>
      <p:ext uri="{BB962C8B-B14F-4D97-AF65-F5344CB8AC3E}">
        <p14:creationId xmlns:p14="http://schemas.microsoft.com/office/powerpoint/2010/main" val="256940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https://www.egetolgayaltinay.com/lessons/760</a:t>
            </a:r>
            <a:r>
              <a:rPr lang="tr-TR" sz="2400" b="1" dirty="0"/>
              <a:t> </a:t>
            </a:r>
          </a:p>
        </p:txBody>
      </p:sp>
      <p:pic>
        <p:nvPicPr>
          <p:cNvPr id="6" name="Resim 5">
            <a:extLst>
              <a:ext uri="{FF2B5EF4-FFF2-40B4-BE49-F238E27FC236}">
                <a16:creationId xmlns:a16="http://schemas.microsoft.com/office/drawing/2014/main" id="{7348E916-84B9-E5C1-E40A-0A52E2747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711" y="3254188"/>
            <a:ext cx="2912614" cy="2720837"/>
          </a:xfrm>
          <a:prstGeom prst="rect">
            <a:avLst/>
          </a:prstGeom>
        </p:spPr>
      </p:pic>
    </p:spTree>
    <p:extLst>
      <p:ext uri="{BB962C8B-B14F-4D97-AF65-F5344CB8AC3E}">
        <p14:creationId xmlns:p14="http://schemas.microsoft.com/office/powerpoint/2010/main" val="550852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https://www.egetolgayaltinay.com/lessons/761</a:t>
            </a:r>
            <a:r>
              <a:rPr lang="tr-TR" sz="2400" b="1" dirty="0"/>
              <a:t> </a:t>
            </a:r>
          </a:p>
        </p:txBody>
      </p:sp>
      <p:pic>
        <p:nvPicPr>
          <p:cNvPr id="8" name="Resim 7">
            <a:extLst>
              <a:ext uri="{FF2B5EF4-FFF2-40B4-BE49-F238E27FC236}">
                <a16:creationId xmlns:a16="http://schemas.microsoft.com/office/drawing/2014/main" id="{DDC817B1-56DB-C8EB-1DC3-49D4BEFAB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4682" y="3554673"/>
            <a:ext cx="2899435" cy="2790251"/>
          </a:xfrm>
          <a:prstGeom prst="rect">
            <a:avLst/>
          </a:prstGeom>
        </p:spPr>
      </p:pic>
    </p:spTree>
    <p:extLst>
      <p:ext uri="{BB962C8B-B14F-4D97-AF65-F5344CB8AC3E}">
        <p14:creationId xmlns:p14="http://schemas.microsoft.com/office/powerpoint/2010/main" val="1795059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https://www.egetolgayaltinay.com/lessons/762</a:t>
            </a:r>
            <a:r>
              <a:rPr lang="tr-TR" sz="2400" b="1" dirty="0"/>
              <a:t> </a:t>
            </a:r>
          </a:p>
        </p:txBody>
      </p:sp>
      <p:pic>
        <p:nvPicPr>
          <p:cNvPr id="10" name="Resim 9">
            <a:extLst>
              <a:ext uri="{FF2B5EF4-FFF2-40B4-BE49-F238E27FC236}">
                <a16:creationId xmlns:a16="http://schemas.microsoft.com/office/drawing/2014/main" id="{78E4D943-496E-5DFF-14ED-A852AF5F5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861" y="3355080"/>
            <a:ext cx="3152933" cy="3060200"/>
          </a:xfrm>
          <a:prstGeom prst="rect">
            <a:avLst/>
          </a:prstGeom>
        </p:spPr>
      </p:pic>
    </p:spTree>
    <p:extLst>
      <p:ext uri="{BB962C8B-B14F-4D97-AF65-F5344CB8AC3E}">
        <p14:creationId xmlns:p14="http://schemas.microsoft.com/office/powerpoint/2010/main" val="78794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https://www.egetolgayaltinay.com/lessons/763</a:t>
            </a:r>
            <a:r>
              <a:rPr lang="tr-TR" sz="2400" b="1" dirty="0"/>
              <a:t> </a:t>
            </a:r>
          </a:p>
        </p:txBody>
      </p:sp>
      <p:pic>
        <p:nvPicPr>
          <p:cNvPr id="12" name="Resim 11">
            <a:extLst>
              <a:ext uri="{FF2B5EF4-FFF2-40B4-BE49-F238E27FC236}">
                <a16:creationId xmlns:a16="http://schemas.microsoft.com/office/drawing/2014/main" id="{58428A9E-211F-AF7A-E085-5B17C6A31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5556" y="3429000"/>
            <a:ext cx="2876880" cy="2744471"/>
          </a:xfrm>
          <a:prstGeom prst="rect">
            <a:avLst/>
          </a:prstGeom>
        </p:spPr>
      </p:pic>
    </p:spTree>
    <p:extLst>
      <p:ext uri="{BB962C8B-B14F-4D97-AF65-F5344CB8AC3E}">
        <p14:creationId xmlns:p14="http://schemas.microsoft.com/office/powerpoint/2010/main" val="3120221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B56CBF0-73C1-A029-E769-A1CEDC0D58B6}"/>
              </a:ext>
            </a:extLst>
          </p:cNvPr>
          <p:cNvSpPr txBox="1"/>
          <p:nvPr/>
        </p:nvSpPr>
        <p:spPr>
          <a:xfrm>
            <a:off x="579406" y="1732911"/>
            <a:ext cx="11033185" cy="1862048"/>
          </a:xfrm>
          <a:prstGeom prst="rect">
            <a:avLst/>
          </a:prstGeom>
          <a:noFill/>
        </p:spPr>
        <p:txBody>
          <a:bodyPr wrap="square" rtlCol="0">
            <a:spAutoFit/>
          </a:bodyPr>
          <a:lstStyle/>
          <a:p>
            <a:pPr algn="ctr"/>
            <a:r>
              <a:rPr lang="tr-TR" sz="11500" b="1" dirty="0">
                <a:solidFill>
                  <a:srgbClr val="EAB200"/>
                </a:solidFill>
              </a:rPr>
              <a:t>Can / </a:t>
            </a:r>
            <a:r>
              <a:rPr lang="tr-TR" sz="11500" b="1" dirty="0" err="1">
                <a:solidFill>
                  <a:srgbClr val="EAB200"/>
                </a:solidFill>
              </a:rPr>
              <a:t>Can’t</a:t>
            </a:r>
            <a:endParaRPr lang="tr-TR" sz="11500" b="1" dirty="0">
              <a:solidFill>
                <a:srgbClr val="EAB200"/>
              </a:solidFill>
            </a:endParaRPr>
          </a:p>
        </p:txBody>
      </p:sp>
      <p:sp>
        <p:nvSpPr>
          <p:cNvPr id="3" name="Metin kutusu 2">
            <a:extLst>
              <a:ext uri="{FF2B5EF4-FFF2-40B4-BE49-F238E27FC236}">
                <a16:creationId xmlns:a16="http://schemas.microsoft.com/office/drawing/2014/main" id="{3DDBA024-A841-26E0-48CF-635ECBA95469}"/>
              </a:ext>
            </a:extLst>
          </p:cNvPr>
          <p:cNvSpPr txBox="1"/>
          <p:nvPr/>
        </p:nvSpPr>
        <p:spPr>
          <a:xfrm>
            <a:off x="579406" y="3219788"/>
            <a:ext cx="11033185" cy="1107996"/>
          </a:xfrm>
          <a:prstGeom prst="rect">
            <a:avLst/>
          </a:prstGeom>
          <a:noFill/>
        </p:spPr>
        <p:txBody>
          <a:bodyPr wrap="square" rtlCol="0">
            <a:spAutoFit/>
          </a:bodyPr>
          <a:lstStyle/>
          <a:p>
            <a:pPr algn="ctr"/>
            <a:r>
              <a:rPr lang="tr-TR" sz="6600" b="1" dirty="0">
                <a:solidFill>
                  <a:srgbClr val="86674A"/>
                </a:solidFill>
              </a:rPr>
              <a:t>(Yapabilmek / Yapamamak)</a:t>
            </a:r>
          </a:p>
        </p:txBody>
      </p:sp>
    </p:spTree>
    <p:extLst>
      <p:ext uri="{BB962C8B-B14F-4D97-AF65-F5344CB8AC3E}">
        <p14:creationId xmlns:p14="http://schemas.microsoft.com/office/powerpoint/2010/main" val="11285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29B1D5BB-2A76-703F-F709-DD7FBF8778DB}"/>
              </a:ext>
            </a:extLst>
          </p:cNvPr>
          <p:cNvSpPr/>
          <p:nvPr/>
        </p:nvSpPr>
        <p:spPr>
          <a:xfrm>
            <a:off x="310849" y="2467623"/>
            <a:ext cx="5398724" cy="828289"/>
          </a:xfrm>
          <a:prstGeom prst="wedgeRectCallout">
            <a:avLst>
              <a:gd name="adj1" fmla="val -16015"/>
              <a:gd name="adj2" fmla="val 13388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I </a:t>
            </a:r>
            <a:r>
              <a:rPr lang="tr-TR" sz="4000" b="1" dirty="0">
                <a:solidFill>
                  <a:srgbClr val="00B050"/>
                </a:solidFill>
              </a:rPr>
              <a:t>can</a:t>
            </a:r>
            <a:r>
              <a:rPr lang="tr-TR" sz="4000" b="1" dirty="0">
                <a:solidFill>
                  <a:schemeClr val="tx1"/>
                </a:solidFill>
              </a:rPr>
              <a:t> </a:t>
            </a:r>
            <a:r>
              <a:rPr lang="tr-TR" sz="4000" b="1" dirty="0" err="1">
                <a:solidFill>
                  <a:schemeClr val="tx1"/>
                </a:solidFill>
              </a:rPr>
              <a:t>ride</a:t>
            </a:r>
            <a:r>
              <a:rPr lang="tr-TR" sz="4000" b="1" dirty="0">
                <a:solidFill>
                  <a:schemeClr val="tx1"/>
                </a:solidFill>
              </a:rPr>
              <a:t> a </a:t>
            </a:r>
            <a:r>
              <a:rPr lang="tr-TR" sz="4000" b="1" dirty="0" err="1">
                <a:solidFill>
                  <a:schemeClr val="tx1"/>
                </a:solidFill>
              </a:rPr>
              <a:t>bike</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3A1F4AE2-0E3A-8920-CD35-87AF15A47D4C}"/>
              </a:ext>
            </a:extLst>
          </p:cNvPr>
          <p:cNvSpPr/>
          <p:nvPr/>
        </p:nvSpPr>
        <p:spPr>
          <a:xfrm>
            <a:off x="310848" y="1994909"/>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bisiklete binebilirim.</a:t>
            </a:r>
          </a:p>
        </p:txBody>
      </p:sp>
      <p:sp>
        <p:nvSpPr>
          <p:cNvPr id="4" name="Metin kutusu 3">
            <a:extLst>
              <a:ext uri="{FF2B5EF4-FFF2-40B4-BE49-F238E27FC236}">
                <a16:creationId xmlns:a16="http://schemas.microsoft.com/office/drawing/2014/main" id="{058BFB41-7508-E481-F1CC-92ECEA9C78DF}"/>
              </a:ext>
            </a:extLst>
          </p:cNvPr>
          <p:cNvSpPr txBox="1"/>
          <p:nvPr/>
        </p:nvSpPr>
        <p:spPr>
          <a:xfrm>
            <a:off x="310848" y="590496"/>
            <a:ext cx="558576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Bir şeyi yapabildiğimizi söylemek için</a:t>
            </a:r>
          </a:p>
          <a:p>
            <a:r>
              <a:rPr lang="tr-TR" dirty="0"/>
              <a:t>«</a:t>
            </a:r>
            <a:r>
              <a:rPr lang="tr-TR" sz="2400" b="1" dirty="0">
                <a:solidFill>
                  <a:srgbClr val="00B050"/>
                </a:solidFill>
              </a:rPr>
              <a:t>I can …</a:t>
            </a:r>
            <a:r>
              <a:rPr lang="tr-TR" sz="2000" dirty="0">
                <a:solidFill>
                  <a:schemeClr val="tx1"/>
                </a:solidFill>
              </a:rPr>
              <a:t>»</a:t>
            </a:r>
            <a:r>
              <a:rPr lang="tr-TR" sz="2400" b="1" dirty="0">
                <a:solidFill>
                  <a:srgbClr val="FF0000"/>
                </a:solidFill>
              </a:rPr>
              <a:t> </a:t>
            </a:r>
            <a:r>
              <a:rPr lang="tr-TR" dirty="0"/>
              <a:t>yapısı kullanılır.</a:t>
            </a:r>
          </a:p>
          <a:p>
            <a:r>
              <a:rPr lang="tr-TR" dirty="0"/>
              <a:t>Türkçe karşılığı: «Ben … yapabilirim» </a:t>
            </a:r>
            <a:r>
              <a:rPr lang="tr-TR" dirty="0" err="1"/>
              <a:t>dir</a:t>
            </a:r>
            <a:r>
              <a:rPr lang="tr-TR" dirty="0"/>
              <a:t>.</a:t>
            </a:r>
          </a:p>
        </p:txBody>
      </p:sp>
      <p:sp>
        <p:nvSpPr>
          <p:cNvPr id="5" name="Konuşma Balonu: Dikdörtgen 4">
            <a:extLst>
              <a:ext uri="{FF2B5EF4-FFF2-40B4-BE49-F238E27FC236}">
                <a16:creationId xmlns:a16="http://schemas.microsoft.com/office/drawing/2014/main" id="{E3CA0D96-CCC4-609A-170D-2AA3F5945E1E}"/>
              </a:ext>
            </a:extLst>
          </p:cNvPr>
          <p:cNvSpPr/>
          <p:nvPr/>
        </p:nvSpPr>
        <p:spPr>
          <a:xfrm>
            <a:off x="6295386" y="2467623"/>
            <a:ext cx="5398724" cy="828289"/>
          </a:xfrm>
          <a:prstGeom prst="wedgeRectCallout">
            <a:avLst>
              <a:gd name="adj1" fmla="val 14294"/>
              <a:gd name="adj2" fmla="val 142023"/>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I </a:t>
            </a:r>
            <a:r>
              <a:rPr lang="tr-TR" sz="4000" b="1" dirty="0" err="1">
                <a:solidFill>
                  <a:srgbClr val="FF0000"/>
                </a:solidFill>
              </a:rPr>
              <a:t>can’t</a:t>
            </a:r>
            <a:r>
              <a:rPr lang="tr-TR" sz="4000" b="1" dirty="0">
                <a:solidFill>
                  <a:schemeClr val="tx1"/>
                </a:solidFill>
              </a:rPr>
              <a:t> </a:t>
            </a:r>
            <a:r>
              <a:rPr lang="tr-TR" sz="4000" b="1" dirty="0" err="1">
                <a:solidFill>
                  <a:schemeClr val="tx1"/>
                </a:solidFill>
              </a:rPr>
              <a:t>ride</a:t>
            </a:r>
            <a:r>
              <a:rPr lang="tr-TR" sz="4000" b="1" dirty="0">
                <a:solidFill>
                  <a:schemeClr val="tx1"/>
                </a:solidFill>
              </a:rPr>
              <a:t> a </a:t>
            </a:r>
            <a:r>
              <a:rPr lang="tr-TR" sz="4000" b="1" dirty="0" err="1">
                <a:solidFill>
                  <a:schemeClr val="tx1"/>
                </a:solidFill>
              </a:rPr>
              <a:t>bike</a:t>
            </a:r>
            <a:r>
              <a:rPr lang="tr-TR" sz="4000" b="1" dirty="0">
                <a:solidFill>
                  <a:schemeClr val="tx1"/>
                </a:solidFill>
              </a:rPr>
              <a:t>.</a:t>
            </a:r>
          </a:p>
        </p:txBody>
      </p:sp>
      <p:sp>
        <p:nvSpPr>
          <p:cNvPr id="6" name="Konuşma Balonu: Dikdörtgen 5">
            <a:extLst>
              <a:ext uri="{FF2B5EF4-FFF2-40B4-BE49-F238E27FC236}">
                <a16:creationId xmlns:a16="http://schemas.microsoft.com/office/drawing/2014/main" id="{DE262AAB-BE8E-3F87-83EF-5F00C6E5F63C}"/>
              </a:ext>
            </a:extLst>
          </p:cNvPr>
          <p:cNvSpPr/>
          <p:nvPr/>
        </p:nvSpPr>
        <p:spPr>
          <a:xfrm>
            <a:off x="6295385" y="1994909"/>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bisiklete binemem.</a:t>
            </a:r>
          </a:p>
        </p:txBody>
      </p:sp>
      <p:sp>
        <p:nvSpPr>
          <p:cNvPr id="7" name="Metin kutusu 6">
            <a:extLst>
              <a:ext uri="{FF2B5EF4-FFF2-40B4-BE49-F238E27FC236}">
                <a16:creationId xmlns:a16="http://schemas.microsoft.com/office/drawing/2014/main" id="{1F2BBAF6-0E55-3BAD-8A7C-04D2CDC428ED}"/>
              </a:ext>
            </a:extLst>
          </p:cNvPr>
          <p:cNvSpPr txBox="1"/>
          <p:nvPr/>
        </p:nvSpPr>
        <p:spPr>
          <a:xfrm>
            <a:off x="6295385" y="590496"/>
            <a:ext cx="558576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Bir şeyi yapamadığımızı söylemek için</a:t>
            </a:r>
          </a:p>
          <a:p>
            <a:r>
              <a:rPr lang="tr-TR" dirty="0"/>
              <a:t>«</a:t>
            </a:r>
            <a:r>
              <a:rPr lang="tr-TR" sz="2400" b="1" dirty="0">
                <a:solidFill>
                  <a:srgbClr val="FF0000"/>
                </a:solidFill>
              </a:rPr>
              <a:t>I </a:t>
            </a:r>
            <a:r>
              <a:rPr lang="tr-TR" sz="2400" b="1" dirty="0" err="1">
                <a:solidFill>
                  <a:srgbClr val="FF0000"/>
                </a:solidFill>
              </a:rPr>
              <a:t>can’t</a:t>
            </a:r>
            <a:r>
              <a:rPr lang="tr-TR" sz="2400" b="1" dirty="0">
                <a:solidFill>
                  <a:srgbClr val="FF0000"/>
                </a:solidFill>
              </a:rPr>
              <a:t> …</a:t>
            </a:r>
            <a:r>
              <a:rPr lang="tr-TR" sz="2000" dirty="0">
                <a:solidFill>
                  <a:schemeClr val="tx1"/>
                </a:solidFill>
              </a:rPr>
              <a:t>»</a:t>
            </a:r>
            <a:r>
              <a:rPr lang="tr-TR" sz="2400" b="1" dirty="0">
                <a:solidFill>
                  <a:srgbClr val="FF0000"/>
                </a:solidFill>
              </a:rPr>
              <a:t> </a:t>
            </a:r>
            <a:r>
              <a:rPr lang="tr-TR" dirty="0"/>
              <a:t>yapısı kullanılır.</a:t>
            </a:r>
          </a:p>
          <a:p>
            <a:r>
              <a:rPr lang="tr-TR" dirty="0"/>
              <a:t>Türkçe karşılığı: «Ben … yapamam» </a:t>
            </a:r>
            <a:r>
              <a:rPr lang="tr-TR" dirty="0" err="1"/>
              <a:t>dır</a:t>
            </a:r>
            <a:r>
              <a:rPr lang="tr-TR" dirty="0"/>
              <a:t>.</a:t>
            </a:r>
          </a:p>
        </p:txBody>
      </p:sp>
    </p:spTree>
    <p:extLst>
      <p:ext uri="{BB962C8B-B14F-4D97-AF65-F5344CB8AC3E}">
        <p14:creationId xmlns:p14="http://schemas.microsoft.com/office/powerpoint/2010/main" val="32738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A1E6B0F-61AC-9387-D01E-F71D4F32856C}"/>
              </a:ext>
            </a:extLst>
          </p:cNvPr>
          <p:cNvSpPr txBox="1"/>
          <p:nvPr/>
        </p:nvSpPr>
        <p:spPr>
          <a:xfrm>
            <a:off x="0" y="1732911"/>
            <a:ext cx="12192000" cy="2646878"/>
          </a:xfrm>
          <a:prstGeom prst="rect">
            <a:avLst/>
          </a:prstGeom>
          <a:noFill/>
        </p:spPr>
        <p:txBody>
          <a:bodyPr wrap="square" rtlCol="0">
            <a:spAutoFit/>
          </a:bodyPr>
          <a:lstStyle/>
          <a:p>
            <a:pPr algn="ctr"/>
            <a:r>
              <a:rPr lang="tr-TR" sz="16600" b="1" dirty="0" err="1">
                <a:solidFill>
                  <a:srgbClr val="EAB200"/>
                </a:solidFill>
              </a:rPr>
              <a:t>Actions</a:t>
            </a:r>
            <a:endParaRPr lang="tr-TR" sz="16600" b="1" dirty="0">
              <a:solidFill>
                <a:srgbClr val="EAB200"/>
              </a:solidFill>
            </a:endParaRPr>
          </a:p>
        </p:txBody>
      </p:sp>
      <p:sp>
        <p:nvSpPr>
          <p:cNvPr id="4" name="Metin kutusu 3">
            <a:extLst>
              <a:ext uri="{FF2B5EF4-FFF2-40B4-BE49-F238E27FC236}">
                <a16:creationId xmlns:a16="http://schemas.microsoft.com/office/drawing/2014/main" id="{E4BD5DA6-6532-E93F-B1A0-1BDABC3E1642}"/>
              </a:ext>
            </a:extLst>
          </p:cNvPr>
          <p:cNvSpPr txBox="1"/>
          <p:nvPr/>
        </p:nvSpPr>
        <p:spPr>
          <a:xfrm>
            <a:off x="579407" y="3721811"/>
            <a:ext cx="11033185" cy="1107996"/>
          </a:xfrm>
          <a:prstGeom prst="rect">
            <a:avLst/>
          </a:prstGeom>
          <a:noFill/>
        </p:spPr>
        <p:txBody>
          <a:bodyPr wrap="square" rtlCol="0">
            <a:spAutoFit/>
          </a:bodyPr>
          <a:lstStyle/>
          <a:p>
            <a:pPr algn="ctr"/>
            <a:r>
              <a:rPr lang="tr-TR" sz="6600" b="1" dirty="0">
                <a:solidFill>
                  <a:srgbClr val="86674A"/>
                </a:solidFill>
              </a:rPr>
              <a:t>(Eylemler)</a:t>
            </a:r>
          </a:p>
        </p:txBody>
      </p:sp>
    </p:spTree>
    <p:extLst>
      <p:ext uri="{BB962C8B-B14F-4D97-AF65-F5344CB8AC3E}">
        <p14:creationId xmlns:p14="http://schemas.microsoft.com/office/powerpoint/2010/main" val="12778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B148ECEA-84D1-AC3F-C540-873D04215AA8}"/>
              </a:ext>
            </a:extLst>
          </p:cNvPr>
          <p:cNvSpPr/>
          <p:nvPr/>
        </p:nvSpPr>
        <p:spPr>
          <a:xfrm>
            <a:off x="628482" y="2217365"/>
            <a:ext cx="9449167" cy="828289"/>
          </a:xfrm>
          <a:prstGeom prst="wedgeRectCallout">
            <a:avLst>
              <a:gd name="adj1" fmla="val 8738"/>
              <a:gd name="adj2" fmla="val 76948"/>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I </a:t>
            </a:r>
            <a:r>
              <a:rPr lang="tr-TR" sz="4000" b="1" dirty="0">
                <a:solidFill>
                  <a:srgbClr val="00B050"/>
                </a:solidFill>
              </a:rPr>
              <a:t>can</a:t>
            </a:r>
            <a:r>
              <a:rPr lang="tr-TR" sz="4000" b="1" dirty="0">
                <a:solidFill>
                  <a:schemeClr val="tx1"/>
                </a:solidFill>
              </a:rPr>
              <a:t> </a:t>
            </a:r>
            <a:r>
              <a:rPr lang="tr-TR" sz="4000" b="1" dirty="0" err="1">
                <a:solidFill>
                  <a:schemeClr val="tx1"/>
                </a:solidFill>
              </a:rPr>
              <a:t>catch</a:t>
            </a:r>
            <a:r>
              <a:rPr lang="tr-TR" sz="4000" b="1" dirty="0">
                <a:solidFill>
                  <a:schemeClr val="tx1"/>
                </a:solidFill>
              </a:rPr>
              <a:t> </a:t>
            </a:r>
            <a:r>
              <a:rPr lang="tr-TR" sz="4000" b="1" dirty="0" err="1">
                <a:solidFill>
                  <a:schemeClr val="tx1"/>
                </a:solidFill>
              </a:rPr>
              <a:t>criminals</a:t>
            </a:r>
            <a:r>
              <a:rPr lang="tr-TR" sz="4000" b="1" dirty="0">
                <a:solidFill>
                  <a:schemeClr val="tx1"/>
                </a:solidFill>
              </a:rPr>
              <a:t> </a:t>
            </a:r>
            <a:r>
              <a:rPr lang="tr-TR" sz="4000" b="1" u="sng" dirty="0" err="1">
                <a:solidFill>
                  <a:srgbClr val="C00000"/>
                </a:solidFill>
              </a:rPr>
              <a:t>and</a:t>
            </a:r>
            <a:r>
              <a:rPr lang="tr-TR" sz="4000" b="1" dirty="0">
                <a:solidFill>
                  <a:schemeClr val="tx1"/>
                </a:solidFill>
              </a:rPr>
              <a:t> I </a:t>
            </a:r>
            <a:r>
              <a:rPr lang="tr-TR" sz="4000" b="1" dirty="0">
                <a:solidFill>
                  <a:srgbClr val="00B050"/>
                </a:solidFill>
              </a:rPr>
              <a:t>can</a:t>
            </a:r>
            <a:r>
              <a:rPr lang="tr-TR" sz="4000" b="1" dirty="0">
                <a:solidFill>
                  <a:schemeClr val="tx1"/>
                </a:solidFill>
              </a:rPr>
              <a:t> </a:t>
            </a:r>
            <a:r>
              <a:rPr lang="tr-TR" sz="4000" b="1" dirty="0" err="1">
                <a:solidFill>
                  <a:schemeClr val="tx1"/>
                </a:solidFill>
              </a:rPr>
              <a:t>fly</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7F4C416A-1313-F85B-EF0B-CB54C0661FF8}"/>
              </a:ext>
            </a:extLst>
          </p:cNvPr>
          <p:cNvSpPr/>
          <p:nvPr/>
        </p:nvSpPr>
        <p:spPr>
          <a:xfrm>
            <a:off x="628482" y="1744651"/>
            <a:ext cx="9449169"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suçluları yakalayabilirim </a:t>
            </a:r>
            <a:r>
              <a:rPr lang="tr-TR" sz="2800" b="1" u="sng" dirty="0">
                <a:solidFill>
                  <a:srgbClr val="C00000"/>
                </a:solidFill>
              </a:rPr>
              <a:t>ve</a:t>
            </a:r>
            <a:r>
              <a:rPr lang="tr-TR" sz="2800" b="1" dirty="0">
                <a:solidFill>
                  <a:sysClr val="windowText" lastClr="000000"/>
                </a:solidFill>
              </a:rPr>
              <a:t> ben uçabilirim.</a:t>
            </a:r>
          </a:p>
        </p:txBody>
      </p:sp>
      <p:sp>
        <p:nvSpPr>
          <p:cNvPr id="4" name="Metin kutusu 3">
            <a:extLst>
              <a:ext uri="{FF2B5EF4-FFF2-40B4-BE49-F238E27FC236}">
                <a16:creationId xmlns:a16="http://schemas.microsoft.com/office/drawing/2014/main" id="{7E3B0ACB-1987-F0C7-9ABB-92991775FD4C}"/>
              </a:ext>
            </a:extLst>
          </p:cNvPr>
          <p:cNvSpPr txBox="1"/>
          <p:nvPr/>
        </p:nvSpPr>
        <p:spPr>
          <a:xfrm>
            <a:off x="3303117" y="421536"/>
            <a:ext cx="558576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Yapabildiğimiz iki şeyi sırayla söylerken arada</a:t>
            </a:r>
          </a:p>
          <a:p>
            <a:r>
              <a:rPr lang="tr-TR" dirty="0"/>
              <a:t>«</a:t>
            </a:r>
            <a:r>
              <a:rPr lang="tr-TR" sz="2400" b="1" dirty="0" err="1">
                <a:solidFill>
                  <a:srgbClr val="00B050"/>
                </a:solidFill>
              </a:rPr>
              <a:t>and</a:t>
            </a:r>
            <a:r>
              <a:rPr lang="tr-TR" sz="2000" dirty="0">
                <a:solidFill>
                  <a:schemeClr val="tx1"/>
                </a:solidFill>
              </a:rPr>
              <a:t>»</a:t>
            </a:r>
            <a:r>
              <a:rPr lang="tr-TR" sz="2400" b="1" dirty="0">
                <a:solidFill>
                  <a:srgbClr val="FF0000"/>
                </a:solidFill>
              </a:rPr>
              <a:t> </a:t>
            </a:r>
            <a:r>
              <a:rPr lang="tr-TR" dirty="0">
                <a:solidFill>
                  <a:schemeClr val="tx1"/>
                </a:solidFill>
              </a:rPr>
              <a:t>bağlacı</a:t>
            </a:r>
            <a:r>
              <a:rPr lang="tr-TR" sz="1600" dirty="0">
                <a:solidFill>
                  <a:schemeClr val="tx1"/>
                </a:solidFill>
              </a:rPr>
              <a:t> </a:t>
            </a:r>
            <a:r>
              <a:rPr lang="tr-TR" dirty="0"/>
              <a:t>kullanılır.</a:t>
            </a:r>
          </a:p>
          <a:p>
            <a:r>
              <a:rPr lang="tr-TR" dirty="0"/>
              <a:t>Türkçe karşılığı: «ve» </a:t>
            </a:r>
            <a:r>
              <a:rPr lang="tr-TR" dirty="0" err="1"/>
              <a:t>dir</a:t>
            </a:r>
            <a:r>
              <a:rPr lang="tr-TR" dirty="0"/>
              <a:t>.</a:t>
            </a:r>
          </a:p>
        </p:txBody>
      </p:sp>
    </p:spTree>
    <p:extLst>
      <p:ext uri="{BB962C8B-B14F-4D97-AF65-F5344CB8AC3E}">
        <p14:creationId xmlns:p14="http://schemas.microsoft.com/office/powerpoint/2010/main" val="195012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5A29A3F6-D555-1AB9-B012-5515E89C0C04}"/>
              </a:ext>
            </a:extLst>
          </p:cNvPr>
          <p:cNvSpPr/>
          <p:nvPr/>
        </p:nvSpPr>
        <p:spPr>
          <a:xfrm>
            <a:off x="1215623" y="1945891"/>
            <a:ext cx="9449167" cy="828289"/>
          </a:xfrm>
          <a:prstGeom prst="wedgeRectCallout">
            <a:avLst>
              <a:gd name="adj1" fmla="val 8738"/>
              <a:gd name="adj2" fmla="val 76948"/>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I </a:t>
            </a:r>
            <a:r>
              <a:rPr lang="tr-TR" sz="4000" b="1" dirty="0" err="1">
                <a:solidFill>
                  <a:srgbClr val="FF0000"/>
                </a:solidFill>
              </a:rPr>
              <a:t>can’t</a:t>
            </a:r>
            <a:r>
              <a:rPr lang="tr-TR" sz="4000" b="1" dirty="0">
                <a:solidFill>
                  <a:schemeClr val="tx1"/>
                </a:solidFill>
              </a:rPr>
              <a:t> </a:t>
            </a:r>
            <a:r>
              <a:rPr lang="tr-TR" sz="4000" b="1" dirty="0" err="1">
                <a:solidFill>
                  <a:schemeClr val="tx1"/>
                </a:solidFill>
              </a:rPr>
              <a:t>ride</a:t>
            </a:r>
            <a:r>
              <a:rPr lang="tr-TR" sz="4000" b="1" dirty="0">
                <a:solidFill>
                  <a:schemeClr val="tx1"/>
                </a:solidFill>
              </a:rPr>
              <a:t> a </a:t>
            </a:r>
            <a:r>
              <a:rPr lang="tr-TR" sz="4000" b="1" dirty="0" err="1">
                <a:solidFill>
                  <a:schemeClr val="tx1"/>
                </a:solidFill>
              </a:rPr>
              <a:t>horse</a:t>
            </a:r>
            <a:r>
              <a:rPr lang="tr-TR" sz="4000" b="1" dirty="0">
                <a:solidFill>
                  <a:schemeClr val="tx1"/>
                </a:solidFill>
              </a:rPr>
              <a:t> </a:t>
            </a:r>
            <a:r>
              <a:rPr lang="tr-TR" sz="4000" b="1" u="sng" dirty="0" err="1">
                <a:solidFill>
                  <a:srgbClr val="C00000"/>
                </a:solidFill>
              </a:rPr>
              <a:t>and</a:t>
            </a:r>
            <a:r>
              <a:rPr lang="tr-TR" sz="4000" b="1" dirty="0">
                <a:solidFill>
                  <a:schemeClr val="tx1"/>
                </a:solidFill>
              </a:rPr>
              <a:t> I </a:t>
            </a:r>
            <a:r>
              <a:rPr lang="tr-TR" sz="4000" b="1" dirty="0" err="1">
                <a:solidFill>
                  <a:srgbClr val="FF0000"/>
                </a:solidFill>
              </a:rPr>
              <a:t>can’t</a:t>
            </a:r>
            <a:r>
              <a:rPr lang="tr-TR" sz="4000" b="1" dirty="0">
                <a:solidFill>
                  <a:schemeClr val="tx1"/>
                </a:solidFill>
              </a:rPr>
              <a:t> </a:t>
            </a:r>
            <a:r>
              <a:rPr lang="tr-TR" sz="4000" b="1" dirty="0" err="1">
                <a:solidFill>
                  <a:schemeClr val="tx1"/>
                </a:solidFill>
              </a:rPr>
              <a:t>jump</a:t>
            </a:r>
            <a:r>
              <a:rPr lang="tr-TR" sz="4000" b="1" dirty="0">
                <a:solidFill>
                  <a:schemeClr val="tx1"/>
                </a:solidFill>
              </a:rPr>
              <a:t> </a:t>
            </a:r>
            <a:r>
              <a:rPr lang="tr-TR" sz="4000" b="1" dirty="0" err="1">
                <a:solidFill>
                  <a:schemeClr val="tx1"/>
                </a:solidFill>
              </a:rPr>
              <a:t>high</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071A732E-2BDF-5276-EA0E-B7F066DF81D1}"/>
              </a:ext>
            </a:extLst>
          </p:cNvPr>
          <p:cNvSpPr/>
          <p:nvPr/>
        </p:nvSpPr>
        <p:spPr>
          <a:xfrm>
            <a:off x="1215623" y="1473177"/>
            <a:ext cx="9449169"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ata binemem </a:t>
            </a:r>
            <a:r>
              <a:rPr lang="tr-TR" sz="2800" b="1" u="sng" dirty="0">
                <a:solidFill>
                  <a:srgbClr val="C00000"/>
                </a:solidFill>
              </a:rPr>
              <a:t>ve</a:t>
            </a:r>
            <a:r>
              <a:rPr lang="tr-TR" sz="2800" b="1" dirty="0">
                <a:solidFill>
                  <a:sysClr val="windowText" lastClr="000000"/>
                </a:solidFill>
              </a:rPr>
              <a:t> ben yükseğe zıplayamam.</a:t>
            </a:r>
          </a:p>
        </p:txBody>
      </p:sp>
      <p:sp>
        <p:nvSpPr>
          <p:cNvPr id="4" name="Metin kutusu 3">
            <a:extLst>
              <a:ext uri="{FF2B5EF4-FFF2-40B4-BE49-F238E27FC236}">
                <a16:creationId xmlns:a16="http://schemas.microsoft.com/office/drawing/2014/main" id="{5133E9AF-1D3E-970A-D8C2-5A35AB7E5CA2}"/>
              </a:ext>
            </a:extLst>
          </p:cNvPr>
          <p:cNvSpPr txBox="1"/>
          <p:nvPr/>
        </p:nvSpPr>
        <p:spPr>
          <a:xfrm>
            <a:off x="3477560" y="221157"/>
            <a:ext cx="558576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Yapamadığımız iki şeyi sırayla söylerken de arada</a:t>
            </a:r>
          </a:p>
          <a:p>
            <a:r>
              <a:rPr lang="tr-TR" dirty="0"/>
              <a:t>«</a:t>
            </a:r>
            <a:r>
              <a:rPr lang="tr-TR" sz="2400" b="1" dirty="0" err="1">
                <a:solidFill>
                  <a:srgbClr val="00B050"/>
                </a:solidFill>
              </a:rPr>
              <a:t>and</a:t>
            </a:r>
            <a:r>
              <a:rPr lang="tr-TR" sz="2000" dirty="0">
                <a:solidFill>
                  <a:schemeClr val="tx1"/>
                </a:solidFill>
              </a:rPr>
              <a:t>»</a:t>
            </a:r>
            <a:r>
              <a:rPr lang="tr-TR" sz="2400" b="1" dirty="0">
                <a:solidFill>
                  <a:srgbClr val="FF0000"/>
                </a:solidFill>
              </a:rPr>
              <a:t> </a:t>
            </a:r>
            <a:r>
              <a:rPr lang="tr-TR" dirty="0">
                <a:solidFill>
                  <a:schemeClr val="tx1"/>
                </a:solidFill>
              </a:rPr>
              <a:t>bağlacı</a:t>
            </a:r>
            <a:r>
              <a:rPr lang="tr-TR" sz="1600" dirty="0">
                <a:solidFill>
                  <a:schemeClr val="tx1"/>
                </a:solidFill>
              </a:rPr>
              <a:t> </a:t>
            </a:r>
            <a:r>
              <a:rPr lang="tr-TR" dirty="0"/>
              <a:t>kullanılır.</a:t>
            </a:r>
          </a:p>
          <a:p>
            <a:r>
              <a:rPr lang="tr-TR" dirty="0"/>
              <a:t>Türkçe karşılığı: «ve» </a:t>
            </a:r>
            <a:r>
              <a:rPr lang="tr-TR" dirty="0" err="1"/>
              <a:t>dir</a:t>
            </a:r>
            <a:r>
              <a:rPr lang="tr-TR" dirty="0"/>
              <a:t>.</a:t>
            </a:r>
          </a:p>
        </p:txBody>
      </p:sp>
    </p:spTree>
    <p:extLst>
      <p:ext uri="{BB962C8B-B14F-4D97-AF65-F5344CB8AC3E}">
        <p14:creationId xmlns:p14="http://schemas.microsoft.com/office/powerpoint/2010/main" val="420540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87B7AC6B-6292-88EB-DF77-9851D4FE6B74}"/>
              </a:ext>
            </a:extLst>
          </p:cNvPr>
          <p:cNvSpPr/>
          <p:nvPr/>
        </p:nvSpPr>
        <p:spPr>
          <a:xfrm>
            <a:off x="1148246" y="2677411"/>
            <a:ext cx="9449167" cy="828289"/>
          </a:xfrm>
          <a:prstGeom prst="wedgeRectCallout">
            <a:avLst>
              <a:gd name="adj1" fmla="val -2263"/>
              <a:gd name="adj2" fmla="val 13970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I </a:t>
            </a:r>
            <a:r>
              <a:rPr lang="tr-TR" sz="4000" b="1" dirty="0">
                <a:solidFill>
                  <a:srgbClr val="00B050"/>
                </a:solidFill>
              </a:rPr>
              <a:t>can</a:t>
            </a:r>
            <a:r>
              <a:rPr lang="tr-TR" sz="4000" b="1" dirty="0">
                <a:solidFill>
                  <a:schemeClr val="tx1"/>
                </a:solidFill>
              </a:rPr>
              <a:t> </a:t>
            </a:r>
            <a:r>
              <a:rPr lang="tr-TR" sz="4000" b="1" dirty="0" err="1">
                <a:solidFill>
                  <a:schemeClr val="tx1"/>
                </a:solidFill>
              </a:rPr>
              <a:t>play</a:t>
            </a:r>
            <a:r>
              <a:rPr lang="tr-TR" sz="4000" b="1" dirty="0">
                <a:solidFill>
                  <a:schemeClr val="tx1"/>
                </a:solidFill>
              </a:rPr>
              <a:t> </a:t>
            </a:r>
            <a:r>
              <a:rPr lang="tr-TR" sz="4000" b="1" dirty="0" err="1">
                <a:solidFill>
                  <a:schemeClr val="tx1"/>
                </a:solidFill>
              </a:rPr>
              <a:t>tennis</a:t>
            </a:r>
            <a:r>
              <a:rPr lang="tr-TR" sz="4000" b="1" dirty="0">
                <a:solidFill>
                  <a:schemeClr val="tx1"/>
                </a:solidFill>
              </a:rPr>
              <a:t> </a:t>
            </a:r>
            <a:r>
              <a:rPr lang="tr-TR" sz="4000" b="1" u="sng" dirty="0">
                <a:solidFill>
                  <a:srgbClr val="C00000"/>
                </a:solidFill>
              </a:rPr>
              <a:t>but</a:t>
            </a:r>
            <a:r>
              <a:rPr lang="tr-TR" sz="4000" b="1" dirty="0">
                <a:solidFill>
                  <a:schemeClr val="tx1"/>
                </a:solidFill>
              </a:rPr>
              <a:t> I </a:t>
            </a:r>
            <a:r>
              <a:rPr lang="tr-TR" sz="4000" b="1" dirty="0" err="1">
                <a:solidFill>
                  <a:srgbClr val="FF0000"/>
                </a:solidFill>
              </a:rPr>
              <a:t>can’t</a:t>
            </a:r>
            <a:r>
              <a:rPr lang="tr-TR" sz="4000" b="1" dirty="0">
                <a:solidFill>
                  <a:schemeClr val="tx1"/>
                </a:solidFill>
              </a:rPr>
              <a:t> </a:t>
            </a:r>
            <a:r>
              <a:rPr lang="tr-TR" sz="4000" b="1" dirty="0" err="1">
                <a:solidFill>
                  <a:schemeClr val="tx1"/>
                </a:solidFill>
              </a:rPr>
              <a:t>read</a:t>
            </a:r>
            <a:r>
              <a:rPr lang="tr-TR" sz="4000" b="1" dirty="0">
                <a:solidFill>
                  <a:schemeClr val="tx1"/>
                </a:solidFill>
              </a:rPr>
              <a:t> a </a:t>
            </a:r>
            <a:r>
              <a:rPr lang="tr-TR" sz="4000" b="1" dirty="0" err="1">
                <a:solidFill>
                  <a:schemeClr val="tx1"/>
                </a:solidFill>
              </a:rPr>
              <a:t>book</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AA18A782-0124-F602-E716-7FD737A7D475}"/>
              </a:ext>
            </a:extLst>
          </p:cNvPr>
          <p:cNvSpPr/>
          <p:nvPr/>
        </p:nvSpPr>
        <p:spPr>
          <a:xfrm>
            <a:off x="1148246" y="2204697"/>
            <a:ext cx="9449169"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tenis oynayabilirim </a:t>
            </a:r>
            <a:r>
              <a:rPr lang="tr-TR" sz="2800" b="1" u="sng" dirty="0">
                <a:solidFill>
                  <a:srgbClr val="C00000"/>
                </a:solidFill>
              </a:rPr>
              <a:t>ama</a:t>
            </a:r>
            <a:r>
              <a:rPr lang="tr-TR" sz="2800" b="1" dirty="0">
                <a:solidFill>
                  <a:sysClr val="windowText" lastClr="000000"/>
                </a:solidFill>
              </a:rPr>
              <a:t> ben kitap okuyamam.</a:t>
            </a:r>
          </a:p>
        </p:txBody>
      </p:sp>
      <p:sp>
        <p:nvSpPr>
          <p:cNvPr id="4" name="Metin kutusu 3">
            <a:extLst>
              <a:ext uri="{FF2B5EF4-FFF2-40B4-BE49-F238E27FC236}">
                <a16:creationId xmlns:a16="http://schemas.microsoft.com/office/drawing/2014/main" id="{2F52751B-F22E-7B22-FDA1-45C6C315CFD9}"/>
              </a:ext>
            </a:extLst>
          </p:cNvPr>
          <p:cNvSpPr txBox="1"/>
          <p:nvPr/>
        </p:nvSpPr>
        <p:spPr>
          <a:xfrm>
            <a:off x="2957796" y="798673"/>
            <a:ext cx="662896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Yapabildiğimiz ve yapamadığımız şeyleri sırayla söylerken arada</a:t>
            </a:r>
          </a:p>
          <a:p>
            <a:r>
              <a:rPr lang="tr-TR" dirty="0"/>
              <a:t>«</a:t>
            </a:r>
            <a:r>
              <a:rPr lang="tr-TR" sz="2400" b="1" dirty="0">
                <a:solidFill>
                  <a:srgbClr val="00B050"/>
                </a:solidFill>
              </a:rPr>
              <a:t>but</a:t>
            </a:r>
            <a:r>
              <a:rPr lang="tr-TR" sz="2000" dirty="0">
                <a:solidFill>
                  <a:schemeClr val="tx1"/>
                </a:solidFill>
              </a:rPr>
              <a:t>»</a:t>
            </a:r>
            <a:r>
              <a:rPr lang="tr-TR" sz="2400" b="1" dirty="0">
                <a:solidFill>
                  <a:srgbClr val="FF0000"/>
                </a:solidFill>
              </a:rPr>
              <a:t> </a:t>
            </a:r>
            <a:r>
              <a:rPr lang="tr-TR" dirty="0">
                <a:solidFill>
                  <a:schemeClr val="tx1"/>
                </a:solidFill>
              </a:rPr>
              <a:t>bağlacı</a:t>
            </a:r>
            <a:r>
              <a:rPr lang="tr-TR" sz="1600" dirty="0">
                <a:solidFill>
                  <a:schemeClr val="tx1"/>
                </a:solidFill>
              </a:rPr>
              <a:t> </a:t>
            </a:r>
            <a:r>
              <a:rPr lang="tr-TR" dirty="0"/>
              <a:t>kullanılır.</a:t>
            </a:r>
          </a:p>
          <a:p>
            <a:r>
              <a:rPr lang="tr-TR" dirty="0"/>
              <a:t>Türkçe karşılığı: «ama» </a:t>
            </a:r>
            <a:r>
              <a:rPr lang="tr-TR" dirty="0" err="1"/>
              <a:t>dır</a:t>
            </a:r>
            <a:r>
              <a:rPr lang="tr-TR" dirty="0"/>
              <a:t>.</a:t>
            </a:r>
          </a:p>
        </p:txBody>
      </p:sp>
    </p:spTree>
    <p:extLst>
      <p:ext uri="{BB962C8B-B14F-4D97-AF65-F5344CB8AC3E}">
        <p14:creationId xmlns:p14="http://schemas.microsoft.com/office/powerpoint/2010/main" val="311668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k: Sağ 1">
            <a:extLst>
              <a:ext uri="{FF2B5EF4-FFF2-40B4-BE49-F238E27FC236}">
                <a16:creationId xmlns:a16="http://schemas.microsoft.com/office/drawing/2014/main" id="{D0721E9A-A0AB-8DD5-1094-5DEF398E307E}"/>
              </a:ext>
            </a:extLst>
          </p:cNvPr>
          <p:cNvSpPr/>
          <p:nvPr/>
        </p:nvSpPr>
        <p:spPr>
          <a:xfrm rot="15650991">
            <a:off x="2868330" y="2831346"/>
            <a:ext cx="490888" cy="721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Köşeleri Yuvarlatılmış 2">
            <a:extLst>
              <a:ext uri="{FF2B5EF4-FFF2-40B4-BE49-F238E27FC236}">
                <a16:creationId xmlns:a16="http://schemas.microsoft.com/office/drawing/2014/main" id="{B24ACF56-D425-454B-8E6E-1C9FE8EB85C3}"/>
              </a:ext>
            </a:extLst>
          </p:cNvPr>
          <p:cNvSpPr/>
          <p:nvPr/>
        </p:nvSpPr>
        <p:spPr>
          <a:xfrm>
            <a:off x="481263" y="1872380"/>
            <a:ext cx="4629752"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5400" b="1" dirty="0">
              <a:solidFill>
                <a:sysClr val="windowText" lastClr="000000"/>
              </a:solidFill>
            </a:endParaRPr>
          </a:p>
        </p:txBody>
      </p:sp>
      <p:sp>
        <p:nvSpPr>
          <p:cNvPr id="4" name="Dikdörtgen: Köşeleri Yuvarlatılmış 3">
            <a:extLst>
              <a:ext uri="{FF2B5EF4-FFF2-40B4-BE49-F238E27FC236}">
                <a16:creationId xmlns:a16="http://schemas.microsoft.com/office/drawing/2014/main" id="{6C304F8E-6175-B246-F150-C4C2D1280C74}"/>
              </a:ext>
            </a:extLst>
          </p:cNvPr>
          <p:cNvSpPr/>
          <p:nvPr/>
        </p:nvSpPr>
        <p:spPr>
          <a:xfrm>
            <a:off x="5111015" y="1872380"/>
            <a:ext cx="2069431"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5400" b="1" dirty="0">
              <a:solidFill>
                <a:sysClr val="windowText" lastClr="000000"/>
              </a:solidFill>
            </a:endParaRPr>
          </a:p>
        </p:txBody>
      </p:sp>
      <p:sp>
        <p:nvSpPr>
          <p:cNvPr id="5" name="Dikdörtgen: Köşeleri Yuvarlatılmış 4">
            <a:extLst>
              <a:ext uri="{FF2B5EF4-FFF2-40B4-BE49-F238E27FC236}">
                <a16:creationId xmlns:a16="http://schemas.microsoft.com/office/drawing/2014/main" id="{118AFFD3-CC75-B2ED-3F94-98078359D4C0}"/>
              </a:ext>
            </a:extLst>
          </p:cNvPr>
          <p:cNvSpPr/>
          <p:nvPr/>
        </p:nvSpPr>
        <p:spPr>
          <a:xfrm>
            <a:off x="7180446" y="1872379"/>
            <a:ext cx="4706754"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5400" b="1" dirty="0">
              <a:solidFill>
                <a:sysClr val="windowText" lastClr="000000"/>
              </a:solidFill>
            </a:endParaRPr>
          </a:p>
        </p:txBody>
      </p:sp>
      <p:sp>
        <p:nvSpPr>
          <p:cNvPr id="6" name="Ok: Sağ 5">
            <a:extLst>
              <a:ext uri="{FF2B5EF4-FFF2-40B4-BE49-F238E27FC236}">
                <a16:creationId xmlns:a16="http://schemas.microsoft.com/office/drawing/2014/main" id="{B8B5CBAA-B621-B985-9590-1D228F5AE4C8}"/>
              </a:ext>
            </a:extLst>
          </p:cNvPr>
          <p:cNvSpPr/>
          <p:nvPr/>
        </p:nvSpPr>
        <p:spPr>
          <a:xfrm rot="16911067">
            <a:off x="9759416" y="2831346"/>
            <a:ext cx="490888" cy="721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Köşeleri Yuvarlatılmış 6">
            <a:extLst>
              <a:ext uri="{FF2B5EF4-FFF2-40B4-BE49-F238E27FC236}">
                <a16:creationId xmlns:a16="http://schemas.microsoft.com/office/drawing/2014/main" id="{61407927-49D9-E25D-75E6-13F2241C08C3}"/>
              </a:ext>
            </a:extLst>
          </p:cNvPr>
          <p:cNvSpPr/>
          <p:nvPr/>
        </p:nvSpPr>
        <p:spPr>
          <a:xfrm>
            <a:off x="481263" y="1875322"/>
            <a:ext cx="4629752"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5400" b="1" dirty="0">
                <a:solidFill>
                  <a:sysClr val="windowText" lastClr="000000"/>
                </a:solidFill>
              </a:rPr>
              <a:t>I </a:t>
            </a:r>
            <a:r>
              <a:rPr lang="tr-TR" sz="5400" b="1" dirty="0">
                <a:solidFill>
                  <a:srgbClr val="00B050"/>
                </a:solidFill>
              </a:rPr>
              <a:t>can</a:t>
            </a:r>
            <a:r>
              <a:rPr lang="tr-TR" sz="5400" b="1" dirty="0">
                <a:solidFill>
                  <a:sysClr val="windowText" lastClr="000000"/>
                </a:solidFill>
              </a:rPr>
              <a:t> </a:t>
            </a:r>
            <a:r>
              <a:rPr lang="tr-TR" sz="5400" b="1" dirty="0" err="1">
                <a:solidFill>
                  <a:sysClr val="windowText" lastClr="000000"/>
                </a:solidFill>
              </a:rPr>
              <a:t>cook</a:t>
            </a:r>
            <a:endParaRPr lang="tr-TR" sz="5400" b="1" dirty="0">
              <a:solidFill>
                <a:sysClr val="windowText" lastClr="000000"/>
              </a:solidFill>
            </a:endParaRPr>
          </a:p>
        </p:txBody>
      </p:sp>
      <p:sp>
        <p:nvSpPr>
          <p:cNvPr id="8" name="Dikdörtgen: Köşeleri Yuvarlatılmış 7">
            <a:extLst>
              <a:ext uri="{FF2B5EF4-FFF2-40B4-BE49-F238E27FC236}">
                <a16:creationId xmlns:a16="http://schemas.microsoft.com/office/drawing/2014/main" id="{BCF0F7EC-A0A4-9674-0A0D-87989B104DEB}"/>
              </a:ext>
            </a:extLst>
          </p:cNvPr>
          <p:cNvSpPr/>
          <p:nvPr/>
        </p:nvSpPr>
        <p:spPr>
          <a:xfrm>
            <a:off x="5111015" y="1875322"/>
            <a:ext cx="2069431"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5400" b="1" dirty="0">
                <a:solidFill>
                  <a:sysClr val="windowText" lastClr="000000"/>
                </a:solidFill>
              </a:rPr>
              <a:t>but</a:t>
            </a:r>
          </a:p>
        </p:txBody>
      </p:sp>
      <p:sp>
        <p:nvSpPr>
          <p:cNvPr id="9" name="Dikdörtgen: Köşeleri Yuvarlatılmış 8">
            <a:extLst>
              <a:ext uri="{FF2B5EF4-FFF2-40B4-BE49-F238E27FC236}">
                <a16:creationId xmlns:a16="http://schemas.microsoft.com/office/drawing/2014/main" id="{4DA1A7C7-E576-6D0C-3ECF-FDD6A7FAA298}"/>
              </a:ext>
            </a:extLst>
          </p:cNvPr>
          <p:cNvSpPr/>
          <p:nvPr/>
        </p:nvSpPr>
        <p:spPr>
          <a:xfrm>
            <a:off x="7180446" y="1875321"/>
            <a:ext cx="4706754"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5400" b="1" dirty="0">
                <a:solidFill>
                  <a:sysClr val="windowText" lastClr="000000"/>
                </a:solidFill>
              </a:rPr>
              <a:t>I </a:t>
            </a:r>
            <a:r>
              <a:rPr lang="tr-TR" sz="5400" b="1" dirty="0" err="1">
                <a:solidFill>
                  <a:srgbClr val="FF0000"/>
                </a:solidFill>
              </a:rPr>
              <a:t>can’t</a:t>
            </a:r>
            <a:r>
              <a:rPr lang="tr-TR" sz="5400" b="1" dirty="0">
                <a:solidFill>
                  <a:sysClr val="windowText" lastClr="000000"/>
                </a:solidFill>
              </a:rPr>
              <a:t> </a:t>
            </a:r>
            <a:r>
              <a:rPr lang="tr-TR" sz="5400" b="1" dirty="0" err="1">
                <a:solidFill>
                  <a:sysClr val="windowText" lastClr="000000"/>
                </a:solidFill>
              </a:rPr>
              <a:t>swim</a:t>
            </a:r>
            <a:r>
              <a:rPr lang="tr-TR" sz="5400" b="1" dirty="0">
                <a:solidFill>
                  <a:sysClr val="windowText" lastClr="000000"/>
                </a:solidFill>
              </a:rPr>
              <a:t>.</a:t>
            </a:r>
          </a:p>
        </p:txBody>
      </p:sp>
      <p:sp>
        <p:nvSpPr>
          <p:cNvPr id="10" name="Konuşma Balonu: Dikdörtgen 9">
            <a:extLst>
              <a:ext uri="{FF2B5EF4-FFF2-40B4-BE49-F238E27FC236}">
                <a16:creationId xmlns:a16="http://schemas.microsoft.com/office/drawing/2014/main" id="{A52D0455-0D3C-2BF2-619B-A16BC25964C9}"/>
              </a:ext>
            </a:extLst>
          </p:cNvPr>
          <p:cNvSpPr/>
          <p:nvPr/>
        </p:nvSpPr>
        <p:spPr>
          <a:xfrm>
            <a:off x="481264" y="1352169"/>
            <a:ext cx="4629752"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yemek pişirebilirim</a:t>
            </a:r>
          </a:p>
        </p:txBody>
      </p:sp>
      <p:sp>
        <p:nvSpPr>
          <p:cNvPr id="11" name="Metin kutusu 10">
            <a:extLst>
              <a:ext uri="{FF2B5EF4-FFF2-40B4-BE49-F238E27FC236}">
                <a16:creationId xmlns:a16="http://schemas.microsoft.com/office/drawing/2014/main" id="{386B339A-9CB1-ECA5-5323-81C569E910B8}"/>
              </a:ext>
            </a:extLst>
          </p:cNvPr>
          <p:cNvSpPr txBox="1"/>
          <p:nvPr/>
        </p:nvSpPr>
        <p:spPr>
          <a:xfrm>
            <a:off x="205740" y="357415"/>
            <a:ext cx="7216621" cy="400110"/>
          </a:xfrm>
          <a:prstGeom prst="rect">
            <a:avLst/>
          </a:prstGeom>
          <a:solidFill>
            <a:srgbClr val="FEEEB9"/>
          </a:solidFill>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err="1"/>
              <a:t>Fill</a:t>
            </a:r>
            <a:r>
              <a:rPr lang="tr-TR" sz="2000" dirty="0"/>
              <a:t> in </a:t>
            </a:r>
            <a:r>
              <a:rPr lang="tr-TR" sz="2000" dirty="0" err="1"/>
              <a:t>the</a:t>
            </a:r>
            <a:r>
              <a:rPr lang="tr-TR" sz="2000" dirty="0"/>
              <a:t> </a:t>
            </a:r>
            <a:r>
              <a:rPr lang="tr-TR" sz="2000" dirty="0" err="1"/>
              <a:t>blanks</a:t>
            </a:r>
            <a:r>
              <a:rPr lang="tr-TR" sz="2000" dirty="0"/>
              <a:t> </a:t>
            </a:r>
            <a:r>
              <a:rPr lang="tr-TR" sz="2000" dirty="0" err="1"/>
              <a:t>according</a:t>
            </a:r>
            <a:r>
              <a:rPr lang="tr-TR" sz="2000" dirty="0"/>
              <a:t> </a:t>
            </a:r>
            <a:r>
              <a:rPr lang="tr-TR" sz="2000" dirty="0" err="1"/>
              <a:t>to</a:t>
            </a:r>
            <a:r>
              <a:rPr lang="tr-TR" sz="2000" dirty="0"/>
              <a:t> </a:t>
            </a:r>
            <a:r>
              <a:rPr lang="tr-TR" sz="2000" dirty="0" err="1"/>
              <a:t>translation</a:t>
            </a:r>
            <a:r>
              <a:rPr lang="tr-TR" sz="2000" dirty="0"/>
              <a:t> </a:t>
            </a:r>
            <a:r>
              <a:rPr lang="tr-TR" sz="2000" dirty="0" err="1"/>
              <a:t>given</a:t>
            </a:r>
            <a:r>
              <a:rPr lang="tr-TR" sz="2000" dirty="0"/>
              <a:t> </a:t>
            </a:r>
            <a:r>
              <a:rPr lang="tr-TR" sz="2000" dirty="0" err="1"/>
              <a:t>below</a:t>
            </a:r>
            <a:r>
              <a:rPr lang="tr-TR" sz="2000" dirty="0"/>
              <a:t>.</a:t>
            </a:r>
          </a:p>
        </p:txBody>
      </p:sp>
      <p:sp>
        <p:nvSpPr>
          <p:cNvPr id="12" name="Konuşma Balonu: Dikdörtgen 11">
            <a:extLst>
              <a:ext uri="{FF2B5EF4-FFF2-40B4-BE49-F238E27FC236}">
                <a16:creationId xmlns:a16="http://schemas.microsoft.com/office/drawing/2014/main" id="{BE4193C5-94F6-3734-1F9C-3D24573E9FDE}"/>
              </a:ext>
            </a:extLst>
          </p:cNvPr>
          <p:cNvSpPr/>
          <p:nvPr/>
        </p:nvSpPr>
        <p:spPr>
          <a:xfrm>
            <a:off x="5111015" y="1352169"/>
            <a:ext cx="2069431"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ama</a:t>
            </a:r>
          </a:p>
        </p:txBody>
      </p:sp>
      <p:sp>
        <p:nvSpPr>
          <p:cNvPr id="13" name="Konuşma Balonu: Dikdörtgen 12">
            <a:extLst>
              <a:ext uri="{FF2B5EF4-FFF2-40B4-BE49-F238E27FC236}">
                <a16:creationId xmlns:a16="http://schemas.microsoft.com/office/drawing/2014/main" id="{65A65D66-2C8D-E8DF-384F-64B1B664ACDA}"/>
              </a:ext>
            </a:extLst>
          </p:cNvPr>
          <p:cNvSpPr/>
          <p:nvPr/>
        </p:nvSpPr>
        <p:spPr>
          <a:xfrm>
            <a:off x="7180446" y="1349227"/>
            <a:ext cx="4706754"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yüzemem.</a:t>
            </a:r>
          </a:p>
        </p:txBody>
      </p:sp>
    </p:spTree>
    <p:extLst>
      <p:ext uri="{BB962C8B-B14F-4D97-AF65-F5344CB8AC3E}">
        <p14:creationId xmlns:p14="http://schemas.microsoft.com/office/powerpoint/2010/main" val="19370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k: Sağ 1">
            <a:extLst>
              <a:ext uri="{FF2B5EF4-FFF2-40B4-BE49-F238E27FC236}">
                <a16:creationId xmlns:a16="http://schemas.microsoft.com/office/drawing/2014/main" id="{B3FD0C50-B349-1486-FAAD-E2754635D95D}"/>
              </a:ext>
            </a:extLst>
          </p:cNvPr>
          <p:cNvSpPr/>
          <p:nvPr/>
        </p:nvSpPr>
        <p:spPr>
          <a:xfrm rot="15650991">
            <a:off x="2868330" y="2831346"/>
            <a:ext cx="490888" cy="721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Köşeleri Yuvarlatılmış 2">
            <a:extLst>
              <a:ext uri="{FF2B5EF4-FFF2-40B4-BE49-F238E27FC236}">
                <a16:creationId xmlns:a16="http://schemas.microsoft.com/office/drawing/2014/main" id="{9569D57A-42E9-67CF-81CE-1798E8BC506D}"/>
              </a:ext>
            </a:extLst>
          </p:cNvPr>
          <p:cNvSpPr/>
          <p:nvPr/>
        </p:nvSpPr>
        <p:spPr>
          <a:xfrm>
            <a:off x="481263" y="1872380"/>
            <a:ext cx="4629752"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5400" b="1" dirty="0">
              <a:solidFill>
                <a:sysClr val="windowText" lastClr="000000"/>
              </a:solidFill>
            </a:endParaRPr>
          </a:p>
        </p:txBody>
      </p:sp>
      <p:sp>
        <p:nvSpPr>
          <p:cNvPr id="4" name="Dikdörtgen: Köşeleri Yuvarlatılmış 3">
            <a:extLst>
              <a:ext uri="{FF2B5EF4-FFF2-40B4-BE49-F238E27FC236}">
                <a16:creationId xmlns:a16="http://schemas.microsoft.com/office/drawing/2014/main" id="{B16D3720-B057-866B-DC6A-9CD1DFC353F0}"/>
              </a:ext>
            </a:extLst>
          </p:cNvPr>
          <p:cNvSpPr/>
          <p:nvPr/>
        </p:nvSpPr>
        <p:spPr>
          <a:xfrm>
            <a:off x="5111015" y="1872380"/>
            <a:ext cx="2069431"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5400" b="1" dirty="0">
              <a:solidFill>
                <a:sysClr val="windowText" lastClr="000000"/>
              </a:solidFill>
            </a:endParaRPr>
          </a:p>
        </p:txBody>
      </p:sp>
      <p:sp>
        <p:nvSpPr>
          <p:cNvPr id="5" name="Dikdörtgen: Köşeleri Yuvarlatılmış 4">
            <a:extLst>
              <a:ext uri="{FF2B5EF4-FFF2-40B4-BE49-F238E27FC236}">
                <a16:creationId xmlns:a16="http://schemas.microsoft.com/office/drawing/2014/main" id="{6A3C7490-09D7-2EEE-ED1E-42CA944715D7}"/>
              </a:ext>
            </a:extLst>
          </p:cNvPr>
          <p:cNvSpPr/>
          <p:nvPr/>
        </p:nvSpPr>
        <p:spPr>
          <a:xfrm>
            <a:off x="7180446" y="1872379"/>
            <a:ext cx="4706754"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5400" b="1" dirty="0">
              <a:solidFill>
                <a:sysClr val="windowText" lastClr="000000"/>
              </a:solidFill>
            </a:endParaRPr>
          </a:p>
        </p:txBody>
      </p:sp>
      <p:sp>
        <p:nvSpPr>
          <p:cNvPr id="6" name="Ok: Sağ 5">
            <a:extLst>
              <a:ext uri="{FF2B5EF4-FFF2-40B4-BE49-F238E27FC236}">
                <a16:creationId xmlns:a16="http://schemas.microsoft.com/office/drawing/2014/main" id="{3D98BF12-46D1-591C-C31D-8A7E6F6BC33A}"/>
              </a:ext>
            </a:extLst>
          </p:cNvPr>
          <p:cNvSpPr/>
          <p:nvPr/>
        </p:nvSpPr>
        <p:spPr>
          <a:xfrm rot="16911067">
            <a:off x="9759416" y="2831346"/>
            <a:ext cx="490888" cy="721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Köşeleri Yuvarlatılmış 6">
            <a:extLst>
              <a:ext uri="{FF2B5EF4-FFF2-40B4-BE49-F238E27FC236}">
                <a16:creationId xmlns:a16="http://schemas.microsoft.com/office/drawing/2014/main" id="{BEC6B785-C802-FB61-9616-E2D6911727CC}"/>
              </a:ext>
            </a:extLst>
          </p:cNvPr>
          <p:cNvSpPr/>
          <p:nvPr/>
        </p:nvSpPr>
        <p:spPr>
          <a:xfrm>
            <a:off x="481263" y="1875322"/>
            <a:ext cx="4629752"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ysClr val="windowText" lastClr="000000"/>
                </a:solidFill>
              </a:rPr>
              <a:t>I </a:t>
            </a:r>
            <a:r>
              <a:rPr lang="tr-TR" sz="4000" b="1" dirty="0">
                <a:solidFill>
                  <a:srgbClr val="00B050"/>
                </a:solidFill>
              </a:rPr>
              <a:t>can</a:t>
            </a:r>
            <a:r>
              <a:rPr lang="tr-TR" sz="4000" b="1" dirty="0">
                <a:solidFill>
                  <a:sysClr val="windowText" lastClr="000000"/>
                </a:solidFill>
              </a:rPr>
              <a:t> </a:t>
            </a:r>
            <a:r>
              <a:rPr lang="tr-TR" sz="4000" b="1" dirty="0" err="1">
                <a:solidFill>
                  <a:sysClr val="windowText" lastClr="000000"/>
                </a:solidFill>
              </a:rPr>
              <a:t>play</a:t>
            </a:r>
            <a:r>
              <a:rPr lang="tr-TR" sz="4000" b="1" dirty="0">
                <a:solidFill>
                  <a:sysClr val="windowText" lastClr="000000"/>
                </a:solidFill>
              </a:rPr>
              <a:t> </a:t>
            </a:r>
            <a:r>
              <a:rPr lang="tr-TR" sz="4000" b="1" dirty="0" err="1">
                <a:solidFill>
                  <a:sysClr val="windowText" lastClr="000000"/>
                </a:solidFill>
              </a:rPr>
              <a:t>football</a:t>
            </a:r>
            <a:endParaRPr lang="tr-TR" sz="4000" b="1" dirty="0">
              <a:solidFill>
                <a:sysClr val="windowText" lastClr="000000"/>
              </a:solidFill>
            </a:endParaRPr>
          </a:p>
        </p:txBody>
      </p:sp>
      <p:sp>
        <p:nvSpPr>
          <p:cNvPr id="8" name="Dikdörtgen: Köşeleri Yuvarlatılmış 7">
            <a:extLst>
              <a:ext uri="{FF2B5EF4-FFF2-40B4-BE49-F238E27FC236}">
                <a16:creationId xmlns:a16="http://schemas.microsoft.com/office/drawing/2014/main" id="{495B0CB4-6D9D-B6FB-693C-E8B5287A6BEE}"/>
              </a:ext>
            </a:extLst>
          </p:cNvPr>
          <p:cNvSpPr/>
          <p:nvPr/>
        </p:nvSpPr>
        <p:spPr>
          <a:xfrm>
            <a:off x="5111015" y="1875322"/>
            <a:ext cx="2069431"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5400" b="1" dirty="0" err="1">
                <a:solidFill>
                  <a:sysClr val="windowText" lastClr="000000"/>
                </a:solidFill>
              </a:rPr>
              <a:t>and</a:t>
            </a:r>
            <a:endParaRPr lang="tr-TR" sz="5400" b="1" dirty="0">
              <a:solidFill>
                <a:sysClr val="windowText" lastClr="000000"/>
              </a:solidFill>
            </a:endParaRPr>
          </a:p>
        </p:txBody>
      </p:sp>
      <p:sp>
        <p:nvSpPr>
          <p:cNvPr id="9" name="Dikdörtgen: Köşeleri Yuvarlatılmış 8">
            <a:extLst>
              <a:ext uri="{FF2B5EF4-FFF2-40B4-BE49-F238E27FC236}">
                <a16:creationId xmlns:a16="http://schemas.microsoft.com/office/drawing/2014/main" id="{E6ECE538-51B7-19D2-27B6-2AD0721CB34B}"/>
              </a:ext>
            </a:extLst>
          </p:cNvPr>
          <p:cNvSpPr/>
          <p:nvPr/>
        </p:nvSpPr>
        <p:spPr>
          <a:xfrm>
            <a:off x="7180446" y="1875321"/>
            <a:ext cx="4706754"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ysClr val="windowText" lastClr="000000"/>
                </a:solidFill>
              </a:rPr>
              <a:t>I </a:t>
            </a:r>
            <a:r>
              <a:rPr lang="tr-TR" sz="4000" b="1" dirty="0">
                <a:solidFill>
                  <a:srgbClr val="00B050"/>
                </a:solidFill>
              </a:rPr>
              <a:t>can</a:t>
            </a:r>
            <a:r>
              <a:rPr lang="tr-TR" sz="4000" b="1" dirty="0">
                <a:solidFill>
                  <a:sysClr val="windowText" lastClr="000000"/>
                </a:solidFill>
              </a:rPr>
              <a:t> </a:t>
            </a:r>
            <a:r>
              <a:rPr lang="tr-TR" sz="4000" b="1" dirty="0" err="1">
                <a:solidFill>
                  <a:sysClr val="windowText" lastClr="000000"/>
                </a:solidFill>
              </a:rPr>
              <a:t>take</a:t>
            </a:r>
            <a:r>
              <a:rPr lang="tr-TR" sz="4000" b="1" dirty="0">
                <a:solidFill>
                  <a:sysClr val="windowText" lastClr="000000"/>
                </a:solidFill>
              </a:rPr>
              <a:t> </a:t>
            </a:r>
            <a:r>
              <a:rPr lang="tr-TR" sz="4000" b="1" dirty="0" err="1">
                <a:solidFill>
                  <a:sysClr val="windowText" lastClr="000000"/>
                </a:solidFill>
              </a:rPr>
              <a:t>pictures</a:t>
            </a:r>
            <a:endParaRPr lang="tr-TR" sz="4000" b="1" dirty="0">
              <a:solidFill>
                <a:sysClr val="windowText" lastClr="000000"/>
              </a:solidFill>
            </a:endParaRPr>
          </a:p>
        </p:txBody>
      </p:sp>
      <p:sp>
        <p:nvSpPr>
          <p:cNvPr id="10" name="Konuşma Balonu: Dikdörtgen 9">
            <a:extLst>
              <a:ext uri="{FF2B5EF4-FFF2-40B4-BE49-F238E27FC236}">
                <a16:creationId xmlns:a16="http://schemas.microsoft.com/office/drawing/2014/main" id="{5CF90F25-A871-D2F9-505D-11C8843E8203}"/>
              </a:ext>
            </a:extLst>
          </p:cNvPr>
          <p:cNvSpPr/>
          <p:nvPr/>
        </p:nvSpPr>
        <p:spPr>
          <a:xfrm>
            <a:off x="481264" y="1352169"/>
            <a:ext cx="4629752"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futbol oynayabilirim</a:t>
            </a:r>
          </a:p>
        </p:txBody>
      </p:sp>
      <p:sp>
        <p:nvSpPr>
          <p:cNvPr id="11" name="Metin kutusu 10">
            <a:extLst>
              <a:ext uri="{FF2B5EF4-FFF2-40B4-BE49-F238E27FC236}">
                <a16:creationId xmlns:a16="http://schemas.microsoft.com/office/drawing/2014/main" id="{F11D3218-73B2-6432-78E6-BE9B39E27362}"/>
              </a:ext>
            </a:extLst>
          </p:cNvPr>
          <p:cNvSpPr txBox="1"/>
          <p:nvPr/>
        </p:nvSpPr>
        <p:spPr>
          <a:xfrm>
            <a:off x="205740" y="357415"/>
            <a:ext cx="7216621" cy="400110"/>
          </a:xfrm>
          <a:prstGeom prst="rect">
            <a:avLst/>
          </a:prstGeom>
          <a:solidFill>
            <a:srgbClr val="FEEEB9"/>
          </a:solidFill>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err="1"/>
              <a:t>Fill</a:t>
            </a:r>
            <a:r>
              <a:rPr lang="tr-TR" sz="2000" dirty="0"/>
              <a:t> in </a:t>
            </a:r>
            <a:r>
              <a:rPr lang="tr-TR" sz="2000" dirty="0" err="1"/>
              <a:t>the</a:t>
            </a:r>
            <a:r>
              <a:rPr lang="tr-TR" sz="2000" dirty="0"/>
              <a:t> </a:t>
            </a:r>
            <a:r>
              <a:rPr lang="tr-TR" sz="2000" dirty="0" err="1"/>
              <a:t>blanks</a:t>
            </a:r>
            <a:r>
              <a:rPr lang="tr-TR" sz="2000" dirty="0"/>
              <a:t> </a:t>
            </a:r>
            <a:r>
              <a:rPr lang="tr-TR" sz="2000" dirty="0" err="1"/>
              <a:t>according</a:t>
            </a:r>
            <a:r>
              <a:rPr lang="tr-TR" sz="2000" dirty="0"/>
              <a:t> </a:t>
            </a:r>
            <a:r>
              <a:rPr lang="tr-TR" sz="2000" dirty="0" err="1"/>
              <a:t>to</a:t>
            </a:r>
            <a:r>
              <a:rPr lang="tr-TR" sz="2000" dirty="0"/>
              <a:t> </a:t>
            </a:r>
            <a:r>
              <a:rPr lang="tr-TR" sz="2000" dirty="0" err="1"/>
              <a:t>translation</a:t>
            </a:r>
            <a:r>
              <a:rPr lang="tr-TR" sz="2000" dirty="0"/>
              <a:t> </a:t>
            </a:r>
            <a:r>
              <a:rPr lang="tr-TR" sz="2000" dirty="0" err="1"/>
              <a:t>given</a:t>
            </a:r>
            <a:r>
              <a:rPr lang="tr-TR" sz="2000" dirty="0"/>
              <a:t> </a:t>
            </a:r>
            <a:r>
              <a:rPr lang="tr-TR" sz="2000" dirty="0" err="1"/>
              <a:t>below</a:t>
            </a:r>
            <a:r>
              <a:rPr lang="tr-TR" sz="2000" dirty="0"/>
              <a:t>.</a:t>
            </a:r>
          </a:p>
        </p:txBody>
      </p:sp>
      <p:sp>
        <p:nvSpPr>
          <p:cNvPr id="12" name="Konuşma Balonu: Dikdörtgen 11">
            <a:extLst>
              <a:ext uri="{FF2B5EF4-FFF2-40B4-BE49-F238E27FC236}">
                <a16:creationId xmlns:a16="http://schemas.microsoft.com/office/drawing/2014/main" id="{3610ACF7-0D68-E898-A984-13C04349F8E6}"/>
              </a:ext>
            </a:extLst>
          </p:cNvPr>
          <p:cNvSpPr/>
          <p:nvPr/>
        </p:nvSpPr>
        <p:spPr>
          <a:xfrm>
            <a:off x="5111015" y="1352169"/>
            <a:ext cx="2069431"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ve</a:t>
            </a:r>
          </a:p>
        </p:txBody>
      </p:sp>
      <p:sp>
        <p:nvSpPr>
          <p:cNvPr id="13" name="Konuşma Balonu: Dikdörtgen 12">
            <a:extLst>
              <a:ext uri="{FF2B5EF4-FFF2-40B4-BE49-F238E27FC236}">
                <a16:creationId xmlns:a16="http://schemas.microsoft.com/office/drawing/2014/main" id="{70FDA0F9-2E46-D724-71A2-EACBDDB01FC8}"/>
              </a:ext>
            </a:extLst>
          </p:cNvPr>
          <p:cNvSpPr/>
          <p:nvPr/>
        </p:nvSpPr>
        <p:spPr>
          <a:xfrm>
            <a:off x="7180446" y="1352169"/>
            <a:ext cx="4706754"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fotoğraf çekebilirim.</a:t>
            </a:r>
          </a:p>
        </p:txBody>
      </p:sp>
    </p:spTree>
    <p:extLst>
      <p:ext uri="{BB962C8B-B14F-4D97-AF65-F5344CB8AC3E}">
        <p14:creationId xmlns:p14="http://schemas.microsoft.com/office/powerpoint/2010/main" val="5132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k: Sağ 1">
            <a:extLst>
              <a:ext uri="{FF2B5EF4-FFF2-40B4-BE49-F238E27FC236}">
                <a16:creationId xmlns:a16="http://schemas.microsoft.com/office/drawing/2014/main" id="{D68BF871-11F9-A089-C0C4-80338BCD9CF8}"/>
              </a:ext>
            </a:extLst>
          </p:cNvPr>
          <p:cNvSpPr/>
          <p:nvPr/>
        </p:nvSpPr>
        <p:spPr>
          <a:xfrm rot="15650991">
            <a:off x="2868330" y="2831346"/>
            <a:ext cx="490888" cy="721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Köşeleri Yuvarlatılmış 2">
            <a:extLst>
              <a:ext uri="{FF2B5EF4-FFF2-40B4-BE49-F238E27FC236}">
                <a16:creationId xmlns:a16="http://schemas.microsoft.com/office/drawing/2014/main" id="{8F370A57-07D6-0050-EB0F-F05493CB7CF8}"/>
              </a:ext>
            </a:extLst>
          </p:cNvPr>
          <p:cNvSpPr/>
          <p:nvPr/>
        </p:nvSpPr>
        <p:spPr>
          <a:xfrm>
            <a:off x="481263" y="1872380"/>
            <a:ext cx="4629752"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5400" b="1" dirty="0">
              <a:solidFill>
                <a:sysClr val="windowText" lastClr="000000"/>
              </a:solidFill>
            </a:endParaRPr>
          </a:p>
        </p:txBody>
      </p:sp>
      <p:sp>
        <p:nvSpPr>
          <p:cNvPr id="4" name="Dikdörtgen: Köşeleri Yuvarlatılmış 3">
            <a:extLst>
              <a:ext uri="{FF2B5EF4-FFF2-40B4-BE49-F238E27FC236}">
                <a16:creationId xmlns:a16="http://schemas.microsoft.com/office/drawing/2014/main" id="{D9E8EDC0-F589-E85A-F6C4-E4114E93525D}"/>
              </a:ext>
            </a:extLst>
          </p:cNvPr>
          <p:cNvSpPr/>
          <p:nvPr/>
        </p:nvSpPr>
        <p:spPr>
          <a:xfrm>
            <a:off x="5111015" y="1872380"/>
            <a:ext cx="2069431"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5400" b="1" dirty="0">
              <a:solidFill>
                <a:sysClr val="windowText" lastClr="000000"/>
              </a:solidFill>
            </a:endParaRPr>
          </a:p>
        </p:txBody>
      </p:sp>
      <p:sp>
        <p:nvSpPr>
          <p:cNvPr id="5" name="Dikdörtgen: Köşeleri Yuvarlatılmış 4">
            <a:extLst>
              <a:ext uri="{FF2B5EF4-FFF2-40B4-BE49-F238E27FC236}">
                <a16:creationId xmlns:a16="http://schemas.microsoft.com/office/drawing/2014/main" id="{55265092-38AA-F6A3-586D-2AD29BDAA5C8}"/>
              </a:ext>
            </a:extLst>
          </p:cNvPr>
          <p:cNvSpPr/>
          <p:nvPr/>
        </p:nvSpPr>
        <p:spPr>
          <a:xfrm>
            <a:off x="7180446" y="1872379"/>
            <a:ext cx="4706754"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5400" b="1" dirty="0">
              <a:solidFill>
                <a:sysClr val="windowText" lastClr="000000"/>
              </a:solidFill>
            </a:endParaRPr>
          </a:p>
        </p:txBody>
      </p:sp>
      <p:sp>
        <p:nvSpPr>
          <p:cNvPr id="6" name="Ok: Sağ 5">
            <a:extLst>
              <a:ext uri="{FF2B5EF4-FFF2-40B4-BE49-F238E27FC236}">
                <a16:creationId xmlns:a16="http://schemas.microsoft.com/office/drawing/2014/main" id="{3A3A478F-C99F-019C-6AA0-DC52E1B356E0}"/>
              </a:ext>
            </a:extLst>
          </p:cNvPr>
          <p:cNvSpPr/>
          <p:nvPr/>
        </p:nvSpPr>
        <p:spPr>
          <a:xfrm rot="16911067">
            <a:off x="9759416" y="2831346"/>
            <a:ext cx="490888" cy="721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Köşeleri Yuvarlatılmış 6">
            <a:extLst>
              <a:ext uri="{FF2B5EF4-FFF2-40B4-BE49-F238E27FC236}">
                <a16:creationId xmlns:a16="http://schemas.microsoft.com/office/drawing/2014/main" id="{556AA15F-B2D4-AC48-B172-18896DD5F5F0}"/>
              </a:ext>
            </a:extLst>
          </p:cNvPr>
          <p:cNvSpPr/>
          <p:nvPr/>
        </p:nvSpPr>
        <p:spPr>
          <a:xfrm>
            <a:off x="481263" y="1875322"/>
            <a:ext cx="4629752"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ysClr val="windowText" lastClr="000000"/>
                </a:solidFill>
              </a:rPr>
              <a:t>I </a:t>
            </a:r>
            <a:r>
              <a:rPr lang="tr-TR" sz="4000" b="1" dirty="0">
                <a:solidFill>
                  <a:srgbClr val="00B050"/>
                </a:solidFill>
              </a:rPr>
              <a:t>can</a:t>
            </a:r>
            <a:r>
              <a:rPr lang="tr-TR" sz="4000" b="1" dirty="0">
                <a:solidFill>
                  <a:sysClr val="windowText" lastClr="000000"/>
                </a:solidFill>
              </a:rPr>
              <a:t> </a:t>
            </a:r>
            <a:r>
              <a:rPr lang="tr-TR" sz="4000" b="1" dirty="0" err="1">
                <a:solidFill>
                  <a:sysClr val="windowText" lastClr="000000"/>
                </a:solidFill>
              </a:rPr>
              <a:t>paint</a:t>
            </a:r>
            <a:endParaRPr lang="tr-TR" sz="4000" b="1" dirty="0">
              <a:solidFill>
                <a:sysClr val="windowText" lastClr="000000"/>
              </a:solidFill>
            </a:endParaRPr>
          </a:p>
        </p:txBody>
      </p:sp>
      <p:sp>
        <p:nvSpPr>
          <p:cNvPr id="8" name="Dikdörtgen: Köşeleri Yuvarlatılmış 7">
            <a:extLst>
              <a:ext uri="{FF2B5EF4-FFF2-40B4-BE49-F238E27FC236}">
                <a16:creationId xmlns:a16="http://schemas.microsoft.com/office/drawing/2014/main" id="{04F44CF0-C559-97B5-F7F5-09B6AC9ACFB8}"/>
              </a:ext>
            </a:extLst>
          </p:cNvPr>
          <p:cNvSpPr/>
          <p:nvPr/>
        </p:nvSpPr>
        <p:spPr>
          <a:xfrm>
            <a:off x="5111015" y="1875322"/>
            <a:ext cx="2069431"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5400" b="1" dirty="0">
                <a:solidFill>
                  <a:sysClr val="windowText" lastClr="000000"/>
                </a:solidFill>
              </a:rPr>
              <a:t>but</a:t>
            </a:r>
          </a:p>
        </p:txBody>
      </p:sp>
      <p:sp>
        <p:nvSpPr>
          <p:cNvPr id="9" name="Dikdörtgen: Köşeleri Yuvarlatılmış 8">
            <a:extLst>
              <a:ext uri="{FF2B5EF4-FFF2-40B4-BE49-F238E27FC236}">
                <a16:creationId xmlns:a16="http://schemas.microsoft.com/office/drawing/2014/main" id="{6D09821D-FC99-6CFB-FFDC-6C8DACF3F178}"/>
              </a:ext>
            </a:extLst>
          </p:cNvPr>
          <p:cNvSpPr/>
          <p:nvPr/>
        </p:nvSpPr>
        <p:spPr>
          <a:xfrm>
            <a:off x="7180446" y="1875321"/>
            <a:ext cx="4706754" cy="933651"/>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ysClr val="windowText" lastClr="000000"/>
                </a:solidFill>
              </a:rPr>
              <a:t>I </a:t>
            </a:r>
            <a:r>
              <a:rPr lang="tr-TR" sz="4000" b="1" dirty="0" err="1">
                <a:solidFill>
                  <a:srgbClr val="FF0000"/>
                </a:solidFill>
              </a:rPr>
              <a:t>can’t</a:t>
            </a:r>
            <a:r>
              <a:rPr lang="tr-TR" sz="4000" b="1" dirty="0">
                <a:solidFill>
                  <a:sysClr val="windowText" lastClr="000000"/>
                </a:solidFill>
              </a:rPr>
              <a:t> </a:t>
            </a:r>
            <a:r>
              <a:rPr lang="tr-TR" sz="4000" b="1" dirty="0" err="1">
                <a:solidFill>
                  <a:sysClr val="windowText" lastClr="000000"/>
                </a:solidFill>
              </a:rPr>
              <a:t>drive</a:t>
            </a:r>
            <a:r>
              <a:rPr lang="tr-TR" sz="4000" b="1" dirty="0">
                <a:solidFill>
                  <a:sysClr val="windowText" lastClr="000000"/>
                </a:solidFill>
              </a:rPr>
              <a:t> a car.</a:t>
            </a:r>
          </a:p>
        </p:txBody>
      </p:sp>
      <p:sp>
        <p:nvSpPr>
          <p:cNvPr id="10" name="Konuşma Balonu: Dikdörtgen 9">
            <a:extLst>
              <a:ext uri="{FF2B5EF4-FFF2-40B4-BE49-F238E27FC236}">
                <a16:creationId xmlns:a16="http://schemas.microsoft.com/office/drawing/2014/main" id="{85CCBC9A-29B3-6683-8E8D-6401EB0FE9CF}"/>
              </a:ext>
            </a:extLst>
          </p:cNvPr>
          <p:cNvSpPr/>
          <p:nvPr/>
        </p:nvSpPr>
        <p:spPr>
          <a:xfrm>
            <a:off x="481264" y="1352169"/>
            <a:ext cx="4629752"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resim yapabilirim</a:t>
            </a:r>
          </a:p>
        </p:txBody>
      </p:sp>
      <p:sp>
        <p:nvSpPr>
          <p:cNvPr id="11" name="Metin kutusu 10">
            <a:extLst>
              <a:ext uri="{FF2B5EF4-FFF2-40B4-BE49-F238E27FC236}">
                <a16:creationId xmlns:a16="http://schemas.microsoft.com/office/drawing/2014/main" id="{0AE2746C-C3AC-0611-97A7-365726193ED6}"/>
              </a:ext>
            </a:extLst>
          </p:cNvPr>
          <p:cNvSpPr txBox="1"/>
          <p:nvPr/>
        </p:nvSpPr>
        <p:spPr>
          <a:xfrm>
            <a:off x="205740" y="357415"/>
            <a:ext cx="7216621" cy="400110"/>
          </a:xfrm>
          <a:prstGeom prst="rect">
            <a:avLst/>
          </a:prstGeom>
          <a:solidFill>
            <a:srgbClr val="FEEEB9"/>
          </a:solidFill>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err="1"/>
              <a:t>Fill</a:t>
            </a:r>
            <a:r>
              <a:rPr lang="tr-TR" sz="2000" dirty="0"/>
              <a:t> in </a:t>
            </a:r>
            <a:r>
              <a:rPr lang="tr-TR" sz="2000" dirty="0" err="1"/>
              <a:t>the</a:t>
            </a:r>
            <a:r>
              <a:rPr lang="tr-TR" sz="2000" dirty="0"/>
              <a:t> </a:t>
            </a:r>
            <a:r>
              <a:rPr lang="tr-TR" sz="2000" dirty="0" err="1"/>
              <a:t>blanks</a:t>
            </a:r>
            <a:r>
              <a:rPr lang="tr-TR" sz="2000" dirty="0"/>
              <a:t> </a:t>
            </a:r>
            <a:r>
              <a:rPr lang="tr-TR" sz="2000" dirty="0" err="1"/>
              <a:t>according</a:t>
            </a:r>
            <a:r>
              <a:rPr lang="tr-TR" sz="2000" dirty="0"/>
              <a:t> </a:t>
            </a:r>
            <a:r>
              <a:rPr lang="tr-TR" sz="2000" dirty="0" err="1"/>
              <a:t>to</a:t>
            </a:r>
            <a:r>
              <a:rPr lang="tr-TR" sz="2000" dirty="0"/>
              <a:t> </a:t>
            </a:r>
            <a:r>
              <a:rPr lang="tr-TR" sz="2000" dirty="0" err="1"/>
              <a:t>translation</a:t>
            </a:r>
            <a:r>
              <a:rPr lang="tr-TR" sz="2000" dirty="0"/>
              <a:t> </a:t>
            </a:r>
            <a:r>
              <a:rPr lang="tr-TR" sz="2000" dirty="0" err="1"/>
              <a:t>given</a:t>
            </a:r>
            <a:r>
              <a:rPr lang="tr-TR" sz="2000" dirty="0"/>
              <a:t> </a:t>
            </a:r>
            <a:r>
              <a:rPr lang="tr-TR" sz="2000" dirty="0" err="1"/>
              <a:t>below</a:t>
            </a:r>
            <a:r>
              <a:rPr lang="tr-TR" sz="2000" dirty="0"/>
              <a:t>.</a:t>
            </a:r>
          </a:p>
        </p:txBody>
      </p:sp>
      <p:sp>
        <p:nvSpPr>
          <p:cNvPr id="12" name="Konuşma Balonu: Dikdörtgen 11">
            <a:extLst>
              <a:ext uri="{FF2B5EF4-FFF2-40B4-BE49-F238E27FC236}">
                <a16:creationId xmlns:a16="http://schemas.microsoft.com/office/drawing/2014/main" id="{EF32A579-8F05-46CF-40D7-7EC3C36EC34F}"/>
              </a:ext>
            </a:extLst>
          </p:cNvPr>
          <p:cNvSpPr/>
          <p:nvPr/>
        </p:nvSpPr>
        <p:spPr>
          <a:xfrm>
            <a:off x="5111015" y="1352169"/>
            <a:ext cx="2069431"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ama</a:t>
            </a:r>
          </a:p>
        </p:txBody>
      </p:sp>
      <p:sp>
        <p:nvSpPr>
          <p:cNvPr id="13" name="Konuşma Balonu: Dikdörtgen 12">
            <a:extLst>
              <a:ext uri="{FF2B5EF4-FFF2-40B4-BE49-F238E27FC236}">
                <a16:creationId xmlns:a16="http://schemas.microsoft.com/office/drawing/2014/main" id="{1A0648F0-3046-578E-CA35-3CE51D5036D7}"/>
              </a:ext>
            </a:extLst>
          </p:cNvPr>
          <p:cNvSpPr/>
          <p:nvPr/>
        </p:nvSpPr>
        <p:spPr>
          <a:xfrm>
            <a:off x="7180446" y="1352169"/>
            <a:ext cx="4706754"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ben araba kullanamam</a:t>
            </a:r>
          </a:p>
        </p:txBody>
      </p:sp>
    </p:spTree>
    <p:extLst>
      <p:ext uri="{BB962C8B-B14F-4D97-AF65-F5344CB8AC3E}">
        <p14:creationId xmlns:p14="http://schemas.microsoft.com/office/powerpoint/2010/main" val="28671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https://www.egetolgayaltinay.com/lessons/764</a:t>
            </a:r>
            <a:r>
              <a:rPr lang="tr-TR" sz="2400" b="1" dirty="0"/>
              <a:t>  </a:t>
            </a:r>
          </a:p>
        </p:txBody>
      </p:sp>
      <p:pic>
        <p:nvPicPr>
          <p:cNvPr id="5" name="Resim 4">
            <a:extLst>
              <a:ext uri="{FF2B5EF4-FFF2-40B4-BE49-F238E27FC236}">
                <a16:creationId xmlns:a16="http://schemas.microsoft.com/office/drawing/2014/main" id="{F6EFF5C1-D731-D763-1A1E-56083B406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322" y="3350219"/>
            <a:ext cx="2881441" cy="2729170"/>
          </a:xfrm>
          <a:prstGeom prst="rect">
            <a:avLst/>
          </a:prstGeom>
        </p:spPr>
      </p:pic>
    </p:spTree>
    <p:extLst>
      <p:ext uri="{BB962C8B-B14F-4D97-AF65-F5344CB8AC3E}">
        <p14:creationId xmlns:p14="http://schemas.microsoft.com/office/powerpoint/2010/main" val="4081876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https://www.egetolgayaltinay.com/lessons/765</a:t>
            </a:r>
            <a:r>
              <a:rPr lang="tr-TR" sz="2400" b="1" dirty="0"/>
              <a:t>   </a:t>
            </a:r>
          </a:p>
        </p:txBody>
      </p:sp>
      <p:pic>
        <p:nvPicPr>
          <p:cNvPr id="3" name="Resim 2">
            <a:extLst>
              <a:ext uri="{FF2B5EF4-FFF2-40B4-BE49-F238E27FC236}">
                <a16:creationId xmlns:a16="http://schemas.microsoft.com/office/drawing/2014/main" id="{097B2A1A-FB68-1312-3278-7BFF679F9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980" y="3429000"/>
            <a:ext cx="3030695" cy="2845897"/>
          </a:xfrm>
          <a:prstGeom prst="rect">
            <a:avLst/>
          </a:prstGeom>
        </p:spPr>
      </p:pic>
    </p:spTree>
    <p:extLst>
      <p:ext uri="{BB962C8B-B14F-4D97-AF65-F5344CB8AC3E}">
        <p14:creationId xmlns:p14="http://schemas.microsoft.com/office/powerpoint/2010/main" val="1547262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1A80D78-F440-A697-24E5-AE5E215A31D2}"/>
              </a:ext>
            </a:extLst>
          </p:cNvPr>
          <p:cNvSpPr txBox="1"/>
          <p:nvPr/>
        </p:nvSpPr>
        <p:spPr>
          <a:xfrm>
            <a:off x="435047" y="2987492"/>
            <a:ext cx="7715250" cy="1200329"/>
          </a:xfrm>
          <a:prstGeom prst="rect">
            <a:avLst/>
          </a:prstGeom>
          <a:noFill/>
        </p:spPr>
        <p:txBody>
          <a:bodyPr wrap="square" rtlCol="0">
            <a:spAutoFit/>
          </a:bodyPr>
          <a:lstStyle/>
          <a:p>
            <a:r>
              <a:rPr lang="tr-TR" sz="2400" b="1" dirty="0"/>
              <a:t>Konu ile ilgili şarkıya aşağıdaki bağlantıdan ulaşabilirsiniz:</a:t>
            </a:r>
          </a:p>
          <a:p>
            <a:endParaRPr lang="tr-TR" sz="2400" b="1" dirty="0"/>
          </a:p>
          <a:p>
            <a:r>
              <a:rPr lang="tr-TR" sz="2400" b="1" dirty="0">
                <a:hlinkClick r:id="rId3"/>
              </a:rPr>
              <a:t>https://www.egetolgayaltinay.com/lessons/767</a:t>
            </a:r>
            <a:r>
              <a:rPr lang="tr-TR" sz="2400" b="1" dirty="0"/>
              <a:t> </a:t>
            </a:r>
          </a:p>
        </p:txBody>
      </p:sp>
    </p:spTree>
    <p:extLst>
      <p:ext uri="{BB962C8B-B14F-4D97-AF65-F5344CB8AC3E}">
        <p14:creationId xmlns:p14="http://schemas.microsoft.com/office/powerpoint/2010/main" val="1908476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F7E668A8-54D0-DA90-5BEE-09C9C39FAEBB}"/>
              </a:ext>
            </a:extLst>
          </p:cNvPr>
          <p:cNvSpPr/>
          <p:nvPr/>
        </p:nvSpPr>
        <p:spPr>
          <a:xfrm>
            <a:off x="291598" y="2178865"/>
            <a:ext cx="5398724" cy="828289"/>
          </a:xfrm>
          <a:prstGeom prst="wedgeRectCallout">
            <a:avLst>
              <a:gd name="adj1" fmla="val -16015"/>
              <a:gd name="adj2" fmla="val 13388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Can </a:t>
            </a:r>
            <a:r>
              <a:rPr lang="tr-TR" sz="4000" b="1" dirty="0" err="1">
                <a:solidFill>
                  <a:schemeClr val="tx1"/>
                </a:solidFill>
              </a:rPr>
              <a:t>you</a:t>
            </a:r>
            <a:r>
              <a:rPr lang="tr-TR" sz="4000" b="1" dirty="0">
                <a:solidFill>
                  <a:schemeClr val="tx1"/>
                </a:solidFill>
              </a:rPr>
              <a:t> </a:t>
            </a:r>
            <a:r>
              <a:rPr lang="tr-TR" sz="4000" b="1" dirty="0" err="1">
                <a:solidFill>
                  <a:schemeClr val="tx1"/>
                </a:solidFill>
              </a:rPr>
              <a:t>play</a:t>
            </a:r>
            <a:r>
              <a:rPr lang="tr-TR" sz="4000" b="1" dirty="0">
                <a:solidFill>
                  <a:schemeClr val="tx1"/>
                </a:solidFill>
              </a:rPr>
              <a:t> </a:t>
            </a:r>
            <a:r>
              <a:rPr lang="tr-TR" sz="4000" b="1" dirty="0" err="1">
                <a:solidFill>
                  <a:schemeClr val="tx1"/>
                </a:solidFill>
              </a:rPr>
              <a:t>tennis</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CF030C66-4662-4BD2-D816-7138303BBCB1}"/>
              </a:ext>
            </a:extLst>
          </p:cNvPr>
          <p:cNvSpPr/>
          <p:nvPr/>
        </p:nvSpPr>
        <p:spPr>
          <a:xfrm>
            <a:off x="291597" y="1706151"/>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Tenis oynayabilir misin?</a:t>
            </a:r>
          </a:p>
        </p:txBody>
      </p:sp>
      <p:sp>
        <p:nvSpPr>
          <p:cNvPr id="4" name="Konuşma Balonu: Dikdörtgen 3">
            <a:extLst>
              <a:ext uri="{FF2B5EF4-FFF2-40B4-BE49-F238E27FC236}">
                <a16:creationId xmlns:a16="http://schemas.microsoft.com/office/drawing/2014/main" id="{F8CC04AE-4F4E-C198-5D15-09F72E80D530}"/>
              </a:ext>
            </a:extLst>
          </p:cNvPr>
          <p:cNvSpPr/>
          <p:nvPr/>
        </p:nvSpPr>
        <p:spPr>
          <a:xfrm>
            <a:off x="3396638" y="3837841"/>
            <a:ext cx="5398724" cy="828289"/>
          </a:xfrm>
          <a:prstGeom prst="wedgeRectCallout">
            <a:avLst>
              <a:gd name="adj1" fmla="val 67177"/>
              <a:gd name="adj2" fmla="val -1401"/>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Yes</a:t>
            </a:r>
            <a:r>
              <a:rPr lang="tr-TR" sz="4000" b="1" dirty="0">
                <a:solidFill>
                  <a:schemeClr val="tx1"/>
                </a:solidFill>
              </a:rPr>
              <a:t>, I can.</a:t>
            </a:r>
          </a:p>
        </p:txBody>
      </p:sp>
      <p:sp>
        <p:nvSpPr>
          <p:cNvPr id="5" name="Konuşma Balonu: Dikdörtgen 4">
            <a:extLst>
              <a:ext uri="{FF2B5EF4-FFF2-40B4-BE49-F238E27FC236}">
                <a16:creationId xmlns:a16="http://schemas.microsoft.com/office/drawing/2014/main" id="{73B8D9B7-509B-74F3-D179-38BDD8FB614A}"/>
              </a:ext>
            </a:extLst>
          </p:cNvPr>
          <p:cNvSpPr/>
          <p:nvPr/>
        </p:nvSpPr>
        <p:spPr>
          <a:xfrm>
            <a:off x="3396637" y="3365127"/>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Evet, yapabilirim.</a:t>
            </a:r>
          </a:p>
        </p:txBody>
      </p:sp>
      <p:sp>
        <p:nvSpPr>
          <p:cNvPr id="6" name="Metin kutusu 5">
            <a:extLst>
              <a:ext uri="{FF2B5EF4-FFF2-40B4-BE49-F238E27FC236}">
                <a16:creationId xmlns:a16="http://schemas.microsoft.com/office/drawing/2014/main" id="{09C4AB5E-B60B-5A41-D756-D9A4BD5FA9F4}"/>
              </a:ext>
            </a:extLst>
          </p:cNvPr>
          <p:cNvSpPr txBox="1"/>
          <p:nvPr/>
        </p:nvSpPr>
        <p:spPr>
          <a:xfrm>
            <a:off x="291597" y="301738"/>
            <a:ext cx="558576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Birinin bir şey yapıp yapamadığını sormak için</a:t>
            </a:r>
          </a:p>
          <a:p>
            <a:r>
              <a:rPr lang="tr-TR" dirty="0"/>
              <a:t>«</a:t>
            </a:r>
            <a:r>
              <a:rPr lang="tr-TR" sz="2400" b="1" dirty="0">
                <a:solidFill>
                  <a:srgbClr val="00B050"/>
                </a:solidFill>
              </a:rPr>
              <a:t>Can </a:t>
            </a:r>
            <a:r>
              <a:rPr lang="tr-TR" sz="2400" b="1" dirty="0" err="1">
                <a:solidFill>
                  <a:srgbClr val="00B050"/>
                </a:solidFill>
              </a:rPr>
              <a:t>you</a:t>
            </a:r>
            <a:r>
              <a:rPr lang="tr-TR" sz="2400" b="1" dirty="0">
                <a:solidFill>
                  <a:srgbClr val="00B050"/>
                </a:solidFill>
              </a:rPr>
              <a:t> …?</a:t>
            </a:r>
            <a:r>
              <a:rPr lang="tr-TR" sz="2000" dirty="0">
                <a:solidFill>
                  <a:schemeClr val="tx1"/>
                </a:solidFill>
              </a:rPr>
              <a:t>»</a:t>
            </a:r>
            <a:r>
              <a:rPr lang="tr-TR" sz="2400" b="1" dirty="0">
                <a:solidFill>
                  <a:srgbClr val="FF0000"/>
                </a:solidFill>
              </a:rPr>
              <a:t> </a:t>
            </a:r>
            <a:r>
              <a:rPr lang="tr-TR" dirty="0"/>
              <a:t>yapısı kullanılır.</a:t>
            </a:r>
          </a:p>
          <a:p>
            <a:r>
              <a:rPr lang="tr-TR" dirty="0"/>
              <a:t>Türkçe karşılığı: «Sen … yapabilir misin?» </a:t>
            </a:r>
            <a:r>
              <a:rPr lang="tr-TR" dirty="0" err="1"/>
              <a:t>dir</a:t>
            </a:r>
            <a:r>
              <a:rPr lang="tr-TR" dirty="0"/>
              <a:t>.</a:t>
            </a:r>
          </a:p>
        </p:txBody>
      </p:sp>
      <p:sp>
        <p:nvSpPr>
          <p:cNvPr id="7" name="Metin kutusu 6">
            <a:extLst>
              <a:ext uri="{FF2B5EF4-FFF2-40B4-BE49-F238E27FC236}">
                <a16:creationId xmlns:a16="http://schemas.microsoft.com/office/drawing/2014/main" id="{B26FC34A-51D2-7596-CBA0-6C47F337E00A}"/>
              </a:ext>
            </a:extLst>
          </p:cNvPr>
          <p:cNvSpPr txBox="1"/>
          <p:nvPr/>
        </p:nvSpPr>
        <p:spPr>
          <a:xfrm>
            <a:off x="6095999" y="301737"/>
            <a:ext cx="558576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Sorulan şeyi yapabiliyorsak</a:t>
            </a:r>
          </a:p>
          <a:p>
            <a:r>
              <a:rPr lang="tr-TR" dirty="0"/>
              <a:t>«</a:t>
            </a:r>
            <a:r>
              <a:rPr lang="tr-TR" sz="2400" b="1" dirty="0" err="1">
                <a:solidFill>
                  <a:srgbClr val="00B050"/>
                </a:solidFill>
              </a:rPr>
              <a:t>Yes</a:t>
            </a:r>
            <a:r>
              <a:rPr lang="tr-TR" sz="2400" b="1" dirty="0">
                <a:solidFill>
                  <a:srgbClr val="00B050"/>
                </a:solidFill>
              </a:rPr>
              <a:t> I can.</a:t>
            </a:r>
            <a:r>
              <a:rPr lang="tr-TR" sz="2000" dirty="0">
                <a:solidFill>
                  <a:schemeClr val="tx1"/>
                </a:solidFill>
              </a:rPr>
              <a:t>»</a:t>
            </a:r>
            <a:r>
              <a:rPr lang="tr-TR" sz="2400" b="1" dirty="0">
                <a:solidFill>
                  <a:srgbClr val="FF0000"/>
                </a:solidFill>
              </a:rPr>
              <a:t> </a:t>
            </a:r>
            <a:r>
              <a:rPr lang="tr-TR" dirty="0"/>
              <a:t>yapısı kullanılır.</a:t>
            </a:r>
          </a:p>
          <a:p>
            <a:r>
              <a:rPr lang="tr-TR" dirty="0"/>
              <a:t>Türkçe karşılığı: «Evet, yapabilirim.» </a:t>
            </a:r>
            <a:r>
              <a:rPr lang="tr-TR" dirty="0" err="1"/>
              <a:t>dir</a:t>
            </a:r>
            <a:r>
              <a:rPr lang="tr-TR" dirty="0"/>
              <a:t>.</a:t>
            </a:r>
          </a:p>
        </p:txBody>
      </p:sp>
    </p:spTree>
    <p:extLst>
      <p:ext uri="{BB962C8B-B14F-4D97-AF65-F5344CB8AC3E}">
        <p14:creationId xmlns:p14="http://schemas.microsoft.com/office/powerpoint/2010/main" val="2703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CF78FA6C-48F3-F3EB-F665-B01E1A9B90AF}"/>
              </a:ext>
            </a:extLst>
          </p:cNvPr>
          <p:cNvSpPr/>
          <p:nvPr/>
        </p:nvSpPr>
        <p:spPr>
          <a:xfrm>
            <a:off x="2351494" y="2008093"/>
            <a:ext cx="355624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Suçluları yakalamak</a:t>
            </a:r>
            <a:endParaRPr lang="en-US" sz="3200" dirty="0"/>
          </a:p>
        </p:txBody>
      </p:sp>
      <p:sp>
        <p:nvSpPr>
          <p:cNvPr id="3" name="Dikdörtgen: Köşeleri Yuvarlatılmış 2">
            <a:extLst>
              <a:ext uri="{FF2B5EF4-FFF2-40B4-BE49-F238E27FC236}">
                <a16:creationId xmlns:a16="http://schemas.microsoft.com/office/drawing/2014/main" id="{CDD3E6D0-E14F-3783-3881-6327086460E7}"/>
              </a:ext>
            </a:extLst>
          </p:cNvPr>
          <p:cNvSpPr/>
          <p:nvPr/>
        </p:nvSpPr>
        <p:spPr>
          <a:xfrm>
            <a:off x="2351494" y="591672"/>
            <a:ext cx="3556248" cy="1416422"/>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Catch</a:t>
            </a:r>
            <a:r>
              <a:rPr lang="tr-TR" sz="4400" b="1" dirty="0"/>
              <a:t> </a:t>
            </a:r>
            <a:r>
              <a:rPr lang="tr-TR" sz="4400" b="1" dirty="0" err="1"/>
              <a:t>the</a:t>
            </a:r>
            <a:r>
              <a:rPr lang="tr-TR" sz="4400" b="1" dirty="0"/>
              <a:t> </a:t>
            </a:r>
            <a:r>
              <a:rPr lang="tr-TR" sz="4400" b="1" dirty="0" err="1"/>
              <a:t>criminals</a:t>
            </a:r>
            <a:endParaRPr lang="en-US" sz="4400" b="1" dirty="0"/>
          </a:p>
        </p:txBody>
      </p:sp>
      <p:sp>
        <p:nvSpPr>
          <p:cNvPr id="4" name="Dikdörtgen: Köşeleri Yuvarlatılmış 3">
            <a:extLst>
              <a:ext uri="{FF2B5EF4-FFF2-40B4-BE49-F238E27FC236}">
                <a16:creationId xmlns:a16="http://schemas.microsoft.com/office/drawing/2014/main" id="{FAA5DD26-C39B-F2FE-773E-B6E057625D6E}"/>
              </a:ext>
            </a:extLst>
          </p:cNvPr>
          <p:cNvSpPr/>
          <p:nvPr/>
        </p:nvSpPr>
        <p:spPr>
          <a:xfrm>
            <a:off x="8330952" y="2008093"/>
            <a:ext cx="355624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Topu yakalamak</a:t>
            </a:r>
            <a:endParaRPr lang="en-US" sz="3200" dirty="0"/>
          </a:p>
        </p:txBody>
      </p:sp>
      <p:sp>
        <p:nvSpPr>
          <p:cNvPr id="5" name="Dikdörtgen: Köşeleri Yuvarlatılmış 4">
            <a:extLst>
              <a:ext uri="{FF2B5EF4-FFF2-40B4-BE49-F238E27FC236}">
                <a16:creationId xmlns:a16="http://schemas.microsoft.com/office/drawing/2014/main" id="{1E2621E9-E92E-D4FD-A24F-3CA84F978C0B}"/>
              </a:ext>
            </a:extLst>
          </p:cNvPr>
          <p:cNvSpPr/>
          <p:nvPr/>
        </p:nvSpPr>
        <p:spPr>
          <a:xfrm>
            <a:off x="8330952" y="591672"/>
            <a:ext cx="3556248" cy="1416422"/>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Catch</a:t>
            </a:r>
            <a:r>
              <a:rPr lang="tr-TR" sz="4400" b="1" dirty="0"/>
              <a:t> </a:t>
            </a:r>
            <a:r>
              <a:rPr lang="tr-TR" sz="4400" b="1" dirty="0" err="1"/>
              <a:t>the</a:t>
            </a:r>
            <a:r>
              <a:rPr lang="tr-TR" sz="4400" b="1" dirty="0"/>
              <a:t> </a:t>
            </a:r>
            <a:r>
              <a:rPr lang="tr-TR" sz="4400" b="1" dirty="0" err="1"/>
              <a:t>ball</a:t>
            </a:r>
            <a:endParaRPr lang="en-US" sz="4400" b="1" dirty="0"/>
          </a:p>
        </p:txBody>
      </p:sp>
      <p:sp>
        <p:nvSpPr>
          <p:cNvPr id="6" name="Dikdörtgen: Köşeleri Yuvarlatılmış 5">
            <a:extLst>
              <a:ext uri="{FF2B5EF4-FFF2-40B4-BE49-F238E27FC236}">
                <a16:creationId xmlns:a16="http://schemas.microsoft.com/office/drawing/2014/main" id="{3822D14C-E760-CC48-8957-9ED35178527B}"/>
              </a:ext>
            </a:extLst>
          </p:cNvPr>
          <p:cNvSpPr/>
          <p:nvPr/>
        </p:nvSpPr>
        <p:spPr>
          <a:xfrm>
            <a:off x="2252882" y="5047128"/>
            <a:ext cx="355624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Ağır şeyler taşımak</a:t>
            </a:r>
            <a:endParaRPr lang="en-US" sz="3200" dirty="0"/>
          </a:p>
        </p:txBody>
      </p:sp>
      <p:sp>
        <p:nvSpPr>
          <p:cNvPr id="7" name="Dikdörtgen: Köşeleri Yuvarlatılmış 6">
            <a:extLst>
              <a:ext uri="{FF2B5EF4-FFF2-40B4-BE49-F238E27FC236}">
                <a16:creationId xmlns:a16="http://schemas.microsoft.com/office/drawing/2014/main" id="{33E53A80-2A75-5AE7-29CB-0294F44CD85A}"/>
              </a:ext>
            </a:extLst>
          </p:cNvPr>
          <p:cNvSpPr/>
          <p:nvPr/>
        </p:nvSpPr>
        <p:spPr>
          <a:xfrm>
            <a:off x="2252882" y="3630707"/>
            <a:ext cx="3556248" cy="1416422"/>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Carry</a:t>
            </a:r>
            <a:r>
              <a:rPr lang="tr-TR" sz="4400" b="1" dirty="0"/>
              <a:t> </a:t>
            </a:r>
            <a:r>
              <a:rPr lang="tr-TR" sz="4400" b="1" dirty="0" err="1"/>
              <a:t>heavy</a:t>
            </a:r>
            <a:r>
              <a:rPr lang="tr-TR" sz="4400" b="1" dirty="0"/>
              <a:t> </a:t>
            </a:r>
            <a:r>
              <a:rPr lang="tr-TR" sz="4400" b="1" dirty="0" err="1"/>
              <a:t>things</a:t>
            </a:r>
            <a:endParaRPr lang="en-US" sz="4400" b="1" dirty="0"/>
          </a:p>
        </p:txBody>
      </p:sp>
      <p:sp>
        <p:nvSpPr>
          <p:cNvPr id="8" name="Dikdörtgen: Köşeleri Yuvarlatılmış 7">
            <a:extLst>
              <a:ext uri="{FF2B5EF4-FFF2-40B4-BE49-F238E27FC236}">
                <a16:creationId xmlns:a16="http://schemas.microsoft.com/office/drawing/2014/main" id="{93B8ED7C-C864-8B7D-D8CA-0C872CEC7982}"/>
              </a:ext>
            </a:extLst>
          </p:cNvPr>
          <p:cNvSpPr/>
          <p:nvPr/>
        </p:nvSpPr>
        <p:spPr>
          <a:xfrm>
            <a:off x="8232340" y="5047128"/>
            <a:ext cx="355624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Tırmanmak</a:t>
            </a:r>
            <a:endParaRPr lang="en-US" sz="3200" dirty="0"/>
          </a:p>
        </p:txBody>
      </p:sp>
      <p:sp>
        <p:nvSpPr>
          <p:cNvPr id="9" name="Dikdörtgen: Köşeleri Yuvarlatılmış 8">
            <a:extLst>
              <a:ext uri="{FF2B5EF4-FFF2-40B4-BE49-F238E27FC236}">
                <a16:creationId xmlns:a16="http://schemas.microsoft.com/office/drawing/2014/main" id="{9457E735-E09B-8380-B402-9B77978DD5E5}"/>
              </a:ext>
            </a:extLst>
          </p:cNvPr>
          <p:cNvSpPr/>
          <p:nvPr/>
        </p:nvSpPr>
        <p:spPr>
          <a:xfrm>
            <a:off x="8232340" y="3917575"/>
            <a:ext cx="3556248" cy="1129553"/>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5400" b="1" dirty="0"/>
              <a:t>Climb</a:t>
            </a:r>
            <a:endParaRPr lang="en-US" sz="5400" b="1" dirty="0"/>
          </a:p>
        </p:txBody>
      </p:sp>
    </p:spTree>
    <p:extLst>
      <p:ext uri="{BB962C8B-B14F-4D97-AF65-F5344CB8AC3E}">
        <p14:creationId xmlns:p14="http://schemas.microsoft.com/office/powerpoint/2010/main" val="59777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onuşma Balonu: Dikdörtgen 3">
            <a:extLst>
              <a:ext uri="{FF2B5EF4-FFF2-40B4-BE49-F238E27FC236}">
                <a16:creationId xmlns:a16="http://schemas.microsoft.com/office/drawing/2014/main" id="{8A22822A-405A-B34F-410C-B988E22B8864}"/>
              </a:ext>
            </a:extLst>
          </p:cNvPr>
          <p:cNvSpPr/>
          <p:nvPr/>
        </p:nvSpPr>
        <p:spPr>
          <a:xfrm>
            <a:off x="291597" y="2178865"/>
            <a:ext cx="6073343" cy="828289"/>
          </a:xfrm>
          <a:prstGeom prst="wedgeRectCallout">
            <a:avLst>
              <a:gd name="adj1" fmla="val -16015"/>
              <a:gd name="adj2" fmla="val 13388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Can </a:t>
            </a:r>
            <a:r>
              <a:rPr lang="tr-TR" sz="4000" b="1" dirty="0" err="1">
                <a:solidFill>
                  <a:schemeClr val="tx1"/>
                </a:solidFill>
              </a:rPr>
              <a:t>you</a:t>
            </a:r>
            <a:r>
              <a:rPr lang="tr-TR" sz="4000" b="1" dirty="0">
                <a:solidFill>
                  <a:schemeClr val="tx1"/>
                </a:solidFill>
              </a:rPr>
              <a:t> do </a:t>
            </a:r>
            <a:r>
              <a:rPr lang="tr-TR" sz="4000" b="1" dirty="0" err="1">
                <a:solidFill>
                  <a:schemeClr val="tx1"/>
                </a:solidFill>
              </a:rPr>
              <a:t>puzzles</a:t>
            </a:r>
            <a:r>
              <a:rPr lang="tr-TR" sz="4000" b="1" dirty="0">
                <a:solidFill>
                  <a:schemeClr val="tx1"/>
                </a:solidFill>
              </a:rPr>
              <a:t>?</a:t>
            </a:r>
          </a:p>
        </p:txBody>
      </p:sp>
      <p:sp>
        <p:nvSpPr>
          <p:cNvPr id="5" name="Konuşma Balonu: Dikdörtgen 4">
            <a:extLst>
              <a:ext uri="{FF2B5EF4-FFF2-40B4-BE49-F238E27FC236}">
                <a16:creationId xmlns:a16="http://schemas.microsoft.com/office/drawing/2014/main" id="{AD10501B-6005-6F61-04CB-7FE91E8F5F98}"/>
              </a:ext>
            </a:extLst>
          </p:cNvPr>
          <p:cNvSpPr/>
          <p:nvPr/>
        </p:nvSpPr>
        <p:spPr>
          <a:xfrm>
            <a:off x="291597" y="1706151"/>
            <a:ext cx="6073344"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Yapboz yapabilir misin?</a:t>
            </a:r>
          </a:p>
        </p:txBody>
      </p:sp>
      <p:sp>
        <p:nvSpPr>
          <p:cNvPr id="6" name="Konuşma Balonu: Dikdörtgen 5">
            <a:extLst>
              <a:ext uri="{FF2B5EF4-FFF2-40B4-BE49-F238E27FC236}">
                <a16:creationId xmlns:a16="http://schemas.microsoft.com/office/drawing/2014/main" id="{E0E37415-B0AD-62BE-97D7-D1EB955D87BB}"/>
              </a:ext>
            </a:extLst>
          </p:cNvPr>
          <p:cNvSpPr/>
          <p:nvPr/>
        </p:nvSpPr>
        <p:spPr>
          <a:xfrm>
            <a:off x="3396638" y="3837841"/>
            <a:ext cx="5398724" cy="828289"/>
          </a:xfrm>
          <a:prstGeom prst="wedgeRectCallout">
            <a:avLst>
              <a:gd name="adj1" fmla="val 67177"/>
              <a:gd name="adj2" fmla="val -1401"/>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No, I </a:t>
            </a:r>
            <a:r>
              <a:rPr lang="tr-TR" sz="4000" b="1" dirty="0" err="1">
                <a:solidFill>
                  <a:schemeClr val="tx1"/>
                </a:solidFill>
              </a:rPr>
              <a:t>can’t</a:t>
            </a:r>
            <a:r>
              <a:rPr lang="tr-TR" sz="4000" b="1" dirty="0">
                <a:solidFill>
                  <a:schemeClr val="tx1"/>
                </a:solidFill>
              </a:rPr>
              <a:t>.</a:t>
            </a:r>
          </a:p>
        </p:txBody>
      </p:sp>
      <p:sp>
        <p:nvSpPr>
          <p:cNvPr id="7" name="Konuşma Balonu: Dikdörtgen 6">
            <a:extLst>
              <a:ext uri="{FF2B5EF4-FFF2-40B4-BE49-F238E27FC236}">
                <a16:creationId xmlns:a16="http://schemas.microsoft.com/office/drawing/2014/main" id="{A1379762-D11C-19A4-B855-37CCF17A432E}"/>
              </a:ext>
            </a:extLst>
          </p:cNvPr>
          <p:cNvSpPr/>
          <p:nvPr/>
        </p:nvSpPr>
        <p:spPr>
          <a:xfrm>
            <a:off x="3396637" y="3365127"/>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Hayır, yapamam.</a:t>
            </a:r>
          </a:p>
        </p:txBody>
      </p:sp>
      <p:sp>
        <p:nvSpPr>
          <p:cNvPr id="8" name="Metin kutusu 7">
            <a:extLst>
              <a:ext uri="{FF2B5EF4-FFF2-40B4-BE49-F238E27FC236}">
                <a16:creationId xmlns:a16="http://schemas.microsoft.com/office/drawing/2014/main" id="{753F16E3-FE04-6DD1-E567-75759C2CCA5B}"/>
              </a:ext>
            </a:extLst>
          </p:cNvPr>
          <p:cNvSpPr txBox="1"/>
          <p:nvPr/>
        </p:nvSpPr>
        <p:spPr>
          <a:xfrm>
            <a:off x="6095999" y="301737"/>
            <a:ext cx="558576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a:t>Sorulan şeyi yapamıyorsak</a:t>
            </a:r>
          </a:p>
          <a:p>
            <a:r>
              <a:rPr lang="tr-TR" dirty="0"/>
              <a:t>«</a:t>
            </a:r>
            <a:r>
              <a:rPr lang="tr-TR" sz="2400" b="1" dirty="0">
                <a:solidFill>
                  <a:srgbClr val="FF0000"/>
                </a:solidFill>
              </a:rPr>
              <a:t>No, I </a:t>
            </a:r>
            <a:r>
              <a:rPr lang="tr-TR" sz="2400" b="1" dirty="0" err="1">
                <a:solidFill>
                  <a:srgbClr val="FF0000"/>
                </a:solidFill>
              </a:rPr>
              <a:t>can’t</a:t>
            </a:r>
            <a:r>
              <a:rPr lang="tr-TR" sz="2400" b="1" dirty="0">
                <a:solidFill>
                  <a:srgbClr val="FF0000"/>
                </a:solidFill>
              </a:rPr>
              <a:t>.</a:t>
            </a:r>
            <a:r>
              <a:rPr lang="tr-TR" sz="2000" dirty="0">
                <a:solidFill>
                  <a:schemeClr val="tx1"/>
                </a:solidFill>
              </a:rPr>
              <a:t>»</a:t>
            </a:r>
            <a:r>
              <a:rPr lang="tr-TR" sz="2400" b="1" dirty="0">
                <a:solidFill>
                  <a:srgbClr val="FF0000"/>
                </a:solidFill>
              </a:rPr>
              <a:t> </a:t>
            </a:r>
            <a:r>
              <a:rPr lang="tr-TR" dirty="0"/>
              <a:t>yapısı kullanılır.</a:t>
            </a:r>
          </a:p>
          <a:p>
            <a:r>
              <a:rPr lang="tr-TR" dirty="0"/>
              <a:t>Türkçe karşılığı: «Hayır, yapamam.» </a:t>
            </a:r>
            <a:r>
              <a:rPr lang="tr-TR" dirty="0" err="1"/>
              <a:t>dır</a:t>
            </a:r>
            <a:r>
              <a:rPr lang="tr-TR" dirty="0"/>
              <a:t>.</a:t>
            </a:r>
          </a:p>
        </p:txBody>
      </p:sp>
    </p:spTree>
    <p:extLst>
      <p:ext uri="{BB962C8B-B14F-4D97-AF65-F5344CB8AC3E}">
        <p14:creationId xmlns:p14="http://schemas.microsoft.com/office/powerpoint/2010/main" val="232998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7CB1F98-5898-FBC0-5734-6FE3330413E1}"/>
              </a:ext>
            </a:extLst>
          </p:cNvPr>
          <p:cNvSpPr txBox="1"/>
          <p:nvPr/>
        </p:nvSpPr>
        <p:spPr>
          <a:xfrm>
            <a:off x="579405" y="1982450"/>
            <a:ext cx="11033185" cy="1446550"/>
          </a:xfrm>
          <a:prstGeom prst="rect">
            <a:avLst/>
          </a:prstGeom>
          <a:noFill/>
        </p:spPr>
        <p:txBody>
          <a:bodyPr wrap="square" rtlCol="0">
            <a:spAutoFit/>
          </a:bodyPr>
          <a:lstStyle/>
          <a:p>
            <a:pPr algn="ctr"/>
            <a:r>
              <a:rPr lang="tr-TR" sz="8800" b="1" dirty="0" err="1">
                <a:solidFill>
                  <a:srgbClr val="EAB200"/>
                </a:solidFill>
              </a:rPr>
              <a:t>Expressing</a:t>
            </a:r>
            <a:r>
              <a:rPr lang="tr-TR" sz="8800" b="1" dirty="0">
                <a:solidFill>
                  <a:srgbClr val="EAB200"/>
                </a:solidFill>
              </a:rPr>
              <a:t> </a:t>
            </a:r>
            <a:r>
              <a:rPr lang="tr-TR" sz="8800" b="1" dirty="0" err="1">
                <a:solidFill>
                  <a:srgbClr val="EAB200"/>
                </a:solidFill>
              </a:rPr>
              <a:t>Possession</a:t>
            </a:r>
            <a:endParaRPr lang="tr-TR" sz="8800" b="1" dirty="0">
              <a:solidFill>
                <a:srgbClr val="EAB200"/>
              </a:solidFill>
            </a:endParaRPr>
          </a:p>
        </p:txBody>
      </p:sp>
      <p:sp>
        <p:nvSpPr>
          <p:cNvPr id="3" name="Metin kutusu 2">
            <a:extLst>
              <a:ext uri="{FF2B5EF4-FFF2-40B4-BE49-F238E27FC236}">
                <a16:creationId xmlns:a16="http://schemas.microsoft.com/office/drawing/2014/main" id="{931B09F2-3754-4C8A-0516-106A3860B951}"/>
              </a:ext>
            </a:extLst>
          </p:cNvPr>
          <p:cNvSpPr txBox="1"/>
          <p:nvPr/>
        </p:nvSpPr>
        <p:spPr>
          <a:xfrm>
            <a:off x="579406" y="3219788"/>
            <a:ext cx="11033185" cy="1015663"/>
          </a:xfrm>
          <a:prstGeom prst="rect">
            <a:avLst/>
          </a:prstGeom>
          <a:noFill/>
        </p:spPr>
        <p:txBody>
          <a:bodyPr wrap="square" rtlCol="0">
            <a:spAutoFit/>
          </a:bodyPr>
          <a:lstStyle/>
          <a:p>
            <a:pPr algn="ctr"/>
            <a:r>
              <a:rPr lang="tr-TR" sz="6000" b="1" dirty="0">
                <a:solidFill>
                  <a:srgbClr val="86674A"/>
                </a:solidFill>
              </a:rPr>
              <a:t>(Sahiplik İfadeleri)</a:t>
            </a:r>
          </a:p>
        </p:txBody>
      </p:sp>
    </p:spTree>
    <p:extLst>
      <p:ext uri="{BB962C8B-B14F-4D97-AF65-F5344CB8AC3E}">
        <p14:creationId xmlns:p14="http://schemas.microsoft.com/office/powerpoint/2010/main" val="31556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CE8F61AF-F24C-3F59-447F-645962B42BA5}"/>
              </a:ext>
            </a:extLst>
          </p:cNvPr>
          <p:cNvSpPr/>
          <p:nvPr/>
        </p:nvSpPr>
        <p:spPr>
          <a:xfrm>
            <a:off x="7661709" y="433554"/>
            <a:ext cx="3354875"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dirty="0"/>
              <a:t>Benim</a:t>
            </a:r>
            <a:endParaRPr lang="en-US" sz="4800" dirty="0"/>
          </a:p>
        </p:txBody>
      </p:sp>
      <p:sp>
        <p:nvSpPr>
          <p:cNvPr id="3" name="Dikdörtgen: Köşeleri Yuvarlatılmış 2">
            <a:extLst>
              <a:ext uri="{FF2B5EF4-FFF2-40B4-BE49-F238E27FC236}">
                <a16:creationId xmlns:a16="http://schemas.microsoft.com/office/drawing/2014/main" id="{EF72660C-7B72-5D5B-51A8-95F52BCB9705}"/>
              </a:ext>
            </a:extLst>
          </p:cNvPr>
          <p:cNvSpPr/>
          <p:nvPr/>
        </p:nvSpPr>
        <p:spPr>
          <a:xfrm>
            <a:off x="4306834" y="433554"/>
            <a:ext cx="3354875"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My</a:t>
            </a:r>
            <a:endParaRPr lang="en-US" sz="6000" b="1" dirty="0"/>
          </a:p>
        </p:txBody>
      </p:sp>
      <p:sp>
        <p:nvSpPr>
          <p:cNvPr id="4" name="Dikdörtgen: Köşeleri Yuvarlatılmış 3">
            <a:extLst>
              <a:ext uri="{FF2B5EF4-FFF2-40B4-BE49-F238E27FC236}">
                <a16:creationId xmlns:a16="http://schemas.microsoft.com/office/drawing/2014/main" id="{C375C96A-11D5-26A0-4259-ED0CDB212DE0}"/>
              </a:ext>
            </a:extLst>
          </p:cNvPr>
          <p:cNvSpPr/>
          <p:nvPr/>
        </p:nvSpPr>
        <p:spPr>
          <a:xfrm>
            <a:off x="4306833" y="1644732"/>
            <a:ext cx="6709751" cy="780833"/>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err="1"/>
              <a:t>It</a:t>
            </a:r>
            <a:r>
              <a:rPr lang="tr-TR" sz="4800" b="1" dirty="0"/>
              <a:t> is </a:t>
            </a:r>
            <a:r>
              <a:rPr lang="tr-TR" sz="4800" b="1" u="sng" dirty="0" err="1"/>
              <a:t>my</a:t>
            </a:r>
            <a:r>
              <a:rPr lang="tr-TR" sz="4800" b="1" dirty="0"/>
              <a:t> </a:t>
            </a:r>
            <a:r>
              <a:rPr lang="tr-TR" sz="4800" b="1" dirty="0" err="1"/>
              <a:t>ball</a:t>
            </a:r>
            <a:r>
              <a:rPr lang="tr-TR" sz="4800" b="1" dirty="0"/>
              <a:t>.</a:t>
            </a:r>
            <a:endParaRPr lang="en-US" sz="4800" b="1" dirty="0"/>
          </a:p>
        </p:txBody>
      </p:sp>
      <p:sp>
        <p:nvSpPr>
          <p:cNvPr id="6" name="Dikdörtgen: Köşeleri Yuvarlatılmış 5">
            <a:extLst>
              <a:ext uri="{FF2B5EF4-FFF2-40B4-BE49-F238E27FC236}">
                <a16:creationId xmlns:a16="http://schemas.microsoft.com/office/drawing/2014/main" id="{86F354D9-4871-4580-375E-BEF043C0CCB3}"/>
              </a:ext>
            </a:extLst>
          </p:cNvPr>
          <p:cNvSpPr/>
          <p:nvPr/>
        </p:nvSpPr>
        <p:spPr>
          <a:xfrm>
            <a:off x="4306833" y="2429620"/>
            <a:ext cx="6709751" cy="780833"/>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dirty="0"/>
              <a:t>O </a:t>
            </a:r>
            <a:r>
              <a:rPr lang="tr-TR" sz="4400" u="sng" dirty="0"/>
              <a:t>benim</a:t>
            </a:r>
            <a:r>
              <a:rPr lang="tr-TR" sz="4400" dirty="0"/>
              <a:t> topum.</a:t>
            </a:r>
            <a:endParaRPr lang="en-US" sz="4400" dirty="0"/>
          </a:p>
        </p:txBody>
      </p:sp>
      <p:sp>
        <p:nvSpPr>
          <p:cNvPr id="7" name="Dikdörtgen: Köşeleri Yuvarlatılmış 6">
            <a:extLst>
              <a:ext uri="{FF2B5EF4-FFF2-40B4-BE49-F238E27FC236}">
                <a16:creationId xmlns:a16="http://schemas.microsoft.com/office/drawing/2014/main" id="{C6ABED1A-99C5-0D63-FF9E-C5F6359F88B8}"/>
              </a:ext>
            </a:extLst>
          </p:cNvPr>
          <p:cNvSpPr/>
          <p:nvPr/>
        </p:nvSpPr>
        <p:spPr>
          <a:xfrm>
            <a:off x="7661709" y="3647547"/>
            <a:ext cx="3354875"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dirty="0"/>
              <a:t>Senin</a:t>
            </a:r>
            <a:endParaRPr lang="en-US" sz="4800" dirty="0"/>
          </a:p>
        </p:txBody>
      </p:sp>
      <p:sp>
        <p:nvSpPr>
          <p:cNvPr id="8" name="Dikdörtgen: Köşeleri Yuvarlatılmış 7">
            <a:extLst>
              <a:ext uri="{FF2B5EF4-FFF2-40B4-BE49-F238E27FC236}">
                <a16:creationId xmlns:a16="http://schemas.microsoft.com/office/drawing/2014/main" id="{80105D09-A13D-6108-F167-E0B7D6FCFC3C}"/>
              </a:ext>
            </a:extLst>
          </p:cNvPr>
          <p:cNvSpPr/>
          <p:nvPr/>
        </p:nvSpPr>
        <p:spPr>
          <a:xfrm>
            <a:off x="4306834" y="3647547"/>
            <a:ext cx="3354875"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err="1"/>
              <a:t>Your</a:t>
            </a:r>
            <a:endParaRPr lang="en-US" sz="6000" b="1" dirty="0"/>
          </a:p>
        </p:txBody>
      </p:sp>
      <p:sp>
        <p:nvSpPr>
          <p:cNvPr id="9" name="Dikdörtgen: Köşeleri Yuvarlatılmış 8">
            <a:extLst>
              <a:ext uri="{FF2B5EF4-FFF2-40B4-BE49-F238E27FC236}">
                <a16:creationId xmlns:a16="http://schemas.microsoft.com/office/drawing/2014/main" id="{A1A7207C-358E-CDB8-99AD-B302CA566498}"/>
              </a:ext>
            </a:extLst>
          </p:cNvPr>
          <p:cNvSpPr/>
          <p:nvPr/>
        </p:nvSpPr>
        <p:spPr>
          <a:xfrm>
            <a:off x="4306833" y="4858725"/>
            <a:ext cx="6709751" cy="780833"/>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a:t>They </a:t>
            </a:r>
            <a:r>
              <a:rPr lang="tr-TR" sz="4800" b="1" dirty="0" err="1"/>
              <a:t>are</a:t>
            </a:r>
            <a:r>
              <a:rPr lang="tr-TR" sz="4800" b="1" dirty="0"/>
              <a:t> </a:t>
            </a:r>
            <a:r>
              <a:rPr lang="tr-TR" sz="4800" b="1" u="sng" dirty="0" err="1"/>
              <a:t>your</a:t>
            </a:r>
            <a:r>
              <a:rPr lang="tr-TR" sz="4800" b="1" dirty="0"/>
              <a:t> </a:t>
            </a:r>
            <a:r>
              <a:rPr lang="tr-TR" sz="4800" b="1" dirty="0" err="1"/>
              <a:t>presents</a:t>
            </a:r>
            <a:endParaRPr lang="en-US" sz="4800" b="1" dirty="0"/>
          </a:p>
        </p:txBody>
      </p:sp>
      <p:sp>
        <p:nvSpPr>
          <p:cNvPr id="10" name="Dikdörtgen: Köşeleri Yuvarlatılmış 9">
            <a:extLst>
              <a:ext uri="{FF2B5EF4-FFF2-40B4-BE49-F238E27FC236}">
                <a16:creationId xmlns:a16="http://schemas.microsoft.com/office/drawing/2014/main" id="{27AC48EA-1D52-24AA-398E-DE1A45B147FB}"/>
              </a:ext>
            </a:extLst>
          </p:cNvPr>
          <p:cNvSpPr/>
          <p:nvPr/>
        </p:nvSpPr>
        <p:spPr>
          <a:xfrm>
            <a:off x="4306833" y="5643613"/>
            <a:ext cx="6709751" cy="780833"/>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dirty="0"/>
              <a:t>Onlar </a:t>
            </a:r>
            <a:r>
              <a:rPr lang="tr-TR" sz="4400" u="sng" dirty="0"/>
              <a:t>senin</a:t>
            </a:r>
            <a:r>
              <a:rPr lang="tr-TR" sz="4400" dirty="0"/>
              <a:t> hediyelerin.</a:t>
            </a:r>
            <a:endParaRPr lang="en-US" sz="4400" dirty="0"/>
          </a:p>
        </p:txBody>
      </p:sp>
    </p:spTree>
    <p:extLst>
      <p:ext uri="{BB962C8B-B14F-4D97-AF65-F5344CB8AC3E}">
        <p14:creationId xmlns:p14="http://schemas.microsoft.com/office/powerpoint/2010/main" val="3958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8EC7BB6C-51D7-57F1-5BFE-FC405A01B5CA}"/>
              </a:ext>
            </a:extLst>
          </p:cNvPr>
          <p:cNvSpPr/>
          <p:nvPr/>
        </p:nvSpPr>
        <p:spPr>
          <a:xfrm>
            <a:off x="7661709" y="433554"/>
            <a:ext cx="3354875"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dirty="0"/>
              <a:t>Onun</a:t>
            </a:r>
            <a:r>
              <a:rPr lang="tr-TR" sz="1400" dirty="0"/>
              <a:t>(Kızlar için kullanılır)</a:t>
            </a:r>
            <a:endParaRPr lang="en-US" sz="4800" dirty="0"/>
          </a:p>
        </p:txBody>
      </p:sp>
      <p:sp>
        <p:nvSpPr>
          <p:cNvPr id="3" name="Dikdörtgen: Köşeleri Yuvarlatılmış 2">
            <a:extLst>
              <a:ext uri="{FF2B5EF4-FFF2-40B4-BE49-F238E27FC236}">
                <a16:creationId xmlns:a16="http://schemas.microsoft.com/office/drawing/2014/main" id="{EB182AE9-81C1-EA5E-5CE1-EAB9D5DC2E1E}"/>
              </a:ext>
            </a:extLst>
          </p:cNvPr>
          <p:cNvSpPr/>
          <p:nvPr/>
        </p:nvSpPr>
        <p:spPr>
          <a:xfrm>
            <a:off x="4306834" y="433554"/>
            <a:ext cx="3354875"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Her</a:t>
            </a:r>
            <a:endParaRPr lang="en-US" sz="6000" b="1" dirty="0"/>
          </a:p>
        </p:txBody>
      </p:sp>
      <p:sp>
        <p:nvSpPr>
          <p:cNvPr id="4" name="Dikdörtgen: Köşeleri Yuvarlatılmış 3">
            <a:extLst>
              <a:ext uri="{FF2B5EF4-FFF2-40B4-BE49-F238E27FC236}">
                <a16:creationId xmlns:a16="http://schemas.microsoft.com/office/drawing/2014/main" id="{78AE1FC5-5DAE-B4C7-55D5-F62000F05B59}"/>
              </a:ext>
            </a:extLst>
          </p:cNvPr>
          <p:cNvSpPr/>
          <p:nvPr/>
        </p:nvSpPr>
        <p:spPr>
          <a:xfrm>
            <a:off x="4306833" y="1644732"/>
            <a:ext cx="6709751" cy="780833"/>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err="1"/>
              <a:t>It</a:t>
            </a:r>
            <a:r>
              <a:rPr lang="tr-TR" sz="4800" b="1" dirty="0"/>
              <a:t> is </a:t>
            </a:r>
            <a:r>
              <a:rPr lang="tr-TR" sz="4800" b="1" u="sng" dirty="0"/>
              <a:t>her</a:t>
            </a:r>
            <a:r>
              <a:rPr lang="tr-TR" sz="4800" b="1" dirty="0"/>
              <a:t> </a:t>
            </a:r>
            <a:r>
              <a:rPr lang="tr-TR" sz="4800" b="1" dirty="0" err="1"/>
              <a:t>dress</a:t>
            </a:r>
            <a:r>
              <a:rPr lang="tr-TR" sz="4800" b="1" dirty="0"/>
              <a:t>.</a:t>
            </a:r>
            <a:endParaRPr lang="en-US" sz="4800" b="1" dirty="0"/>
          </a:p>
        </p:txBody>
      </p:sp>
      <p:sp>
        <p:nvSpPr>
          <p:cNvPr id="5" name="Dikdörtgen: Köşeleri Yuvarlatılmış 4">
            <a:extLst>
              <a:ext uri="{FF2B5EF4-FFF2-40B4-BE49-F238E27FC236}">
                <a16:creationId xmlns:a16="http://schemas.microsoft.com/office/drawing/2014/main" id="{91DECCAD-8C86-5ACC-3662-AC0898359AD8}"/>
              </a:ext>
            </a:extLst>
          </p:cNvPr>
          <p:cNvSpPr/>
          <p:nvPr/>
        </p:nvSpPr>
        <p:spPr>
          <a:xfrm>
            <a:off x="4306833" y="2429620"/>
            <a:ext cx="6709751" cy="780833"/>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dirty="0"/>
              <a:t>O, </a:t>
            </a:r>
            <a:r>
              <a:rPr lang="tr-TR" sz="4400" u="sng" dirty="0"/>
              <a:t>onun</a:t>
            </a:r>
            <a:r>
              <a:rPr lang="tr-TR" sz="4400" dirty="0"/>
              <a:t> elbisesi.</a:t>
            </a:r>
            <a:endParaRPr lang="en-US" sz="4400" dirty="0"/>
          </a:p>
        </p:txBody>
      </p:sp>
      <p:sp>
        <p:nvSpPr>
          <p:cNvPr id="10" name="Dikdörtgen: Köşeleri Yuvarlatılmış 9">
            <a:extLst>
              <a:ext uri="{FF2B5EF4-FFF2-40B4-BE49-F238E27FC236}">
                <a16:creationId xmlns:a16="http://schemas.microsoft.com/office/drawing/2014/main" id="{3522CD38-64E8-CD78-FC8C-C2D9387329C1}"/>
              </a:ext>
            </a:extLst>
          </p:cNvPr>
          <p:cNvSpPr/>
          <p:nvPr/>
        </p:nvSpPr>
        <p:spPr>
          <a:xfrm>
            <a:off x="7661709" y="3647548"/>
            <a:ext cx="3354875"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dirty="0"/>
              <a:t>Onun</a:t>
            </a:r>
            <a:r>
              <a:rPr lang="tr-TR" sz="1400" dirty="0"/>
              <a:t>(Erkekler için kullanılır)</a:t>
            </a:r>
            <a:endParaRPr lang="en-US" sz="4800" dirty="0"/>
          </a:p>
        </p:txBody>
      </p:sp>
      <p:sp>
        <p:nvSpPr>
          <p:cNvPr id="11" name="Dikdörtgen: Köşeleri Yuvarlatılmış 10">
            <a:extLst>
              <a:ext uri="{FF2B5EF4-FFF2-40B4-BE49-F238E27FC236}">
                <a16:creationId xmlns:a16="http://schemas.microsoft.com/office/drawing/2014/main" id="{51B29F74-5A9C-6676-909F-CD60D854A210}"/>
              </a:ext>
            </a:extLst>
          </p:cNvPr>
          <p:cNvSpPr/>
          <p:nvPr/>
        </p:nvSpPr>
        <p:spPr>
          <a:xfrm>
            <a:off x="4306834" y="3647548"/>
            <a:ext cx="3354875"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6000" b="1" dirty="0"/>
              <a:t>His</a:t>
            </a:r>
            <a:endParaRPr lang="en-US" sz="6000" b="1" dirty="0"/>
          </a:p>
        </p:txBody>
      </p:sp>
      <p:sp>
        <p:nvSpPr>
          <p:cNvPr id="12" name="Dikdörtgen: Köşeleri Yuvarlatılmış 11">
            <a:extLst>
              <a:ext uri="{FF2B5EF4-FFF2-40B4-BE49-F238E27FC236}">
                <a16:creationId xmlns:a16="http://schemas.microsoft.com/office/drawing/2014/main" id="{81433A1D-773C-4F69-F787-C475291A1513}"/>
              </a:ext>
            </a:extLst>
          </p:cNvPr>
          <p:cNvSpPr/>
          <p:nvPr/>
        </p:nvSpPr>
        <p:spPr>
          <a:xfrm>
            <a:off x="4306833" y="4858726"/>
            <a:ext cx="6709751" cy="780833"/>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800" b="1" dirty="0" err="1"/>
              <a:t>It</a:t>
            </a:r>
            <a:r>
              <a:rPr lang="tr-TR" sz="4800" b="1" dirty="0"/>
              <a:t> is </a:t>
            </a:r>
            <a:r>
              <a:rPr lang="tr-TR" sz="4800" b="1" u="sng" dirty="0"/>
              <a:t>his</a:t>
            </a:r>
            <a:r>
              <a:rPr lang="tr-TR" sz="4800" b="1" dirty="0"/>
              <a:t> </a:t>
            </a:r>
            <a:r>
              <a:rPr lang="tr-TR" sz="4800" b="1" dirty="0" err="1"/>
              <a:t>bag</a:t>
            </a:r>
            <a:r>
              <a:rPr lang="tr-TR" sz="4800" b="1" dirty="0"/>
              <a:t>.</a:t>
            </a:r>
            <a:endParaRPr lang="en-US" sz="4800" b="1" dirty="0"/>
          </a:p>
        </p:txBody>
      </p:sp>
      <p:sp>
        <p:nvSpPr>
          <p:cNvPr id="13" name="Dikdörtgen: Köşeleri Yuvarlatılmış 12">
            <a:extLst>
              <a:ext uri="{FF2B5EF4-FFF2-40B4-BE49-F238E27FC236}">
                <a16:creationId xmlns:a16="http://schemas.microsoft.com/office/drawing/2014/main" id="{B9402B0F-9E88-1C38-8898-E49158EC96A5}"/>
              </a:ext>
            </a:extLst>
          </p:cNvPr>
          <p:cNvSpPr/>
          <p:nvPr/>
        </p:nvSpPr>
        <p:spPr>
          <a:xfrm>
            <a:off x="4306833" y="5643614"/>
            <a:ext cx="6709751" cy="780833"/>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dirty="0"/>
              <a:t>O, </a:t>
            </a:r>
            <a:r>
              <a:rPr lang="tr-TR" sz="4400" u="sng" dirty="0"/>
              <a:t>onun</a:t>
            </a:r>
            <a:r>
              <a:rPr lang="tr-TR" sz="4400" dirty="0"/>
              <a:t> çantası.</a:t>
            </a:r>
            <a:endParaRPr lang="en-US" sz="4400" dirty="0"/>
          </a:p>
        </p:txBody>
      </p:sp>
    </p:spTree>
    <p:extLst>
      <p:ext uri="{BB962C8B-B14F-4D97-AF65-F5344CB8AC3E}">
        <p14:creationId xmlns:p14="http://schemas.microsoft.com/office/powerpoint/2010/main" val="40795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75243564-4531-B1CC-EB7F-B6DC7F4D3C20}"/>
              </a:ext>
            </a:extLst>
          </p:cNvPr>
          <p:cNvSpPr/>
          <p:nvPr/>
        </p:nvSpPr>
        <p:spPr>
          <a:xfrm>
            <a:off x="310849" y="2467623"/>
            <a:ext cx="5398724" cy="828289"/>
          </a:xfrm>
          <a:prstGeom prst="wedgeRectCallout">
            <a:avLst>
              <a:gd name="adj1" fmla="val -16015"/>
              <a:gd name="adj2" fmla="val 13388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u="sng" dirty="0" err="1">
                <a:solidFill>
                  <a:schemeClr val="tx1"/>
                </a:solidFill>
              </a:rPr>
              <a:t>Whose</a:t>
            </a:r>
            <a:r>
              <a:rPr lang="tr-TR" sz="4000" b="1" dirty="0">
                <a:solidFill>
                  <a:schemeClr val="tx1"/>
                </a:solidFill>
              </a:rPr>
              <a:t> </a:t>
            </a:r>
            <a:r>
              <a:rPr lang="tr-TR" sz="4000" b="1" dirty="0" err="1">
                <a:solidFill>
                  <a:schemeClr val="tx1"/>
                </a:solidFill>
              </a:rPr>
              <a:t>camera</a:t>
            </a:r>
            <a:r>
              <a:rPr lang="tr-TR" sz="4000" b="1" dirty="0">
                <a:solidFill>
                  <a:schemeClr val="tx1"/>
                </a:solidFill>
              </a:rPr>
              <a:t> is </a:t>
            </a:r>
            <a:r>
              <a:rPr lang="tr-TR" sz="4000" b="1" dirty="0" err="1">
                <a:solidFill>
                  <a:schemeClr val="tx1"/>
                </a:solidFill>
              </a:rPr>
              <a:t>this</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9BD17267-24D1-94D6-F4BE-7B8D718132DC}"/>
              </a:ext>
            </a:extLst>
          </p:cNvPr>
          <p:cNvSpPr/>
          <p:nvPr/>
        </p:nvSpPr>
        <p:spPr>
          <a:xfrm>
            <a:off x="310848" y="1994909"/>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Bu </a:t>
            </a:r>
            <a:r>
              <a:rPr lang="tr-TR" sz="2800" b="1" u="sng" dirty="0">
                <a:solidFill>
                  <a:sysClr val="windowText" lastClr="000000"/>
                </a:solidFill>
              </a:rPr>
              <a:t>kimin</a:t>
            </a:r>
            <a:r>
              <a:rPr lang="tr-TR" sz="2800" b="1" dirty="0">
                <a:solidFill>
                  <a:sysClr val="windowText" lastClr="000000"/>
                </a:solidFill>
              </a:rPr>
              <a:t> kamerası?</a:t>
            </a:r>
          </a:p>
        </p:txBody>
      </p:sp>
      <p:sp>
        <p:nvSpPr>
          <p:cNvPr id="4" name="Metin kutusu 3">
            <a:extLst>
              <a:ext uri="{FF2B5EF4-FFF2-40B4-BE49-F238E27FC236}">
                <a16:creationId xmlns:a16="http://schemas.microsoft.com/office/drawing/2014/main" id="{7BA92B44-C65A-FE0C-875D-229F66A5316D}"/>
              </a:ext>
            </a:extLst>
          </p:cNvPr>
          <p:cNvSpPr txBox="1"/>
          <p:nvPr/>
        </p:nvSpPr>
        <p:spPr>
          <a:xfrm>
            <a:off x="217327" y="262674"/>
            <a:ext cx="580808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dirty="0"/>
              <a:t>Bir şeyin kime ait olduğunu sormak için</a:t>
            </a:r>
          </a:p>
          <a:p>
            <a:r>
              <a:rPr lang="tr-TR" sz="2400" dirty="0"/>
              <a:t>«</a:t>
            </a:r>
            <a:r>
              <a:rPr lang="tr-TR" sz="3200" b="1" dirty="0" err="1">
                <a:solidFill>
                  <a:srgbClr val="EAB200"/>
                </a:solidFill>
              </a:rPr>
              <a:t>Whose</a:t>
            </a:r>
            <a:r>
              <a:rPr lang="tr-TR" sz="3200" b="1" dirty="0">
                <a:solidFill>
                  <a:srgbClr val="EAB200"/>
                </a:solidFill>
              </a:rPr>
              <a:t> … is </a:t>
            </a:r>
            <a:r>
              <a:rPr lang="tr-TR" sz="3200" b="1" dirty="0" err="1">
                <a:solidFill>
                  <a:srgbClr val="EAB200"/>
                </a:solidFill>
              </a:rPr>
              <a:t>this</a:t>
            </a:r>
            <a:r>
              <a:rPr lang="tr-TR" sz="3200" b="1" dirty="0">
                <a:solidFill>
                  <a:srgbClr val="EAB200"/>
                </a:solidFill>
              </a:rPr>
              <a:t>?</a:t>
            </a:r>
            <a:r>
              <a:rPr lang="tr-TR" sz="2800" dirty="0">
                <a:solidFill>
                  <a:schemeClr val="tx1"/>
                </a:solidFill>
              </a:rPr>
              <a:t>»</a:t>
            </a:r>
            <a:r>
              <a:rPr lang="tr-TR" sz="3200" b="1" dirty="0">
                <a:solidFill>
                  <a:srgbClr val="FF0000"/>
                </a:solidFill>
              </a:rPr>
              <a:t> </a:t>
            </a:r>
            <a:r>
              <a:rPr lang="tr-TR" sz="2400" dirty="0"/>
              <a:t>yapısı kullanılır.</a:t>
            </a:r>
          </a:p>
          <a:p>
            <a:r>
              <a:rPr lang="tr-TR" sz="2400" dirty="0"/>
              <a:t>Türkçe karşılığı: «Bu kimin …’</a:t>
            </a:r>
            <a:r>
              <a:rPr lang="tr-TR" sz="2400" dirty="0" err="1"/>
              <a:t>sı</a:t>
            </a:r>
            <a:r>
              <a:rPr lang="tr-TR" sz="2400" dirty="0"/>
              <a:t>?» </a:t>
            </a:r>
            <a:r>
              <a:rPr lang="tr-TR" sz="2400" dirty="0" err="1"/>
              <a:t>dır</a:t>
            </a:r>
            <a:r>
              <a:rPr lang="tr-TR" sz="2400" dirty="0"/>
              <a:t>.</a:t>
            </a:r>
          </a:p>
        </p:txBody>
      </p:sp>
      <p:sp>
        <p:nvSpPr>
          <p:cNvPr id="5" name="Konuşma Balonu: Dikdörtgen 4">
            <a:extLst>
              <a:ext uri="{FF2B5EF4-FFF2-40B4-BE49-F238E27FC236}">
                <a16:creationId xmlns:a16="http://schemas.microsoft.com/office/drawing/2014/main" id="{756BB440-1E1D-E149-2A0B-8F13C47EE50B}"/>
              </a:ext>
            </a:extLst>
          </p:cNvPr>
          <p:cNvSpPr/>
          <p:nvPr/>
        </p:nvSpPr>
        <p:spPr>
          <a:xfrm>
            <a:off x="3010211" y="4939711"/>
            <a:ext cx="5398724" cy="828289"/>
          </a:xfrm>
          <a:prstGeom prst="wedgeRectCallout">
            <a:avLst>
              <a:gd name="adj1" fmla="val 70633"/>
              <a:gd name="adj2" fmla="val -64824"/>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This</a:t>
            </a:r>
            <a:r>
              <a:rPr lang="tr-TR" sz="4000" b="1" dirty="0">
                <a:solidFill>
                  <a:schemeClr val="tx1"/>
                </a:solidFill>
              </a:rPr>
              <a:t> is </a:t>
            </a:r>
            <a:r>
              <a:rPr lang="tr-TR" sz="4000" b="1" u="sng" dirty="0" err="1">
                <a:solidFill>
                  <a:schemeClr val="tx1"/>
                </a:solidFill>
              </a:rPr>
              <a:t>my</a:t>
            </a:r>
            <a:r>
              <a:rPr lang="tr-TR" sz="4000" b="1" dirty="0">
                <a:solidFill>
                  <a:schemeClr val="tx1"/>
                </a:solidFill>
              </a:rPr>
              <a:t> </a:t>
            </a:r>
            <a:r>
              <a:rPr lang="tr-TR" sz="4000" b="1" dirty="0" err="1">
                <a:solidFill>
                  <a:schemeClr val="tx1"/>
                </a:solidFill>
              </a:rPr>
              <a:t>camera</a:t>
            </a:r>
            <a:r>
              <a:rPr lang="tr-TR" sz="4000" b="1" dirty="0">
                <a:solidFill>
                  <a:schemeClr val="tx1"/>
                </a:solidFill>
              </a:rPr>
              <a:t>.</a:t>
            </a:r>
          </a:p>
        </p:txBody>
      </p:sp>
      <p:sp>
        <p:nvSpPr>
          <p:cNvPr id="6" name="Konuşma Balonu: Dikdörtgen 5">
            <a:extLst>
              <a:ext uri="{FF2B5EF4-FFF2-40B4-BE49-F238E27FC236}">
                <a16:creationId xmlns:a16="http://schemas.microsoft.com/office/drawing/2014/main" id="{49663F38-59C0-8C26-485C-88D9EC2790CB}"/>
              </a:ext>
            </a:extLst>
          </p:cNvPr>
          <p:cNvSpPr/>
          <p:nvPr/>
        </p:nvSpPr>
        <p:spPr>
          <a:xfrm>
            <a:off x="3010210" y="4466997"/>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Bu </a:t>
            </a:r>
            <a:r>
              <a:rPr lang="tr-TR" sz="2800" b="1" u="sng" dirty="0">
                <a:solidFill>
                  <a:sysClr val="windowText" lastClr="000000"/>
                </a:solidFill>
              </a:rPr>
              <a:t>benim</a:t>
            </a:r>
            <a:r>
              <a:rPr lang="tr-TR" sz="2800" b="1" dirty="0">
                <a:solidFill>
                  <a:sysClr val="windowText" lastClr="000000"/>
                </a:solidFill>
              </a:rPr>
              <a:t> kameram.</a:t>
            </a:r>
          </a:p>
        </p:txBody>
      </p:sp>
    </p:spTree>
    <p:extLst>
      <p:ext uri="{BB962C8B-B14F-4D97-AF65-F5344CB8AC3E}">
        <p14:creationId xmlns:p14="http://schemas.microsoft.com/office/powerpoint/2010/main" val="13879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6D459C5B-3E12-C6F3-6773-C659E2B1D951}"/>
              </a:ext>
            </a:extLst>
          </p:cNvPr>
          <p:cNvSpPr/>
          <p:nvPr/>
        </p:nvSpPr>
        <p:spPr>
          <a:xfrm>
            <a:off x="310849" y="2467623"/>
            <a:ext cx="5398724" cy="828289"/>
          </a:xfrm>
          <a:prstGeom prst="wedgeRectCallout">
            <a:avLst>
              <a:gd name="adj1" fmla="val -16015"/>
              <a:gd name="adj2" fmla="val 13388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u="sng" dirty="0" err="1">
                <a:solidFill>
                  <a:schemeClr val="tx1"/>
                </a:solidFill>
              </a:rPr>
              <a:t>Whose</a:t>
            </a:r>
            <a:r>
              <a:rPr lang="tr-TR" sz="4000" b="1" dirty="0">
                <a:solidFill>
                  <a:schemeClr val="tx1"/>
                </a:solidFill>
              </a:rPr>
              <a:t> </a:t>
            </a:r>
            <a:r>
              <a:rPr lang="tr-TR" sz="4000" b="1" dirty="0" err="1">
                <a:solidFill>
                  <a:schemeClr val="tx1"/>
                </a:solidFill>
              </a:rPr>
              <a:t>book</a:t>
            </a:r>
            <a:r>
              <a:rPr lang="tr-TR" sz="4000" b="1" dirty="0">
                <a:solidFill>
                  <a:schemeClr val="tx1"/>
                </a:solidFill>
              </a:rPr>
              <a:t> is </a:t>
            </a:r>
            <a:r>
              <a:rPr lang="tr-TR" sz="4000" b="1" dirty="0" err="1">
                <a:solidFill>
                  <a:schemeClr val="tx1"/>
                </a:solidFill>
              </a:rPr>
              <a:t>this</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8C2E4D2F-10BD-C428-4D17-32E602939862}"/>
              </a:ext>
            </a:extLst>
          </p:cNvPr>
          <p:cNvSpPr/>
          <p:nvPr/>
        </p:nvSpPr>
        <p:spPr>
          <a:xfrm>
            <a:off x="310848" y="1994909"/>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Bu </a:t>
            </a:r>
            <a:r>
              <a:rPr lang="tr-TR" sz="2800" b="1" u="sng" dirty="0">
                <a:solidFill>
                  <a:sysClr val="windowText" lastClr="000000"/>
                </a:solidFill>
              </a:rPr>
              <a:t>kimin</a:t>
            </a:r>
            <a:r>
              <a:rPr lang="tr-TR" sz="2800" b="1" dirty="0">
                <a:solidFill>
                  <a:sysClr val="windowText" lastClr="000000"/>
                </a:solidFill>
              </a:rPr>
              <a:t> kitabı?</a:t>
            </a:r>
          </a:p>
        </p:txBody>
      </p:sp>
      <p:sp>
        <p:nvSpPr>
          <p:cNvPr id="5" name="Konuşma Balonu: Dikdörtgen 4">
            <a:extLst>
              <a:ext uri="{FF2B5EF4-FFF2-40B4-BE49-F238E27FC236}">
                <a16:creationId xmlns:a16="http://schemas.microsoft.com/office/drawing/2014/main" id="{BA2B7A8A-2529-0C46-3FE8-811D181C6DD0}"/>
              </a:ext>
            </a:extLst>
          </p:cNvPr>
          <p:cNvSpPr/>
          <p:nvPr/>
        </p:nvSpPr>
        <p:spPr>
          <a:xfrm>
            <a:off x="2942834" y="4377372"/>
            <a:ext cx="5398724" cy="828289"/>
          </a:xfrm>
          <a:prstGeom prst="wedgeRectCallout">
            <a:avLst>
              <a:gd name="adj1" fmla="val 58687"/>
              <a:gd name="adj2" fmla="val -10207"/>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This</a:t>
            </a:r>
            <a:r>
              <a:rPr lang="tr-TR" sz="4000" b="1" dirty="0">
                <a:solidFill>
                  <a:schemeClr val="tx1"/>
                </a:solidFill>
              </a:rPr>
              <a:t> is </a:t>
            </a:r>
            <a:r>
              <a:rPr lang="tr-TR" sz="4000" b="1" u="sng" dirty="0" err="1">
                <a:solidFill>
                  <a:schemeClr val="tx1"/>
                </a:solidFill>
              </a:rPr>
              <a:t>your</a:t>
            </a:r>
            <a:r>
              <a:rPr lang="tr-TR" sz="4000" b="1" dirty="0">
                <a:solidFill>
                  <a:schemeClr val="tx1"/>
                </a:solidFill>
              </a:rPr>
              <a:t> </a:t>
            </a:r>
            <a:r>
              <a:rPr lang="tr-TR" sz="4000" b="1" dirty="0" err="1">
                <a:solidFill>
                  <a:schemeClr val="tx1"/>
                </a:solidFill>
              </a:rPr>
              <a:t>book</a:t>
            </a:r>
            <a:r>
              <a:rPr lang="tr-TR" sz="4000" b="1" dirty="0">
                <a:solidFill>
                  <a:schemeClr val="tx1"/>
                </a:solidFill>
              </a:rPr>
              <a:t>.</a:t>
            </a:r>
          </a:p>
        </p:txBody>
      </p:sp>
      <p:sp>
        <p:nvSpPr>
          <p:cNvPr id="6" name="Konuşma Balonu: Dikdörtgen 5">
            <a:extLst>
              <a:ext uri="{FF2B5EF4-FFF2-40B4-BE49-F238E27FC236}">
                <a16:creationId xmlns:a16="http://schemas.microsoft.com/office/drawing/2014/main" id="{8BD537EF-43ED-8BB2-AF03-0CF1037CD886}"/>
              </a:ext>
            </a:extLst>
          </p:cNvPr>
          <p:cNvSpPr/>
          <p:nvPr/>
        </p:nvSpPr>
        <p:spPr>
          <a:xfrm>
            <a:off x="2942833" y="3904658"/>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Bu </a:t>
            </a:r>
            <a:r>
              <a:rPr lang="tr-TR" sz="2800" b="1" u="sng" dirty="0">
                <a:solidFill>
                  <a:sysClr val="windowText" lastClr="000000"/>
                </a:solidFill>
              </a:rPr>
              <a:t>senin</a:t>
            </a:r>
            <a:r>
              <a:rPr lang="tr-TR" sz="2800" b="1" dirty="0">
                <a:solidFill>
                  <a:sysClr val="windowText" lastClr="000000"/>
                </a:solidFill>
              </a:rPr>
              <a:t> kitabın.</a:t>
            </a:r>
          </a:p>
        </p:txBody>
      </p:sp>
    </p:spTree>
    <p:extLst>
      <p:ext uri="{BB962C8B-B14F-4D97-AF65-F5344CB8AC3E}">
        <p14:creationId xmlns:p14="http://schemas.microsoft.com/office/powerpoint/2010/main" val="16129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B31411A1-A897-7F0F-00A3-AD516EE5014D}"/>
              </a:ext>
            </a:extLst>
          </p:cNvPr>
          <p:cNvSpPr/>
          <p:nvPr/>
        </p:nvSpPr>
        <p:spPr>
          <a:xfrm>
            <a:off x="3034799" y="3541246"/>
            <a:ext cx="5398724" cy="828289"/>
          </a:xfrm>
          <a:prstGeom prst="wedgeRectCallout">
            <a:avLst>
              <a:gd name="adj1" fmla="val -55417"/>
              <a:gd name="adj2" fmla="val 8973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u="sng" dirty="0" err="1">
                <a:solidFill>
                  <a:schemeClr val="tx1"/>
                </a:solidFill>
              </a:rPr>
              <a:t>Whose</a:t>
            </a:r>
            <a:r>
              <a:rPr lang="tr-TR" sz="4000" b="1" dirty="0">
                <a:solidFill>
                  <a:schemeClr val="tx1"/>
                </a:solidFill>
              </a:rPr>
              <a:t> </a:t>
            </a:r>
            <a:r>
              <a:rPr lang="tr-TR" sz="4000" b="1" dirty="0" err="1">
                <a:solidFill>
                  <a:schemeClr val="tx1"/>
                </a:solidFill>
              </a:rPr>
              <a:t>ball</a:t>
            </a:r>
            <a:r>
              <a:rPr lang="tr-TR" sz="4000" b="1" dirty="0">
                <a:solidFill>
                  <a:schemeClr val="tx1"/>
                </a:solidFill>
              </a:rPr>
              <a:t> is </a:t>
            </a:r>
            <a:r>
              <a:rPr lang="tr-TR" sz="4000" b="1" dirty="0" err="1">
                <a:solidFill>
                  <a:schemeClr val="tx1"/>
                </a:solidFill>
              </a:rPr>
              <a:t>that</a:t>
            </a:r>
            <a:r>
              <a:rPr lang="tr-TR" sz="4000" b="1" dirty="0">
                <a:solidFill>
                  <a:schemeClr val="tx1"/>
                </a:solidFill>
              </a:rPr>
              <a:t>?</a:t>
            </a:r>
          </a:p>
        </p:txBody>
      </p:sp>
      <p:sp>
        <p:nvSpPr>
          <p:cNvPr id="3" name="Konuşma Balonu: Dikdörtgen 2">
            <a:extLst>
              <a:ext uri="{FF2B5EF4-FFF2-40B4-BE49-F238E27FC236}">
                <a16:creationId xmlns:a16="http://schemas.microsoft.com/office/drawing/2014/main" id="{982EE6BF-B909-804D-3BC9-9A7F90EDBF43}"/>
              </a:ext>
            </a:extLst>
          </p:cNvPr>
          <p:cNvSpPr/>
          <p:nvPr/>
        </p:nvSpPr>
        <p:spPr>
          <a:xfrm>
            <a:off x="3034798" y="3068532"/>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Şu </a:t>
            </a:r>
            <a:r>
              <a:rPr lang="tr-TR" sz="2800" b="1" u="sng" dirty="0">
                <a:solidFill>
                  <a:sysClr val="windowText" lastClr="000000"/>
                </a:solidFill>
              </a:rPr>
              <a:t>kimin</a:t>
            </a:r>
            <a:r>
              <a:rPr lang="tr-TR" sz="2800" b="1" dirty="0">
                <a:solidFill>
                  <a:sysClr val="windowText" lastClr="000000"/>
                </a:solidFill>
              </a:rPr>
              <a:t> topu?</a:t>
            </a:r>
          </a:p>
        </p:txBody>
      </p:sp>
      <p:sp>
        <p:nvSpPr>
          <p:cNvPr id="4" name="Konuşma Balonu: Dikdörtgen 3">
            <a:extLst>
              <a:ext uri="{FF2B5EF4-FFF2-40B4-BE49-F238E27FC236}">
                <a16:creationId xmlns:a16="http://schemas.microsoft.com/office/drawing/2014/main" id="{41AAAF11-5048-0073-5BAF-38B180593B50}"/>
              </a:ext>
            </a:extLst>
          </p:cNvPr>
          <p:cNvSpPr/>
          <p:nvPr/>
        </p:nvSpPr>
        <p:spPr>
          <a:xfrm>
            <a:off x="3732105" y="5657532"/>
            <a:ext cx="5398724" cy="828289"/>
          </a:xfrm>
          <a:prstGeom prst="wedgeRectCallout">
            <a:avLst>
              <a:gd name="adj1" fmla="val 68136"/>
              <a:gd name="adj2" fmla="val -3925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That</a:t>
            </a:r>
            <a:r>
              <a:rPr lang="tr-TR" sz="4000" b="1" dirty="0">
                <a:solidFill>
                  <a:schemeClr val="tx1"/>
                </a:solidFill>
              </a:rPr>
              <a:t> is </a:t>
            </a:r>
            <a:r>
              <a:rPr lang="tr-TR" sz="4000" b="1" u="sng" dirty="0">
                <a:solidFill>
                  <a:schemeClr val="tx1"/>
                </a:solidFill>
              </a:rPr>
              <a:t>her</a:t>
            </a:r>
            <a:r>
              <a:rPr lang="tr-TR" sz="4000" b="1" dirty="0">
                <a:solidFill>
                  <a:schemeClr val="tx1"/>
                </a:solidFill>
              </a:rPr>
              <a:t> </a:t>
            </a:r>
            <a:r>
              <a:rPr lang="tr-TR" sz="4000" b="1" dirty="0" err="1">
                <a:solidFill>
                  <a:schemeClr val="tx1"/>
                </a:solidFill>
              </a:rPr>
              <a:t>ball</a:t>
            </a:r>
            <a:r>
              <a:rPr lang="tr-TR" sz="4000" b="1" dirty="0">
                <a:solidFill>
                  <a:schemeClr val="tx1"/>
                </a:solidFill>
              </a:rPr>
              <a:t>.</a:t>
            </a:r>
          </a:p>
        </p:txBody>
      </p:sp>
      <p:sp>
        <p:nvSpPr>
          <p:cNvPr id="5" name="Konuşma Balonu: Dikdörtgen 4">
            <a:extLst>
              <a:ext uri="{FF2B5EF4-FFF2-40B4-BE49-F238E27FC236}">
                <a16:creationId xmlns:a16="http://schemas.microsoft.com/office/drawing/2014/main" id="{B6335CBA-E5FA-A872-FABF-27856969E395}"/>
              </a:ext>
            </a:extLst>
          </p:cNvPr>
          <p:cNvSpPr/>
          <p:nvPr/>
        </p:nvSpPr>
        <p:spPr>
          <a:xfrm>
            <a:off x="3732104" y="5184818"/>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Şu </a:t>
            </a:r>
            <a:r>
              <a:rPr lang="tr-TR" sz="2800" b="1" u="sng" dirty="0">
                <a:solidFill>
                  <a:sysClr val="windowText" lastClr="000000"/>
                </a:solidFill>
              </a:rPr>
              <a:t>onun</a:t>
            </a:r>
            <a:r>
              <a:rPr lang="tr-TR" sz="2800" b="1" dirty="0">
                <a:solidFill>
                  <a:sysClr val="windowText" lastClr="000000"/>
                </a:solidFill>
              </a:rPr>
              <a:t> topu.</a:t>
            </a:r>
          </a:p>
        </p:txBody>
      </p:sp>
      <p:sp>
        <p:nvSpPr>
          <p:cNvPr id="6" name="Metin kutusu 5">
            <a:extLst>
              <a:ext uri="{FF2B5EF4-FFF2-40B4-BE49-F238E27FC236}">
                <a16:creationId xmlns:a16="http://schemas.microsoft.com/office/drawing/2014/main" id="{6488570F-A324-1356-EF6E-9C8B5C36FBA9}"/>
              </a:ext>
            </a:extLst>
          </p:cNvPr>
          <p:cNvSpPr txBox="1"/>
          <p:nvPr/>
        </p:nvSpPr>
        <p:spPr>
          <a:xfrm>
            <a:off x="169201" y="142827"/>
            <a:ext cx="3873410" cy="24314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dirty="0"/>
              <a:t>Uzaktaki bir şeyin kime ait olduğunu sormak için</a:t>
            </a:r>
          </a:p>
          <a:p>
            <a:r>
              <a:rPr lang="tr-TR" sz="2400" dirty="0"/>
              <a:t>«</a:t>
            </a:r>
            <a:r>
              <a:rPr lang="tr-TR" sz="3200" b="1" dirty="0" err="1">
                <a:solidFill>
                  <a:srgbClr val="EAB200"/>
                </a:solidFill>
              </a:rPr>
              <a:t>Whose</a:t>
            </a:r>
            <a:r>
              <a:rPr lang="tr-TR" sz="3200" b="1" dirty="0">
                <a:solidFill>
                  <a:srgbClr val="EAB200"/>
                </a:solidFill>
              </a:rPr>
              <a:t> … is </a:t>
            </a:r>
            <a:r>
              <a:rPr lang="tr-TR" sz="3200" b="1" dirty="0" err="1">
                <a:solidFill>
                  <a:srgbClr val="EAB200"/>
                </a:solidFill>
              </a:rPr>
              <a:t>that</a:t>
            </a:r>
            <a:r>
              <a:rPr lang="tr-TR" sz="3200" b="1" dirty="0">
                <a:solidFill>
                  <a:srgbClr val="EAB200"/>
                </a:solidFill>
              </a:rPr>
              <a:t>?</a:t>
            </a:r>
            <a:r>
              <a:rPr lang="tr-TR" sz="2800" dirty="0">
                <a:solidFill>
                  <a:schemeClr val="tx1"/>
                </a:solidFill>
              </a:rPr>
              <a:t>»</a:t>
            </a:r>
            <a:r>
              <a:rPr lang="tr-TR" sz="3200" b="1" dirty="0">
                <a:solidFill>
                  <a:srgbClr val="FF0000"/>
                </a:solidFill>
              </a:rPr>
              <a:t> </a:t>
            </a:r>
            <a:r>
              <a:rPr lang="tr-TR" sz="2400" dirty="0"/>
              <a:t>yapısı kullanılır.</a:t>
            </a:r>
          </a:p>
          <a:p>
            <a:r>
              <a:rPr lang="tr-TR" sz="2400" dirty="0"/>
              <a:t>Türkçe karşılığı: </a:t>
            </a:r>
          </a:p>
          <a:p>
            <a:r>
              <a:rPr lang="tr-TR" sz="2400" dirty="0"/>
              <a:t>«Şu kimin …’</a:t>
            </a:r>
            <a:r>
              <a:rPr lang="tr-TR" sz="2400" dirty="0" err="1"/>
              <a:t>sı</a:t>
            </a:r>
            <a:r>
              <a:rPr lang="tr-TR" sz="2400" dirty="0"/>
              <a:t>?» </a:t>
            </a:r>
            <a:r>
              <a:rPr lang="tr-TR" sz="2400" dirty="0" err="1"/>
              <a:t>dır</a:t>
            </a:r>
            <a:r>
              <a:rPr lang="tr-TR" sz="2400" dirty="0"/>
              <a:t>.</a:t>
            </a:r>
          </a:p>
        </p:txBody>
      </p:sp>
    </p:spTree>
    <p:extLst>
      <p:ext uri="{BB962C8B-B14F-4D97-AF65-F5344CB8AC3E}">
        <p14:creationId xmlns:p14="http://schemas.microsoft.com/office/powerpoint/2010/main" val="19390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onuşma Balonu: Dikdörtgen 2">
            <a:extLst>
              <a:ext uri="{FF2B5EF4-FFF2-40B4-BE49-F238E27FC236}">
                <a16:creationId xmlns:a16="http://schemas.microsoft.com/office/drawing/2014/main" id="{BA6825C2-16EF-DE3F-D018-1D9928140C72}"/>
              </a:ext>
            </a:extLst>
          </p:cNvPr>
          <p:cNvSpPr/>
          <p:nvPr/>
        </p:nvSpPr>
        <p:spPr>
          <a:xfrm>
            <a:off x="3034799" y="3541246"/>
            <a:ext cx="5398724" cy="828289"/>
          </a:xfrm>
          <a:prstGeom prst="wedgeRectCallout">
            <a:avLst>
              <a:gd name="adj1" fmla="val -55417"/>
              <a:gd name="adj2" fmla="val 8973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u="sng" dirty="0" err="1">
                <a:solidFill>
                  <a:schemeClr val="tx1"/>
                </a:solidFill>
              </a:rPr>
              <a:t>Whose</a:t>
            </a:r>
            <a:r>
              <a:rPr lang="tr-TR" sz="4000" b="1" dirty="0">
                <a:solidFill>
                  <a:schemeClr val="tx1"/>
                </a:solidFill>
              </a:rPr>
              <a:t> </a:t>
            </a:r>
            <a:r>
              <a:rPr lang="tr-TR" sz="4000" b="1" dirty="0" err="1">
                <a:solidFill>
                  <a:schemeClr val="tx1"/>
                </a:solidFill>
              </a:rPr>
              <a:t>ball</a:t>
            </a:r>
            <a:r>
              <a:rPr lang="tr-TR" sz="4000" b="1" dirty="0">
                <a:solidFill>
                  <a:schemeClr val="tx1"/>
                </a:solidFill>
              </a:rPr>
              <a:t> is </a:t>
            </a:r>
            <a:r>
              <a:rPr lang="tr-TR" sz="4000" b="1" dirty="0" err="1">
                <a:solidFill>
                  <a:schemeClr val="tx1"/>
                </a:solidFill>
              </a:rPr>
              <a:t>that</a:t>
            </a:r>
            <a:r>
              <a:rPr lang="tr-TR" sz="4000" b="1" dirty="0">
                <a:solidFill>
                  <a:schemeClr val="tx1"/>
                </a:solidFill>
              </a:rPr>
              <a:t>?</a:t>
            </a:r>
          </a:p>
        </p:txBody>
      </p:sp>
      <p:sp>
        <p:nvSpPr>
          <p:cNvPr id="4" name="Konuşma Balonu: Dikdörtgen 3">
            <a:extLst>
              <a:ext uri="{FF2B5EF4-FFF2-40B4-BE49-F238E27FC236}">
                <a16:creationId xmlns:a16="http://schemas.microsoft.com/office/drawing/2014/main" id="{8B34CA45-A05E-605F-5D6A-C19EA5978752}"/>
              </a:ext>
            </a:extLst>
          </p:cNvPr>
          <p:cNvSpPr/>
          <p:nvPr/>
        </p:nvSpPr>
        <p:spPr>
          <a:xfrm>
            <a:off x="3034798" y="3068532"/>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Şu </a:t>
            </a:r>
            <a:r>
              <a:rPr lang="tr-TR" sz="2800" b="1" u="sng" dirty="0">
                <a:solidFill>
                  <a:sysClr val="windowText" lastClr="000000"/>
                </a:solidFill>
              </a:rPr>
              <a:t>kimin</a:t>
            </a:r>
            <a:r>
              <a:rPr lang="tr-TR" sz="2800" b="1" dirty="0">
                <a:solidFill>
                  <a:sysClr val="windowText" lastClr="000000"/>
                </a:solidFill>
              </a:rPr>
              <a:t> topu?</a:t>
            </a:r>
          </a:p>
        </p:txBody>
      </p:sp>
      <p:sp>
        <p:nvSpPr>
          <p:cNvPr id="5" name="Konuşma Balonu: Dikdörtgen 4">
            <a:extLst>
              <a:ext uri="{FF2B5EF4-FFF2-40B4-BE49-F238E27FC236}">
                <a16:creationId xmlns:a16="http://schemas.microsoft.com/office/drawing/2014/main" id="{E5985BB7-D975-5DAD-2EE6-0AE765296DDA}"/>
              </a:ext>
            </a:extLst>
          </p:cNvPr>
          <p:cNvSpPr/>
          <p:nvPr/>
        </p:nvSpPr>
        <p:spPr>
          <a:xfrm>
            <a:off x="3732105" y="5657532"/>
            <a:ext cx="5398724" cy="828289"/>
          </a:xfrm>
          <a:prstGeom prst="wedgeRectCallout">
            <a:avLst>
              <a:gd name="adj1" fmla="val 68136"/>
              <a:gd name="adj2" fmla="val -3925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That</a:t>
            </a:r>
            <a:r>
              <a:rPr lang="tr-TR" sz="4000" b="1" dirty="0">
                <a:solidFill>
                  <a:schemeClr val="tx1"/>
                </a:solidFill>
              </a:rPr>
              <a:t> is </a:t>
            </a:r>
            <a:r>
              <a:rPr lang="tr-TR" sz="4000" b="1" u="sng" dirty="0">
                <a:solidFill>
                  <a:schemeClr val="tx1"/>
                </a:solidFill>
              </a:rPr>
              <a:t>his</a:t>
            </a:r>
            <a:r>
              <a:rPr lang="tr-TR" sz="4000" b="1" dirty="0">
                <a:solidFill>
                  <a:schemeClr val="tx1"/>
                </a:solidFill>
              </a:rPr>
              <a:t> </a:t>
            </a:r>
            <a:r>
              <a:rPr lang="tr-TR" sz="4000" b="1" dirty="0" err="1">
                <a:solidFill>
                  <a:schemeClr val="tx1"/>
                </a:solidFill>
              </a:rPr>
              <a:t>ball</a:t>
            </a:r>
            <a:r>
              <a:rPr lang="tr-TR" sz="4000" b="1" dirty="0">
                <a:solidFill>
                  <a:schemeClr val="tx1"/>
                </a:solidFill>
              </a:rPr>
              <a:t>.</a:t>
            </a:r>
          </a:p>
        </p:txBody>
      </p:sp>
      <p:sp>
        <p:nvSpPr>
          <p:cNvPr id="6" name="Konuşma Balonu: Dikdörtgen 5">
            <a:extLst>
              <a:ext uri="{FF2B5EF4-FFF2-40B4-BE49-F238E27FC236}">
                <a16:creationId xmlns:a16="http://schemas.microsoft.com/office/drawing/2014/main" id="{903D8CF4-B930-231C-7115-18A64CB1ABBE}"/>
              </a:ext>
            </a:extLst>
          </p:cNvPr>
          <p:cNvSpPr/>
          <p:nvPr/>
        </p:nvSpPr>
        <p:spPr>
          <a:xfrm>
            <a:off x="3732104" y="5184818"/>
            <a:ext cx="539872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Şu </a:t>
            </a:r>
            <a:r>
              <a:rPr lang="tr-TR" sz="2800" b="1" u="sng" dirty="0">
                <a:solidFill>
                  <a:sysClr val="windowText" lastClr="000000"/>
                </a:solidFill>
              </a:rPr>
              <a:t>onun</a:t>
            </a:r>
            <a:r>
              <a:rPr lang="tr-TR" sz="2800" b="1" dirty="0">
                <a:solidFill>
                  <a:sysClr val="windowText" lastClr="000000"/>
                </a:solidFill>
              </a:rPr>
              <a:t> topu.</a:t>
            </a:r>
          </a:p>
        </p:txBody>
      </p:sp>
    </p:spTree>
    <p:extLst>
      <p:ext uri="{BB962C8B-B14F-4D97-AF65-F5344CB8AC3E}">
        <p14:creationId xmlns:p14="http://schemas.microsoft.com/office/powerpoint/2010/main" val="260021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Düz Bağlayıcı 2">
            <a:extLst>
              <a:ext uri="{FF2B5EF4-FFF2-40B4-BE49-F238E27FC236}">
                <a16:creationId xmlns:a16="http://schemas.microsoft.com/office/drawing/2014/main" id="{4599004A-5B6B-44F5-4004-4ACFA7DCED05}"/>
              </a:ext>
            </a:extLst>
          </p:cNvPr>
          <p:cNvCxnSpPr>
            <a:cxnSpLocks/>
          </p:cNvCxnSpPr>
          <p:nvPr/>
        </p:nvCxnSpPr>
        <p:spPr>
          <a:xfrm>
            <a:off x="3696101" y="96253"/>
            <a:ext cx="0" cy="4860758"/>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 name="Düz Bağlayıcı 3">
            <a:extLst>
              <a:ext uri="{FF2B5EF4-FFF2-40B4-BE49-F238E27FC236}">
                <a16:creationId xmlns:a16="http://schemas.microsoft.com/office/drawing/2014/main" id="{4FD0DA38-2287-E4AA-5671-917BF1A40FE4}"/>
              </a:ext>
            </a:extLst>
          </p:cNvPr>
          <p:cNvCxnSpPr>
            <a:cxnSpLocks/>
          </p:cNvCxnSpPr>
          <p:nvPr/>
        </p:nvCxnSpPr>
        <p:spPr>
          <a:xfrm>
            <a:off x="7814109" y="200527"/>
            <a:ext cx="0" cy="4756484"/>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8" name="Dikdörtgen 7">
            <a:extLst>
              <a:ext uri="{FF2B5EF4-FFF2-40B4-BE49-F238E27FC236}">
                <a16:creationId xmlns:a16="http://schemas.microsoft.com/office/drawing/2014/main" id="{E22BBBC7-17EE-CA13-F39A-8F03122F5A7B}"/>
              </a:ext>
            </a:extLst>
          </p:cNvPr>
          <p:cNvSpPr/>
          <p:nvPr/>
        </p:nvSpPr>
        <p:spPr>
          <a:xfrm>
            <a:off x="96500" y="2908977"/>
            <a:ext cx="3435972"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err="1">
                <a:solidFill>
                  <a:schemeClr val="tx1"/>
                </a:solidFill>
              </a:rPr>
              <a:t>This</a:t>
            </a:r>
            <a:r>
              <a:rPr lang="tr-TR" sz="3200" b="1" dirty="0">
                <a:solidFill>
                  <a:schemeClr val="tx1"/>
                </a:solidFill>
              </a:rPr>
              <a:t> is </a:t>
            </a:r>
            <a:r>
              <a:rPr lang="tr-TR" sz="3200" b="1" dirty="0">
                <a:solidFill>
                  <a:srgbClr val="FF0000"/>
                </a:solidFill>
              </a:rPr>
              <a:t>her</a:t>
            </a:r>
            <a:r>
              <a:rPr lang="tr-TR" sz="3200" b="1" dirty="0">
                <a:solidFill>
                  <a:schemeClr val="tx1"/>
                </a:solidFill>
              </a:rPr>
              <a:t> </a:t>
            </a:r>
            <a:r>
              <a:rPr lang="tr-TR" sz="3200" b="1" dirty="0" err="1">
                <a:solidFill>
                  <a:schemeClr val="tx1"/>
                </a:solidFill>
              </a:rPr>
              <a:t>camera</a:t>
            </a:r>
            <a:r>
              <a:rPr lang="tr-TR" sz="3200" b="1" dirty="0">
                <a:solidFill>
                  <a:schemeClr val="tx1"/>
                </a:solidFill>
              </a:rPr>
              <a:t>.</a:t>
            </a:r>
          </a:p>
        </p:txBody>
      </p:sp>
      <p:sp>
        <p:nvSpPr>
          <p:cNvPr id="9" name="Konuşma Balonu: Dikdörtgen 8">
            <a:extLst>
              <a:ext uri="{FF2B5EF4-FFF2-40B4-BE49-F238E27FC236}">
                <a16:creationId xmlns:a16="http://schemas.microsoft.com/office/drawing/2014/main" id="{CC2F8A55-1A98-6C78-47B7-610B14AD72AF}"/>
              </a:ext>
            </a:extLst>
          </p:cNvPr>
          <p:cNvSpPr/>
          <p:nvPr/>
        </p:nvSpPr>
        <p:spPr>
          <a:xfrm>
            <a:off x="96501" y="3737266"/>
            <a:ext cx="3435972"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Bu </a:t>
            </a:r>
            <a:r>
              <a:rPr lang="tr-TR" sz="2800" b="1" dirty="0">
                <a:solidFill>
                  <a:srgbClr val="FF0000"/>
                </a:solidFill>
              </a:rPr>
              <a:t>onun</a:t>
            </a:r>
            <a:r>
              <a:rPr lang="tr-TR" sz="2800" b="1" dirty="0">
                <a:solidFill>
                  <a:sysClr val="windowText" lastClr="000000"/>
                </a:solidFill>
              </a:rPr>
              <a:t> kamerası.</a:t>
            </a:r>
          </a:p>
        </p:txBody>
      </p:sp>
      <p:sp>
        <p:nvSpPr>
          <p:cNvPr id="10" name="Dikdörtgen 9">
            <a:extLst>
              <a:ext uri="{FF2B5EF4-FFF2-40B4-BE49-F238E27FC236}">
                <a16:creationId xmlns:a16="http://schemas.microsoft.com/office/drawing/2014/main" id="{720DCA02-7A02-E6FF-8C4A-B4DBA99862EE}"/>
              </a:ext>
            </a:extLst>
          </p:cNvPr>
          <p:cNvSpPr/>
          <p:nvPr/>
        </p:nvSpPr>
        <p:spPr>
          <a:xfrm>
            <a:off x="3859728" y="2908977"/>
            <a:ext cx="3790745"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err="1">
                <a:solidFill>
                  <a:schemeClr val="tx1"/>
                </a:solidFill>
              </a:rPr>
              <a:t>This</a:t>
            </a:r>
            <a:r>
              <a:rPr lang="tr-TR" sz="3200" b="1" dirty="0">
                <a:solidFill>
                  <a:schemeClr val="tx1"/>
                </a:solidFill>
              </a:rPr>
              <a:t> is </a:t>
            </a:r>
            <a:r>
              <a:rPr lang="tr-TR" sz="3200" b="1" dirty="0">
                <a:solidFill>
                  <a:srgbClr val="FF0000"/>
                </a:solidFill>
              </a:rPr>
              <a:t>his</a:t>
            </a:r>
            <a:r>
              <a:rPr lang="tr-TR" sz="3200" b="1" dirty="0">
                <a:solidFill>
                  <a:schemeClr val="tx1"/>
                </a:solidFill>
              </a:rPr>
              <a:t> </a:t>
            </a:r>
            <a:r>
              <a:rPr lang="tr-TR" sz="3200" b="1" dirty="0" err="1">
                <a:solidFill>
                  <a:schemeClr val="tx1"/>
                </a:solidFill>
              </a:rPr>
              <a:t>book</a:t>
            </a:r>
            <a:r>
              <a:rPr lang="tr-TR" sz="3200" b="1" dirty="0">
                <a:solidFill>
                  <a:schemeClr val="tx1"/>
                </a:solidFill>
              </a:rPr>
              <a:t>.</a:t>
            </a:r>
          </a:p>
        </p:txBody>
      </p:sp>
      <p:sp>
        <p:nvSpPr>
          <p:cNvPr id="11" name="Konuşma Balonu: Dikdörtgen 10">
            <a:extLst>
              <a:ext uri="{FF2B5EF4-FFF2-40B4-BE49-F238E27FC236}">
                <a16:creationId xmlns:a16="http://schemas.microsoft.com/office/drawing/2014/main" id="{0A345EE3-9D0D-9941-29F8-7BD7CDC16B56}"/>
              </a:ext>
            </a:extLst>
          </p:cNvPr>
          <p:cNvSpPr/>
          <p:nvPr/>
        </p:nvSpPr>
        <p:spPr>
          <a:xfrm>
            <a:off x="3859729" y="3737266"/>
            <a:ext cx="379074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Bu </a:t>
            </a:r>
            <a:r>
              <a:rPr lang="tr-TR" sz="2800" b="1" dirty="0">
                <a:solidFill>
                  <a:srgbClr val="FF0000"/>
                </a:solidFill>
              </a:rPr>
              <a:t>onun</a:t>
            </a:r>
            <a:r>
              <a:rPr lang="tr-TR" sz="2800" b="1" dirty="0">
                <a:solidFill>
                  <a:sysClr val="windowText" lastClr="000000"/>
                </a:solidFill>
              </a:rPr>
              <a:t> kitabı.</a:t>
            </a:r>
          </a:p>
        </p:txBody>
      </p:sp>
      <p:sp>
        <p:nvSpPr>
          <p:cNvPr id="12" name="Dikdörtgen 11">
            <a:extLst>
              <a:ext uri="{FF2B5EF4-FFF2-40B4-BE49-F238E27FC236}">
                <a16:creationId xmlns:a16="http://schemas.microsoft.com/office/drawing/2014/main" id="{35121443-BD46-3095-1DEA-AAAADA6D32C0}"/>
              </a:ext>
            </a:extLst>
          </p:cNvPr>
          <p:cNvSpPr/>
          <p:nvPr/>
        </p:nvSpPr>
        <p:spPr>
          <a:xfrm>
            <a:off x="7977745" y="2908977"/>
            <a:ext cx="4117754"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err="1">
                <a:solidFill>
                  <a:schemeClr val="tx1"/>
                </a:solidFill>
              </a:rPr>
              <a:t>This</a:t>
            </a:r>
            <a:r>
              <a:rPr lang="tr-TR" sz="3200" b="1" dirty="0">
                <a:solidFill>
                  <a:schemeClr val="tx1"/>
                </a:solidFill>
              </a:rPr>
              <a:t> is </a:t>
            </a:r>
            <a:r>
              <a:rPr lang="tr-TR" sz="3200" b="1" dirty="0">
                <a:solidFill>
                  <a:srgbClr val="FF0000"/>
                </a:solidFill>
              </a:rPr>
              <a:t>her</a:t>
            </a:r>
            <a:r>
              <a:rPr lang="tr-TR" sz="3200" b="1" dirty="0">
                <a:solidFill>
                  <a:schemeClr val="tx1"/>
                </a:solidFill>
              </a:rPr>
              <a:t> </a:t>
            </a:r>
            <a:r>
              <a:rPr lang="tr-TR" sz="3200" b="1" dirty="0" err="1">
                <a:solidFill>
                  <a:schemeClr val="tx1"/>
                </a:solidFill>
              </a:rPr>
              <a:t>ball</a:t>
            </a:r>
            <a:r>
              <a:rPr lang="tr-TR" sz="3200" b="1" dirty="0">
                <a:solidFill>
                  <a:schemeClr val="tx1"/>
                </a:solidFill>
              </a:rPr>
              <a:t>.</a:t>
            </a:r>
          </a:p>
        </p:txBody>
      </p:sp>
      <p:sp>
        <p:nvSpPr>
          <p:cNvPr id="13" name="Konuşma Balonu: Dikdörtgen 12">
            <a:extLst>
              <a:ext uri="{FF2B5EF4-FFF2-40B4-BE49-F238E27FC236}">
                <a16:creationId xmlns:a16="http://schemas.microsoft.com/office/drawing/2014/main" id="{6A9737D7-26E2-C3E7-2CFB-2C5AEB55C7DA}"/>
              </a:ext>
            </a:extLst>
          </p:cNvPr>
          <p:cNvSpPr/>
          <p:nvPr/>
        </p:nvSpPr>
        <p:spPr>
          <a:xfrm>
            <a:off x="7977746" y="3737266"/>
            <a:ext cx="4117754"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Bu </a:t>
            </a:r>
            <a:r>
              <a:rPr lang="tr-TR" sz="2800" b="1" dirty="0">
                <a:solidFill>
                  <a:srgbClr val="FF0000"/>
                </a:solidFill>
              </a:rPr>
              <a:t>onun</a:t>
            </a:r>
            <a:r>
              <a:rPr lang="tr-TR" sz="2800" b="1" dirty="0">
                <a:solidFill>
                  <a:sysClr val="windowText" lastClr="000000"/>
                </a:solidFill>
              </a:rPr>
              <a:t> topu.</a:t>
            </a:r>
          </a:p>
        </p:txBody>
      </p:sp>
      <p:sp>
        <p:nvSpPr>
          <p:cNvPr id="14" name="Metin kutusu 13">
            <a:extLst>
              <a:ext uri="{FF2B5EF4-FFF2-40B4-BE49-F238E27FC236}">
                <a16:creationId xmlns:a16="http://schemas.microsoft.com/office/drawing/2014/main" id="{84D65EE2-EFB4-7317-2551-7ECD60738489}"/>
              </a:ext>
            </a:extLst>
          </p:cNvPr>
          <p:cNvSpPr txBox="1"/>
          <p:nvPr/>
        </p:nvSpPr>
        <p:spPr>
          <a:xfrm>
            <a:off x="1694047" y="6027003"/>
            <a:ext cx="8797489" cy="830997"/>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400" b="1" dirty="0"/>
              <a:t>Bir eşyanın sahibini söylerken o kişinin isminin yanına «’s» eki getirilerek «’</a:t>
            </a:r>
            <a:r>
              <a:rPr lang="tr-TR" sz="2400" b="1" dirty="0" err="1"/>
              <a:t>nın</a:t>
            </a:r>
            <a:r>
              <a:rPr lang="tr-TR" sz="2400" b="1" dirty="0"/>
              <a:t>/’</a:t>
            </a:r>
            <a:r>
              <a:rPr lang="tr-TR" sz="2400" b="1" dirty="0" err="1"/>
              <a:t>nin</a:t>
            </a:r>
            <a:r>
              <a:rPr lang="tr-TR" sz="2400" b="1" dirty="0"/>
              <a:t>» anlamı kazandırılabilir.</a:t>
            </a:r>
          </a:p>
        </p:txBody>
      </p:sp>
      <p:sp>
        <p:nvSpPr>
          <p:cNvPr id="15" name="Dikdörtgen 14">
            <a:extLst>
              <a:ext uri="{FF2B5EF4-FFF2-40B4-BE49-F238E27FC236}">
                <a16:creationId xmlns:a16="http://schemas.microsoft.com/office/drawing/2014/main" id="{04498E01-A52A-A86A-DB1D-1A0DF8749BAE}"/>
              </a:ext>
            </a:extLst>
          </p:cNvPr>
          <p:cNvSpPr/>
          <p:nvPr/>
        </p:nvSpPr>
        <p:spPr>
          <a:xfrm>
            <a:off x="96494" y="4542867"/>
            <a:ext cx="3435972"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err="1">
                <a:solidFill>
                  <a:schemeClr val="tx1"/>
                </a:solidFill>
              </a:rPr>
              <a:t>This</a:t>
            </a:r>
            <a:r>
              <a:rPr lang="tr-TR" sz="2400" b="1" dirty="0">
                <a:solidFill>
                  <a:schemeClr val="tx1"/>
                </a:solidFill>
              </a:rPr>
              <a:t> is </a:t>
            </a:r>
            <a:r>
              <a:rPr lang="tr-TR" sz="2400" b="1" dirty="0" err="1">
                <a:solidFill>
                  <a:srgbClr val="FF0000"/>
                </a:solidFill>
              </a:rPr>
              <a:t>Tuğba’s</a:t>
            </a:r>
            <a:r>
              <a:rPr lang="tr-TR" sz="2400" b="1" dirty="0">
                <a:solidFill>
                  <a:schemeClr val="tx1"/>
                </a:solidFill>
              </a:rPr>
              <a:t> </a:t>
            </a:r>
            <a:r>
              <a:rPr lang="tr-TR" sz="2400" b="1" dirty="0" err="1">
                <a:solidFill>
                  <a:schemeClr val="tx1"/>
                </a:solidFill>
              </a:rPr>
              <a:t>camera</a:t>
            </a:r>
            <a:r>
              <a:rPr lang="tr-TR" sz="2400" b="1" dirty="0">
                <a:solidFill>
                  <a:schemeClr val="tx1"/>
                </a:solidFill>
              </a:rPr>
              <a:t>.</a:t>
            </a:r>
          </a:p>
        </p:txBody>
      </p:sp>
      <p:sp>
        <p:nvSpPr>
          <p:cNvPr id="16" name="Dikdörtgen 15">
            <a:extLst>
              <a:ext uri="{FF2B5EF4-FFF2-40B4-BE49-F238E27FC236}">
                <a16:creationId xmlns:a16="http://schemas.microsoft.com/office/drawing/2014/main" id="{FACFEC61-19EA-2690-60E3-67607D87D1B7}"/>
              </a:ext>
            </a:extLst>
          </p:cNvPr>
          <p:cNvSpPr/>
          <p:nvPr/>
        </p:nvSpPr>
        <p:spPr>
          <a:xfrm>
            <a:off x="3859734" y="4542866"/>
            <a:ext cx="3790739"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err="1">
                <a:solidFill>
                  <a:schemeClr val="tx1"/>
                </a:solidFill>
              </a:rPr>
              <a:t>This</a:t>
            </a:r>
            <a:r>
              <a:rPr lang="tr-TR" sz="2800" b="1" dirty="0">
                <a:solidFill>
                  <a:schemeClr val="tx1"/>
                </a:solidFill>
              </a:rPr>
              <a:t> is </a:t>
            </a:r>
            <a:r>
              <a:rPr lang="tr-TR" sz="2800" b="1" dirty="0" err="1">
                <a:solidFill>
                  <a:srgbClr val="FF0000"/>
                </a:solidFill>
              </a:rPr>
              <a:t>Tuna’s</a:t>
            </a:r>
            <a:r>
              <a:rPr lang="tr-TR" sz="2800" b="1" dirty="0">
                <a:solidFill>
                  <a:schemeClr val="tx1"/>
                </a:solidFill>
              </a:rPr>
              <a:t> </a:t>
            </a:r>
            <a:r>
              <a:rPr lang="tr-TR" sz="2800" b="1" dirty="0" err="1">
                <a:solidFill>
                  <a:schemeClr val="tx1"/>
                </a:solidFill>
              </a:rPr>
              <a:t>book</a:t>
            </a:r>
            <a:r>
              <a:rPr lang="tr-TR" sz="2800" b="1" dirty="0">
                <a:solidFill>
                  <a:schemeClr val="tx1"/>
                </a:solidFill>
              </a:rPr>
              <a:t>.</a:t>
            </a:r>
          </a:p>
        </p:txBody>
      </p:sp>
      <p:sp>
        <p:nvSpPr>
          <p:cNvPr id="17" name="Dikdörtgen 16">
            <a:extLst>
              <a:ext uri="{FF2B5EF4-FFF2-40B4-BE49-F238E27FC236}">
                <a16:creationId xmlns:a16="http://schemas.microsoft.com/office/drawing/2014/main" id="{A0E25B4F-8DC2-DA94-52A7-CF30C2DA0138}"/>
              </a:ext>
            </a:extLst>
          </p:cNvPr>
          <p:cNvSpPr/>
          <p:nvPr/>
        </p:nvSpPr>
        <p:spPr>
          <a:xfrm>
            <a:off x="7977741" y="4556201"/>
            <a:ext cx="4117752"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err="1">
                <a:solidFill>
                  <a:schemeClr val="tx1"/>
                </a:solidFill>
              </a:rPr>
              <a:t>This</a:t>
            </a:r>
            <a:r>
              <a:rPr lang="tr-TR" sz="2800" b="1" dirty="0">
                <a:solidFill>
                  <a:schemeClr val="tx1"/>
                </a:solidFill>
              </a:rPr>
              <a:t> is </a:t>
            </a:r>
            <a:r>
              <a:rPr lang="tr-TR" sz="2800" b="1" dirty="0" err="1">
                <a:solidFill>
                  <a:srgbClr val="FF0000"/>
                </a:solidFill>
              </a:rPr>
              <a:t>Maria’s</a:t>
            </a:r>
            <a:r>
              <a:rPr lang="tr-TR" sz="2800" b="1" dirty="0">
                <a:solidFill>
                  <a:schemeClr val="tx1"/>
                </a:solidFill>
              </a:rPr>
              <a:t> </a:t>
            </a:r>
            <a:r>
              <a:rPr lang="tr-TR" sz="2800" b="1" dirty="0" err="1">
                <a:solidFill>
                  <a:schemeClr val="tx1"/>
                </a:solidFill>
              </a:rPr>
              <a:t>ball</a:t>
            </a:r>
            <a:r>
              <a:rPr lang="tr-TR" sz="2800" b="1" dirty="0">
                <a:solidFill>
                  <a:schemeClr val="tx1"/>
                </a:solidFill>
              </a:rPr>
              <a:t>.</a:t>
            </a:r>
          </a:p>
        </p:txBody>
      </p:sp>
      <p:sp>
        <p:nvSpPr>
          <p:cNvPr id="18" name="Konuşma Balonu: Dikdörtgen 17">
            <a:extLst>
              <a:ext uri="{FF2B5EF4-FFF2-40B4-BE49-F238E27FC236}">
                <a16:creationId xmlns:a16="http://schemas.microsoft.com/office/drawing/2014/main" id="{435FB809-F9F1-95A0-A7AB-3903A2D37BF6}"/>
              </a:ext>
            </a:extLst>
          </p:cNvPr>
          <p:cNvSpPr/>
          <p:nvPr/>
        </p:nvSpPr>
        <p:spPr>
          <a:xfrm>
            <a:off x="96496" y="5366597"/>
            <a:ext cx="3435972"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Bu </a:t>
            </a:r>
            <a:r>
              <a:rPr lang="tr-TR" sz="2400" b="1" dirty="0">
                <a:solidFill>
                  <a:srgbClr val="FF0000"/>
                </a:solidFill>
              </a:rPr>
              <a:t>Tuğba’nın</a:t>
            </a:r>
            <a:r>
              <a:rPr lang="tr-TR" sz="2400" b="1" dirty="0">
                <a:solidFill>
                  <a:sysClr val="windowText" lastClr="000000"/>
                </a:solidFill>
              </a:rPr>
              <a:t> kamerası.</a:t>
            </a:r>
          </a:p>
        </p:txBody>
      </p:sp>
      <p:sp>
        <p:nvSpPr>
          <p:cNvPr id="19" name="Konuşma Balonu: Dikdörtgen 18">
            <a:extLst>
              <a:ext uri="{FF2B5EF4-FFF2-40B4-BE49-F238E27FC236}">
                <a16:creationId xmlns:a16="http://schemas.microsoft.com/office/drawing/2014/main" id="{12EF938D-07AA-6AFF-B621-997EFDAAB9B3}"/>
              </a:ext>
            </a:extLst>
          </p:cNvPr>
          <p:cNvSpPr/>
          <p:nvPr/>
        </p:nvSpPr>
        <p:spPr>
          <a:xfrm>
            <a:off x="3859724" y="5366597"/>
            <a:ext cx="379074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Bu </a:t>
            </a:r>
            <a:r>
              <a:rPr lang="tr-TR" sz="2400" b="1" dirty="0">
                <a:solidFill>
                  <a:srgbClr val="FF0000"/>
                </a:solidFill>
              </a:rPr>
              <a:t>Tuna’nın</a:t>
            </a:r>
            <a:r>
              <a:rPr lang="tr-TR" sz="2400" b="1" dirty="0">
                <a:solidFill>
                  <a:sysClr val="windowText" lastClr="000000"/>
                </a:solidFill>
              </a:rPr>
              <a:t> kamerası.</a:t>
            </a:r>
          </a:p>
        </p:txBody>
      </p:sp>
      <p:sp>
        <p:nvSpPr>
          <p:cNvPr id="20" name="Konuşma Balonu: Dikdörtgen 19">
            <a:extLst>
              <a:ext uri="{FF2B5EF4-FFF2-40B4-BE49-F238E27FC236}">
                <a16:creationId xmlns:a16="http://schemas.microsoft.com/office/drawing/2014/main" id="{0E997193-EAE8-24C0-1065-BEB887A306DE}"/>
              </a:ext>
            </a:extLst>
          </p:cNvPr>
          <p:cNvSpPr/>
          <p:nvPr/>
        </p:nvSpPr>
        <p:spPr>
          <a:xfrm>
            <a:off x="7977741" y="5366597"/>
            <a:ext cx="4117754"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Bu </a:t>
            </a:r>
            <a:r>
              <a:rPr lang="tr-TR" sz="2400" b="1" dirty="0">
                <a:solidFill>
                  <a:srgbClr val="FF0000"/>
                </a:solidFill>
              </a:rPr>
              <a:t>Maria’nın</a:t>
            </a:r>
            <a:r>
              <a:rPr lang="tr-TR" sz="2400" b="1" dirty="0">
                <a:solidFill>
                  <a:sysClr val="windowText" lastClr="000000"/>
                </a:solidFill>
              </a:rPr>
              <a:t> kamerası.</a:t>
            </a:r>
          </a:p>
        </p:txBody>
      </p:sp>
      <p:cxnSp>
        <p:nvCxnSpPr>
          <p:cNvPr id="2" name="Düz Bağlayıcı 1">
            <a:extLst>
              <a:ext uri="{FF2B5EF4-FFF2-40B4-BE49-F238E27FC236}">
                <a16:creationId xmlns:a16="http://schemas.microsoft.com/office/drawing/2014/main" id="{21084CE2-A318-EC85-D6EE-CBA0E39EDBE5}"/>
              </a:ext>
            </a:extLst>
          </p:cNvPr>
          <p:cNvCxnSpPr>
            <a:cxnSpLocks/>
          </p:cNvCxnSpPr>
          <p:nvPr/>
        </p:nvCxnSpPr>
        <p:spPr>
          <a:xfrm>
            <a:off x="0" y="4389120"/>
            <a:ext cx="12192000" cy="0"/>
          </a:xfrm>
          <a:prstGeom prst="line">
            <a:avLst/>
          </a:prstGeom>
          <a:ln w="57150">
            <a:solidFill>
              <a:srgbClr val="FFC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1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FF92F80A-14E8-693C-87FA-FDA53569B60E}"/>
              </a:ext>
            </a:extLst>
          </p:cNvPr>
          <p:cNvSpPr/>
          <p:nvPr/>
        </p:nvSpPr>
        <p:spPr>
          <a:xfrm>
            <a:off x="1400473" y="2969995"/>
            <a:ext cx="800504" cy="69264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600" b="1" dirty="0">
                <a:solidFill>
                  <a:sysClr val="windowText" lastClr="000000"/>
                </a:solidFill>
              </a:rPr>
              <a:t>1</a:t>
            </a:r>
          </a:p>
        </p:txBody>
      </p:sp>
      <p:sp>
        <p:nvSpPr>
          <p:cNvPr id="30" name="Oval 29">
            <a:extLst>
              <a:ext uri="{FF2B5EF4-FFF2-40B4-BE49-F238E27FC236}">
                <a16:creationId xmlns:a16="http://schemas.microsoft.com/office/drawing/2014/main" id="{CBFD3882-F59B-9829-A9E5-CDA7A06318FF}"/>
              </a:ext>
            </a:extLst>
          </p:cNvPr>
          <p:cNvSpPr/>
          <p:nvPr/>
        </p:nvSpPr>
        <p:spPr>
          <a:xfrm>
            <a:off x="1377472" y="4620712"/>
            <a:ext cx="800504" cy="69264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600" b="1" dirty="0">
                <a:solidFill>
                  <a:sysClr val="windowText" lastClr="000000"/>
                </a:solidFill>
              </a:rPr>
              <a:t>2</a:t>
            </a:r>
          </a:p>
        </p:txBody>
      </p:sp>
      <p:sp>
        <p:nvSpPr>
          <p:cNvPr id="31" name="Oval 30">
            <a:extLst>
              <a:ext uri="{FF2B5EF4-FFF2-40B4-BE49-F238E27FC236}">
                <a16:creationId xmlns:a16="http://schemas.microsoft.com/office/drawing/2014/main" id="{00018CF9-66EB-6517-AE13-212315C69A26}"/>
              </a:ext>
            </a:extLst>
          </p:cNvPr>
          <p:cNvSpPr/>
          <p:nvPr/>
        </p:nvSpPr>
        <p:spPr>
          <a:xfrm>
            <a:off x="5362653" y="2981204"/>
            <a:ext cx="800504" cy="69264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600" b="1" dirty="0">
                <a:solidFill>
                  <a:sysClr val="windowText" lastClr="000000"/>
                </a:solidFill>
              </a:rPr>
              <a:t>3</a:t>
            </a:r>
          </a:p>
        </p:txBody>
      </p:sp>
      <p:sp>
        <p:nvSpPr>
          <p:cNvPr id="32" name="Oval 31">
            <a:extLst>
              <a:ext uri="{FF2B5EF4-FFF2-40B4-BE49-F238E27FC236}">
                <a16:creationId xmlns:a16="http://schemas.microsoft.com/office/drawing/2014/main" id="{5BDB982C-B0CC-163A-41CA-0F2EFC642C66}"/>
              </a:ext>
            </a:extLst>
          </p:cNvPr>
          <p:cNvSpPr/>
          <p:nvPr/>
        </p:nvSpPr>
        <p:spPr>
          <a:xfrm>
            <a:off x="5354853" y="4634047"/>
            <a:ext cx="800504" cy="69264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600" b="1" dirty="0">
                <a:solidFill>
                  <a:sysClr val="windowText" lastClr="000000"/>
                </a:solidFill>
              </a:rPr>
              <a:t>4</a:t>
            </a:r>
          </a:p>
        </p:txBody>
      </p:sp>
      <p:sp>
        <p:nvSpPr>
          <p:cNvPr id="33" name="Oval 32">
            <a:extLst>
              <a:ext uri="{FF2B5EF4-FFF2-40B4-BE49-F238E27FC236}">
                <a16:creationId xmlns:a16="http://schemas.microsoft.com/office/drawing/2014/main" id="{5B89F49D-AAD9-1FFD-476C-BA2C77121998}"/>
              </a:ext>
            </a:extLst>
          </p:cNvPr>
          <p:cNvSpPr/>
          <p:nvPr/>
        </p:nvSpPr>
        <p:spPr>
          <a:xfrm>
            <a:off x="9602803" y="2994239"/>
            <a:ext cx="800504" cy="69264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600" b="1" dirty="0">
                <a:solidFill>
                  <a:sysClr val="windowText" lastClr="000000"/>
                </a:solidFill>
              </a:rPr>
              <a:t>5</a:t>
            </a:r>
          </a:p>
        </p:txBody>
      </p:sp>
      <p:sp>
        <p:nvSpPr>
          <p:cNvPr id="34" name="Oval 33">
            <a:extLst>
              <a:ext uri="{FF2B5EF4-FFF2-40B4-BE49-F238E27FC236}">
                <a16:creationId xmlns:a16="http://schemas.microsoft.com/office/drawing/2014/main" id="{38C95A5F-194A-8C98-4E1C-12F1AE76BA0E}"/>
              </a:ext>
            </a:extLst>
          </p:cNvPr>
          <p:cNvSpPr/>
          <p:nvPr/>
        </p:nvSpPr>
        <p:spPr>
          <a:xfrm>
            <a:off x="9602803" y="4662785"/>
            <a:ext cx="800504" cy="69264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600" b="1" dirty="0">
                <a:solidFill>
                  <a:sysClr val="windowText" lastClr="000000"/>
                </a:solidFill>
              </a:rPr>
              <a:t>6</a:t>
            </a:r>
          </a:p>
        </p:txBody>
      </p:sp>
      <p:cxnSp>
        <p:nvCxnSpPr>
          <p:cNvPr id="2" name="Düz Bağlayıcı 1">
            <a:extLst>
              <a:ext uri="{FF2B5EF4-FFF2-40B4-BE49-F238E27FC236}">
                <a16:creationId xmlns:a16="http://schemas.microsoft.com/office/drawing/2014/main" id="{658515F5-014C-44DE-226D-FCB183737786}"/>
              </a:ext>
            </a:extLst>
          </p:cNvPr>
          <p:cNvCxnSpPr>
            <a:cxnSpLocks/>
          </p:cNvCxnSpPr>
          <p:nvPr/>
        </p:nvCxnSpPr>
        <p:spPr>
          <a:xfrm>
            <a:off x="3696101" y="96253"/>
            <a:ext cx="0" cy="4860758"/>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 name="Düz Bağlayıcı 2">
            <a:extLst>
              <a:ext uri="{FF2B5EF4-FFF2-40B4-BE49-F238E27FC236}">
                <a16:creationId xmlns:a16="http://schemas.microsoft.com/office/drawing/2014/main" id="{F9822928-E6A3-620B-CDA6-3E153281313A}"/>
              </a:ext>
            </a:extLst>
          </p:cNvPr>
          <p:cNvCxnSpPr>
            <a:cxnSpLocks/>
          </p:cNvCxnSpPr>
          <p:nvPr/>
        </p:nvCxnSpPr>
        <p:spPr>
          <a:xfrm>
            <a:off x="7814109" y="200527"/>
            <a:ext cx="0" cy="4756484"/>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4" name="Dikdörtgen 3">
            <a:extLst>
              <a:ext uri="{FF2B5EF4-FFF2-40B4-BE49-F238E27FC236}">
                <a16:creationId xmlns:a16="http://schemas.microsoft.com/office/drawing/2014/main" id="{97957657-FDAC-B33C-76B7-F8748F8301DB}"/>
              </a:ext>
            </a:extLst>
          </p:cNvPr>
          <p:cNvSpPr/>
          <p:nvPr/>
        </p:nvSpPr>
        <p:spPr>
          <a:xfrm>
            <a:off x="96500" y="2908977"/>
            <a:ext cx="3435972"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They </a:t>
            </a:r>
            <a:r>
              <a:rPr lang="tr-TR" sz="2800" b="1" dirty="0" err="1">
                <a:solidFill>
                  <a:schemeClr val="tx1"/>
                </a:solidFill>
              </a:rPr>
              <a:t>are</a:t>
            </a:r>
            <a:r>
              <a:rPr lang="tr-TR" sz="2800" b="1" dirty="0">
                <a:solidFill>
                  <a:schemeClr val="tx1"/>
                </a:solidFill>
              </a:rPr>
              <a:t> </a:t>
            </a:r>
            <a:r>
              <a:rPr lang="tr-TR" sz="2800" b="1" dirty="0">
                <a:solidFill>
                  <a:srgbClr val="FF0000"/>
                </a:solidFill>
              </a:rPr>
              <a:t>his</a:t>
            </a:r>
            <a:r>
              <a:rPr lang="tr-TR" sz="2800" b="1" dirty="0">
                <a:solidFill>
                  <a:schemeClr val="tx1"/>
                </a:solidFill>
              </a:rPr>
              <a:t> </a:t>
            </a:r>
            <a:r>
              <a:rPr lang="tr-TR" sz="2800" b="1" dirty="0" err="1">
                <a:solidFill>
                  <a:schemeClr val="tx1"/>
                </a:solidFill>
              </a:rPr>
              <a:t>scissors</a:t>
            </a:r>
            <a:r>
              <a:rPr lang="tr-TR" sz="2800" b="1" dirty="0">
                <a:solidFill>
                  <a:schemeClr val="tx1"/>
                </a:solidFill>
              </a:rPr>
              <a:t>.</a:t>
            </a:r>
          </a:p>
        </p:txBody>
      </p:sp>
      <p:sp>
        <p:nvSpPr>
          <p:cNvPr id="5" name="Konuşma Balonu: Dikdörtgen 4">
            <a:extLst>
              <a:ext uri="{FF2B5EF4-FFF2-40B4-BE49-F238E27FC236}">
                <a16:creationId xmlns:a16="http://schemas.microsoft.com/office/drawing/2014/main" id="{CA0ABF67-6F32-6BAE-3B10-39877CF08E51}"/>
              </a:ext>
            </a:extLst>
          </p:cNvPr>
          <p:cNvSpPr/>
          <p:nvPr/>
        </p:nvSpPr>
        <p:spPr>
          <a:xfrm>
            <a:off x="96501" y="3737266"/>
            <a:ext cx="3435972"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Onlar </a:t>
            </a:r>
            <a:r>
              <a:rPr lang="tr-TR" sz="2800" b="1" dirty="0">
                <a:solidFill>
                  <a:srgbClr val="FF0000"/>
                </a:solidFill>
              </a:rPr>
              <a:t>onun</a:t>
            </a:r>
            <a:r>
              <a:rPr lang="tr-TR" sz="2800" b="1" dirty="0">
                <a:solidFill>
                  <a:sysClr val="windowText" lastClr="000000"/>
                </a:solidFill>
              </a:rPr>
              <a:t> makası.</a:t>
            </a:r>
          </a:p>
        </p:txBody>
      </p:sp>
      <p:sp>
        <p:nvSpPr>
          <p:cNvPr id="6" name="Dikdörtgen 5">
            <a:extLst>
              <a:ext uri="{FF2B5EF4-FFF2-40B4-BE49-F238E27FC236}">
                <a16:creationId xmlns:a16="http://schemas.microsoft.com/office/drawing/2014/main" id="{10656DB4-D586-13AA-0A94-F28F59DA8612}"/>
              </a:ext>
            </a:extLst>
          </p:cNvPr>
          <p:cNvSpPr/>
          <p:nvPr/>
        </p:nvSpPr>
        <p:spPr>
          <a:xfrm>
            <a:off x="3859728" y="2908977"/>
            <a:ext cx="3790745"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err="1">
                <a:solidFill>
                  <a:schemeClr val="tx1"/>
                </a:solidFill>
              </a:rPr>
              <a:t>This</a:t>
            </a:r>
            <a:r>
              <a:rPr lang="tr-TR" sz="3200" b="1" dirty="0">
                <a:solidFill>
                  <a:schemeClr val="tx1"/>
                </a:solidFill>
              </a:rPr>
              <a:t> is </a:t>
            </a:r>
            <a:r>
              <a:rPr lang="tr-TR" sz="3200" b="1" dirty="0">
                <a:solidFill>
                  <a:srgbClr val="FF0000"/>
                </a:solidFill>
              </a:rPr>
              <a:t>her</a:t>
            </a:r>
            <a:r>
              <a:rPr lang="tr-TR" sz="3200" b="1" dirty="0">
                <a:solidFill>
                  <a:schemeClr val="tx1"/>
                </a:solidFill>
              </a:rPr>
              <a:t> </a:t>
            </a:r>
            <a:r>
              <a:rPr lang="tr-TR" sz="3200" b="1" dirty="0" err="1">
                <a:solidFill>
                  <a:schemeClr val="tx1"/>
                </a:solidFill>
              </a:rPr>
              <a:t>map</a:t>
            </a:r>
            <a:r>
              <a:rPr lang="tr-TR" sz="3200" b="1" dirty="0">
                <a:solidFill>
                  <a:schemeClr val="tx1"/>
                </a:solidFill>
              </a:rPr>
              <a:t>.</a:t>
            </a:r>
          </a:p>
        </p:txBody>
      </p:sp>
      <p:sp>
        <p:nvSpPr>
          <p:cNvPr id="7" name="Konuşma Balonu: Dikdörtgen 6">
            <a:extLst>
              <a:ext uri="{FF2B5EF4-FFF2-40B4-BE49-F238E27FC236}">
                <a16:creationId xmlns:a16="http://schemas.microsoft.com/office/drawing/2014/main" id="{8C52E6FC-182F-66B8-33CD-9A8A97732C99}"/>
              </a:ext>
            </a:extLst>
          </p:cNvPr>
          <p:cNvSpPr/>
          <p:nvPr/>
        </p:nvSpPr>
        <p:spPr>
          <a:xfrm>
            <a:off x="3859729" y="3737266"/>
            <a:ext cx="379074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Bu </a:t>
            </a:r>
            <a:r>
              <a:rPr lang="tr-TR" sz="2800" b="1" dirty="0">
                <a:solidFill>
                  <a:srgbClr val="FF0000"/>
                </a:solidFill>
              </a:rPr>
              <a:t>onun</a:t>
            </a:r>
            <a:r>
              <a:rPr lang="tr-TR" sz="2800" b="1" dirty="0">
                <a:solidFill>
                  <a:sysClr val="windowText" lastClr="000000"/>
                </a:solidFill>
              </a:rPr>
              <a:t> haritası.</a:t>
            </a:r>
          </a:p>
        </p:txBody>
      </p:sp>
      <p:sp>
        <p:nvSpPr>
          <p:cNvPr id="8" name="Dikdörtgen 7">
            <a:extLst>
              <a:ext uri="{FF2B5EF4-FFF2-40B4-BE49-F238E27FC236}">
                <a16:creationId xmlns:a16="http://schemas.microsoft.com/office/drawing/2014/main" id="{F2545647-55E8-8EC6-DF9A-D68F657EBB7A}"/>
              </a:ext>
            </a:extLst>
          </p:cNvPr>
          <p:cNvSpPr/>
          <p:nvPr/>
        </p:nvSpPr>
        <p:spPr>
          <a:xfrm>
            <a:off x="7977745" y="2908977"/>
            <a:ext cx="4117754"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err="1">
                <a:solidFill>
                  <a:schemeClr val="tx1"/>
                </a:solidFill>
              </a:rPr>
              <a:t>This</a:t>
            </a:r>
            <a:r>
              <a:rPr lang="tr-TR" sz="3200" b="1" dirty="0">
                <a:solidFill>
                  <a:schemeClr val="tx1"/>
                </a:solidFill>
              </a:rPr>
              <a:t> is </a:t>
            </a:r>
            <a:r>
              <a:rPr lang="tr-TR" sz="3200" b="1" dirty="0">
                <a:solidFill>
                  <a:srgbClr val="FF0000"/>
                </a:solidFill>
              </a:rPr>
              <a:t>his</a:t>
            </a:r>
            <a:r>
              <a:rPr lang="tr-TR" sz="3200" b="1" dirty="0">
                <a:solidFill>
                  <a:schemeClr val="tx1"/>
                </a:solidFill>
              </a:rPr>
              <a:t> </a:t>
            </a:r>
            <a:r>
              <a:rPr lang="tr-TR" sz="3200" b="1" dirty="0" err="1">
                <a:solidFill>
                  <a:schemeClr val="tx1"/>
                </a:solidFill>
              </a:rPr>
              <a:t>eraser</a:t>
            </a:r>
            <a:r>
              <a:rPr lang="tr-TR" sz="3200" b="1" dirty="0">
                <a:solidFill>
                  <a:schemeClr val="tx1"/>
                </a:solidFill>
              </a:rPr>
              <a:t>.</a:t>
            </a:r>
          </a:p>
        </p:txBody>
      </p:sp>
      <p:sp>
        <p:nvSpPr>
          <p:cNvPr id="9" name="Konuşma Balonu: Dikdörtgen 8">
            <a:extLst>
              <a:ext uri="{FF2B5EF4-FFF2-40B4-BE49-F238E27FC236}">
                <a16:creationId xmlns:a16="http://schemas.microsoft.com/office/drawing/2014/main" id="{CEEF66A4-3916-4842-3E9D-BBF0D1E4B684}"/>
              </a:ext>
            </a:extLst>
          </p:cNvPr>
          <p:cNvSpPr/>
          <p:nvPr/>
        </p:nvSpPr>
        <p:spPr>
          <a:xfrm>
            <a:off x="7977746" y="3737266"/>
            <a:ext cx="4117754"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Bu </a:t>
            </a:r>
            <a:r>
              <a:rPr lang="tr-TR" sz="2800" b="1" dirty="0">
                <a:solidFill>
                  <a:srgbClr val="FF0000"/>
                </a:solidFill>
              </a:rPr>
              <a:t>onun</a:t>
            </a:r>
            <a:r>
              <a:rPr lang="tr-TR" sz="2800" b="1" dirty="0">
                <a:solidFill>
                  <a:sysClr val="windowText" lastClr="000000"/>
                </a:solidFill>
              </a:rPr>
              <a:t> silgisi.</a:t>
            </a:r>
          </a:p>
        </p:txBody>
      </p:sp>
      <p:sp>
        <p:nvSpPr>
          <p:cNvPr id="11" name="Dikdörtgen 10">
            <a:extLst>
              <a:ext uri="{FF2B5EF4-FFF2-40B4-BE49-F238E27FC236}">
                <a16:creationId xmlns:a16="http://schemas.microsoft.com/office/drawing/2014/main" id="{0148BDDA-1B98-B79D-130A-76A5529CC17B}"/>
              </a:ext>
            </a:extLst>
          </p:cNvPr>
          <p:cNvSpPr/>
          <p:nvPr/>
        </p:nvSpPr>
        <p:spPr>
          <a:xfrm>
            <a:off x="96498" y="4552894"/>
            <a:ext cx="3435972"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They </a:t>
            </a:r>
            <a:r>
              <a:rPr lang="tr-TR" sz="2400" b="1" dirty="0" err="1">
                <a:solidFill>
                  <a:schemeClr val="tx1"/>
                </a:solidFill>
              </a:rPr>
              <a:t>are</a:t>
            </a:r>
            <a:r>
              <a:rPr lang="tr-TR" sz="2400" b="1" dirty="0">
                <a:solidFill>
                  <a:schemeClr val="tx1"/>
                </a:solidFill>
              </a:rPr>
              <a:t> </a:t>
            </a:r>
            <a:r>
              <a:rPr lang="tr-TR" sz="2400" b="1" dirty="0" err="1">
                <a:solidFill>
                  <a:srgbClr val="FF0000"/>
                </a:solidFill>
              </a:rPr>
              <a:t>Kevin’s</a:t>
            </a:r>
            <a:r>
              <a:rPr lang="tr-TR" sz="2400" b="1" dirty="0">
                <a:solidFill>
                  <a:schemeClr val="tx1"/>
                </a:solidFill>
              </a:rPr>
              <a:t> </a:t>
            </a:r>
            <a:r>
              <a:rPr lang="tr-TR" sz="2400" b="1" dirty="0" err="1">
                <a:solidFill>
                  <a:schemeClr val="tx1"/>
                </a:solidFill>
              </a:rPr>
              <a:t>scissors</a:t>
            </a:r>
            <a:r>
              <a:rPr lang="tr-TR" sz="2400" b="1" dirty="0">
                <a:solidFill>
                  <a:schemeClr val="tx1"/>
                </a:solidFill>
              </a:rPr>
              <a:t>.</a:t>
            </a:r>
          </a:p>
        </p:txBody>
      </p:sp>
      <p:sp>
        <p:nvSpPr>
          <p:cNvPr id="12" name="Dikdörtgen 11">
            <a:extLst>
              <a:ext uri="{FF2B5EF4-FFF2-40B4-BE49-F238E27FC236}">
                <a16:creationId xmlns:a16="http://schemas.microsoft.com/office/drawing/2014/main" id="{5804208F-B675-9C51-09B0-CE0920890A04}"/>
              </a:ext>
            </a:extLst>
          </p:cNvPr>
          <p:cNvSpPr/>
          <p:nvPr/>
        </p:nvSpPr>
        <p:spPr>
          <a:xfrm>
            <a:off x="3859738" y="4552893"/>
            <a:ext cx="3790739"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err="1">
                <a:solidFill>
                  <a:schemeClr val="tx1"/>
                </a:solidFill>
              </a:rPr>
              <a:t>This</a:t>
            </a:r>
            <a:r>
              <a:rPr lang="tr-TR" sz="2800" b="1" dirty="0">
                <a:solidFill>
                  <a:schemeClr val="tx1"/>
                </a:solidFill>
              </a:rPr>
              <a:t> is </a:t>
            </a:r>
            <a:r>
              <a:rPr lang="tr-TR" sz="2800" b="1" dirty="0" err="1">
                <a:solidFill>
                  <a:srgbClr val="FF0000"/>
                </a:solidFill>
              </a:rPr>
              <a:t>Sarah’s</a:t>
            </a:r>
            <a:r>
              <a:rPr lang="tr-TR" sz="2800" b="1" dirty="0">
                <a:solidFill>
                  <a:schemeClr val="tx1"/>
                </a:solidFill>
              </a:rPr>
              <a:t> </a:t>
            </a:r>
            <a:r>
              <a:rPr lang="tr-TR" sz="2800" b="1" dirty="0" err="1">
                <a:solidFill>
                  <a:schemeClr val="tx1"/>
                </a:solidFill>
              </a:rPr>
              <a:t>map</a:t>
            </a:r>
            <a:r>
              <a:rPr lang="tr-TR" sz="2800" b="1" dirty="0">
                <a:solidFill>
                  <a:schemeClr val="tx1"/>
                </a:solidFill>
              </a:rPr>
              <a:t>.</a:t>
            </a:r>
          </a:p>
        </p:txBody>
      </p:sp>
      <p:sp>
        <p:nvSpPr>
          <p:cNvPr id="13" name="Dikdörtgen 12">
            <a:extLst>
              <a:ext uri="{FF2B5EF4-FFF2-40B4-BE49-F238E27FC236}">
                <a16:creationId xmlns:a16="http://schemas.microsoft.com/office/drawing/2014/main" id="{214CC8BF-3025-7BB6-2361-CFC5CD6745EB}"/>
              </a:ext>
            </a:extLst>
          </p:cNvPr>
          <p:cNvSpPr/>
          <p:nvPr/>
        </p:nvSpPr>
        <p:spPr>
          <a:xfrm>
            <a:off x="7977745" y="4566228"/>
            <a:ext cx="4117752" cy="82828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err="1">
                <a:solidFill>
                  <a:schemeClr val="tx1"/>
                </a:solidFill>
              </a:rPr>
              <a:t>This</a:t>
            </a:r>
            <a:r>
              <a:rPr lang="tr-TR" sz="2800" b="1" dirty="0">
                <a:solidFill>
                  <a:schemeClr val="tx1"/>
                </a:solidFill>
              </a:rPr>
              <a:t> is </a:t>
            </a:r>
            <a:r>
              <a:rPr lang="tr-TR" sz="2800" b="1" dirty="0" err="1">
                <a:solidFill>
                  <a:srgbClr val="FF0000"/>
                </a:solidFill>
              </a:rPr>
              <a:t>Alvin’s</a:t>
            </a:r>
            <a:r>
              <a:rPr lang="tr-TR" sz="2800" b="1" dirty="0">
                <a:solidFill>
                  <a:schemeClr val="tx1"/>
                </a:solidFill>
              </a:rPr>
              <a:t> </a:t>
            </a:r>
            <a:r>
              <a:rPr lang="tr-TR" sz="2800" b="1" dirty="0" err="1">
                <a:solidFill>
                  <a:schemeClr val="tx1"/>
                </a:solidFill>
              </a:rPr>
              <a:t>eraser</a:t>
            </a:r>
            <a:r>
              <a:rPr lang="tr-TR" sz="2800" b="1" dirty="0">
                <a:solidFill>
                  <a:schemeClr val="tx1"/>
                </a:solidFill>
              </a:rPr>
              <a:t>.</a:t>
            </a:r>
          </a:p>
        </p:txBody>
      </p:sp>
      <p:sp>
        <p:nvSpPr>
          <p:cNvPr id="17" name="Metin kutusu 16">
            <a:extLst>
              <a:ext uri="{FF2B5EF4-FFF2-40B4-BE49-F238E27FC236}">
                <a16:creationId xmlns:a16="http://schemas.microsoft.com/office/drawing/2014/main" id="{8A836E61-C658-2C3F-6F60-94BF2FE979D6}"/>
              </a:ext>
            </a:extLst>
          </p:cNvPr>
          <p:cNvSpPr txBox="1"/>
          <p:nvPr/>
        </p:nvSpPr>
        <p:spPr>
          <a:xfrm>
            <a:off x="2777009" y="6022442"/>
            <a:ext cx="6419809" cy="369332"/>
          </a:xfrm>
          <a:prstGeom prst="rect">
            <a:avLst/>
          </a:prstGeom>
          <a:solidFill>
            <a:srgbClr val="FFF6C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dirty="0" err="1"/>
              <a:t>Answer</a:t>
            </a:r>
            <a:r>
              <a:rPr lang="tr-TR" dirty="0"/>
              <a:t> </a:t>
            </a:r>
            <a:r>
              <a:rPr lang="tr-TR" dirty="0" err="1"/>
              <a:t>the</a:t>
            </a:r>
            <a:r>
              <a:rPr lang="tr-TR" dirty="0"/>
              <a:t> </a:t>
            </a:r>
            <a:r>
              <a:rPr lang="tr-TR" dirty="0" err="1"/>
              <a:t>questions</a:t>
            </a:r>
            <a:r>
              <a:rPr lang="tr-TR" dirty="0"/>
              <a:t> </a:t>
            </a:r>
            <a:r>
              <a:rPr lang="tr-TR" dirty="0" err="1"/>
              <a:t>according</a:t>
            </a:r>
            <a:r>
              <a:rPr lang="tr-TR" dirty="0"/>
              <a:t> </a:t>
            </a:r>
            <a:r>
              <a:rPr lang="tr-TR" dirty="0" err="1"/>
              <a:t>to</a:t>
            </a:r>
            <a:r>
              <a:rPr lang="tr-TR" dirty="0"/>
              <a:t> </a:t>
            </a:r>
            <a:r>
              <a:rPr lang="tr-TR" dirty="0" err="1"/>
              <a:t>the</a:t>
            </a:r>
            <a:r>
              <a:rPr lang="tr-TR" dirty="0"/>
              <a:t> </a:t>
            </a:r>
            <a:r>
              <a:rPr lang="tr-TR" dirty="0" err="1"/>
              <a:t>translations</a:t>
            </a:r>
            <a:r>
              <a:rPr lang="tr-TR" dirty="0"/>
              <a:t> </a:t>
            </a:r>
            <a:r>
              <a:rPr lang="tr-TR" dirty="0" err="1"/>
              <a:t>given</a:t>
            </a:r>
            <a:r>
              <a:rPr lang="tr-TR" dirty="0"/>
              <a:t> </a:t>
            </a:r>
            <a:r>
              <a:rPr lang="tr-TR" dirty="0" err="1"/>
              <a:t>below</a:t>
            </a:r>
            <a:r>
              <a:rPr lang="tr-TR" dirty="0"/>
              <a:t>.</a:t>
            </a:r>
          </a:p>
        </p:txBody>
      </p:sp>
      <p:sp>
        <p:nvSpPr>
          <p:cNvPr id="18" name="Metin kutusu 17">
            <a:extLst>
              <a:ext uri="{FF2B5EF4-FFF2-40B4-BE49-F238E27FC236}">
                <a16:creationId xmlns:a16="http://schemas.microsoft.com/office/drawing/2014/main" id="{FE167A4C-8AD7-62FA-4679-C969D3BD47D9}"/>
              </a:ext>
            </a:extLst>
          </p:cNvPr>
          <p:cNvSpPr txBox="1"/>
          <p:nvPr/>
        </p:nvSpPr>
        <p:spPr>
          <a:xfrm>
            <a:off x="327254" y="1454489"/>
            <a:ext cx="1164662" cy="369332"/>
          </a:xfrm>
          <a:prstGeom prst="rect">
            <a:avLst/>
          </a:prstGeom>
          <a:noFill/>
        </p:spPr>
        <p:txBody>
          <a:bodyPr wrap="square" rtlCol="0">
            <a:spAutoFit/>
          </a:bodyPr>
          <a:lstStyle/>
          <a:p>
            <a:pPr algn="ctr"/>
            <a:r>
              <a:rPr lang="tr-TR" b="1" dirty="0" err="1"/>
              <a:t>Scissors</a:t>
            </a:r>
            <a:endParaRPr lang="tr-TR" b="1" dirty="0"/>
          </a:p>
        </p:txBody>
      </p:sp>
      <p:sp>
        <p:nvSpPr>
          <p:cNvPr id="19" name="Metin kutusu 18">
            <a:extLst>
              <a:ext uri="{FF2B5EF4-FFF2-40B4-BE49-F238E27FC236}">
                <a16:creationId xmlns:a16="http://schemas.microsoft.com/office/drawing/2014/main" id="{0AFC7EFD-82B1-A68F-87C7-4E576FB1A66E}"/>
              </a:ext>
            </a:extLst>
          </p:cNvPr>
          <p:cNvSpPr txBox="1"/>
          <p:nvPr/>
        </p:nvSpPr>
        <p:spPr>
          <a:xfrm>
            <a:off x="4244619" y="1251845"/>
            <a:ext cx="1164662" cy="369332"/>
          </a:xfrm>
          <a:prstGeom prst="rect">
            <a:avLst/>
          </a:prstGeom>
          <a:noFill/>
        </p:spPr>
        <p:txBody>
          <a:bodyPr wrap="square" rtlCol="0">
            <a:spAutoFit/>
          </a:bodyPr>
          <a:lstStyle/>
          <a:p>
            <a:pPr algn="ctr"/>
            <a:r>
              <a:rPr lang="tr-TR" b="1" dirty="0" err="1"/>
              <a:t>Map</a:t>
            </a:r>
            <a:endParaRPr lang="tr-TR" b="1" dirty="0"/>
          </a:p>
        </p:txBody>
      </p:sp>
      <p:sp>
        <p:nvSpPr>
          <p:cNvPr id="20" name="Metin kutusu 19">
            <a:extLst>
              <a:ext uri="{FF2B5EF4-FFF2-40B4-BE49-F238E27FC236}">
                <a16:creationId xmlns:a16="http://schemas.microsoft.com/office/drawing/2014/main" id="{28A70BA8-6657-1A29-991C-10F1DD44259B}"/>
              </a:ext>
            </a:extLst>
          </p:cNvPr>
          <p:cNvSpPr txBox="1"/>
          <p:nvPr/>
        </p:nvSpPr>
        <p:spPr>
          <a:xfrm>
            <a:off x="8489358" y="1296538"/>
            <a:ext cx="1164662" cy="369332"/>
          </a:xfrm>
          <a:prstGeom prst="rect">
            <a:avLst/>
          </a:prstGeom>
          <a:noFill/>
        </p:spPr>
        <p:txBody>
          <a:bodyPr wrap="square" rtlCol="0">
            <a:spAutoFit/>
          </a:bodyPr>
          <a:lstStyle/>
          <a:p>
            <a:pPr algn="ctr"/>
            <a:r>
              <a:rPr lang="tr-TR" b="1" dirty="0" err="1"/>
              <a:t>Eraser</a:t>
            </a:r>
            <a:endParaRPr lang="tr-TR" b="1" dirty="0"/>
          </a:p>
        </p:txBody>
      </p:sp>
      <p:sp>
        <p:nvSpPr>
          <p:cNvPr id="21" name="Konuşma Balonu: Dikdörtgen 20">
            <a:extLst>
              <a:ext uri="{FF2B5EF4-FFF2-40B4-BE49-F238E27FC236}">
                <a16:creationId xmlns:a16="http://schemas.microsoft.com/office/drawing/2014/main" id="{BE1CCAD6-AA30-E859-20E2-969C6A0FA588}"/>
              </a:ext>
            </a:extLst>
          </p:cNvPr>
          <p:cNvSpPr/>
          <p:nvPr/>
        </p:nvSpPr>
        <p:spPr>
          <a:xfrm>
            <a:off x="96500" y="5376624"/>
            <a:ext cx="3435972"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Onlar </a:t>
            </a:r>
            <a:r>
              <a:rPr lang="tr-TR" sz="2400" b="1" dirty="0">
                <a:solidFill>
                  <a:srgbClr val="FF0000"/>
                </a:solidFill>
              </a:rPr>
              <a:t>Kevin’ın</a:t>
            </a:r>
            <a:r>
              <a:rPr lang="tr-TR" sz="2400" b="1" dirty="0">
                <a:solidFill>
                  <a:sysClr val="windowText" lastClr="000000"/>
                </a:solidFill>
              </a:rPr>
              <a:t> makası.</a:t>
            </a:r>
          </a:p>
        </p:txBody>
      </p:sp>
      <p:sp>
        <p:nvSpPr>
          <p:cNvPr id="22" name="Konuşma Balonu: Dikdörtgen 21">
            <a:extLst>
              <a:ext uri="{FF2B5EF4-FFF2-40B4-BE49-F238E27FC236}">
                <a16:creationId xmlns:a16="http://schemas.microsoft.com/office/drawing/2014/main" id="{F815BC43-AAC9-8062-BF2F-E27006FA128F}"/>
              </a:ext>
            </a:extLst>
          </p:cNvPr>
          <p:cNvSpPr/>
          <p:nvPr/>
        </p:nvSpPr>
        <p:spPr>
          <a:xfrm>
            <a:off x="3859728" y="5376624"/>
            <a:ext cx="3790745"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Bu </a:t>
            </a:r>
            <a:r>
              <a:rPr lang="tr-TR" sz="2400" b="1" dirty="0">
                <a:solidFill>
                  <a:srgbClr val="FF0000"/>
                </a:solidFill>
              </a:rPr>
              <a:t>Sarah’ın</a:t>
            </a:r>
            <a:r>
              <a:rPr lang="tr-TR" sz="2400" b="1" dirty="0">
                <a:solidFill>
                  <a:sysClr val="windowText" lastClr="000000"/>
                </a:solidFill>
              </a:rPr>
              <a:t> haritası.</a:t>
            </a:r>
          </a:p>
        </p:txBody>
      </p:sp>
      <p:sp>
        <p:nvSpPr>
          <p:cNvPr id="23" name="Konuşma Balonu: Dikdörtgen 22">
            <a:extLst>
              <a:ext uri="{FF2B5EF4-FFF2-40B4-BE49-F238E27FC236}">
                <a16:creationId xmlns:a16="http://schemas.microsoft.com/office/drawing/2014/main" id="{B6CB8B33-06EF-139E-A090-926636CA50B1}"/>
              </a:ext>
            </a:extLst>
          </p:cNvPr>
          <p:cNvSpPr/>
          <p:nvPr/>
        </p:nvSpPr>
        <p:spPr>
          <a:xfrm>
            <a:off x="7977745" y="5376624"/>
            <a:ext cx="4117754" cy="485720"/>
          </a:xfrm>
          <a:prstGeom prst="wedgeRectCallout">
            <a:avLst>
              <a:gd name="adj1" fmla="val -9541"/>
              <a:gd name="adj2" fmla="val 38650"/>
            </a:avLst>
          </a:prstGeom>
          <a:solidFill>
            <a:srgbClr val="FEEEB9"/>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Bu </a:t>
            </a:r>
            <a:r>
              <a:rPr lang="tr-TR" sz="2400" b="1" dirty="0" err="1">
                <a:solidFill>
                  <a:srgbClr val="FF0000"/>
                </a:solidFill>
              </a:rPr>
              <a:t>Alvin’in</a:t>
            </a:r>
            <a:r>
              <a:rPr lang="tr-TR" sz="2400" b="1" dirty="0">
                <a:solidFill>
                  <a:sysClr val="windowText" lastClr="000000"/>
                </a:solidFill>
              </a:rPr>
              <a:t> silgisi.</a:t>
            </a:r>
          </a:p>
        </p:txBody>
      </p:sp>
      <p:cxnSp>
        <p:nvCxnSpPr>
          <p:cNvPr id="26" name="Düz Bağlayıcı 25">
            <a:extLst>
              <a:ext uri="{FF2B5EF4-FFF2-40B4-BE49-F238E27FC236}">
                <a16:creationId xmlns:a16="http://schemas.microsoft.com/office/drawing/2014/main" id="{9EC6E6D3-46EC-09BD-2E98-B4F38F09DFC1}"/>
              </a:ext>
            </a:extLst>
          </p:cNvPr>
          <p:cNvCxnSpPr>
            <a:cxnSpLocks/>
          </p:cNvCxnSpPr>
          <p:nvPr/>
        </p:nvCxnSpPr>
        <p:spPr>
          <a:xfrm>
            <a:off x="0" y="4389120"/>
            <a:ext cx="12192000" cy="0"/>
          </a:xfrm>
          <a:prstGeom prst="line">
            <a:avLst/>
          </a:prstGeom>
          <a:ln w="5715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35" name="Metin kutusu 34">
            <a:extLst>
              <a:ext uri="{FF2B5EF4-FFF2-40B4-BE49-F238E27FC236}">
                <a16:creationId xmlns:a16="http://schemas.microsoft.com/office/drawing/2014/main" id="{2EECDE4C-7AC9-9D94-0FB3-E31BF7B66A7D}"/>
              </a:ext>
            </a:extLst>
          </p:cNvPr>
          <p:cNvSpPr txBox="1"/>
          <p:nvPr/>
        </p:nvSpPr>
        <p:spPr>
          <a:xfrm>
            <a:off x="10003055" y="83702"/>
            <a:ext cx="1164662" cy="369332"/>
          </a:xfrm>
          <a:prstGeom prst="rect">
            <a:avLst/>
          </a:prstGeom>
          <a:noFill/>
        </p:spPr>
        <p:txBody>
          <a:bodyPr wrap="square" rtlCol="0">
            <a:spAutoFit/>
          </a:bodyPr>
          <a:lstStyle/>
          <a:p>
            <a:pPr algn="ctr"/>
            <a:r>
              <a:rPr lang="tr-TR" b="1" dirty="0"/>
              <a:t>(</a:t>
            </a:r>
            <a:r>
              <a:rPr lang="tr-TR" b="1" dirty="0" err="1"/>
              <a:t>male</a:t>
            </a:r>
            <a:r>
              <a:rPr lang="tr-TR" b="1" dirty="0"/>
              <a:t>)</a:t>
            </a:r>
          </a:p>
        </p:txBody>
      </p:sp>
    </p:spTree>
    <p:extLst>
      <p:ext uri="{BB962C8B-B14F-4D97-AF65-F5344CB8AC3E}">
        <p14:creationId xmlns:p14="http://schemas.microsoft.com/office/powerpoint/2010/main" val="34380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4C424D8-9BFA-5D35-70F1-032C180659FD}"/>
              </a:ext>
            </a:extLst>
          </p:cNvPr>
          <p:cNvSpPr/>
          <p:nvPr/>
        </p:nvSpPr>
        <p:spPr>
          <a:xfrm>
            <a:off x="2387353" y="1757081"/>
            <a:ext cx="355624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Yemek pişirmek</a:t>
            </a:r>
            <a:endParaRPr lang="en-US" sz="3200" dirty="0"/>
          </a:p>
        </p:txBody>
      </p:sp>
      <p:sp>
        <p:nvSpPr>
          <p:cNvPr id="3" name="Dikdörtgen: Köşeleri Yuvarlatılmış 2">
            <a:extLst>
              <a:ext uri="{FF2B5EF4-FFF2-40B4-BE49-F238E27FC236}">
                <a16:creationId xmlns:a16="http://schemas.microsoft.com/office/drawing/2014/main" id="{63E15D88-EAF2-E4A2-3DBD-D8176BE5D8CD}"/>
              </a:ext>
            </a:extLst>
          </p:cNvPr>
          <p:cNvSpPr/>
          <p:nvPr/>
        </p:nvSpPr>
        <p:spPr>
          <a:xfrm>
            <a:off x="2387353" y="757700"/>
            <a:ext cx="3556248"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a:t>Cook</a:t>
            </a:r>
            <a:endParaRPr lang="en-US" sz="4400" b="1" dirty="0"/>
          </a:p>
        </p:txBody>
      </p:sp>
      <p:sp>
        <p:nvSpPr>
          <p:cNvPr id="4" name="Dikdörtgen: Köşeleri Yuvarlatılmış 3">
            <a:extLst>
              <a:ext uri="{FF2B5EF4-FFF2-40B4-BE49-F238E27FC236}">
                <a16:creationId xmlns:a16="http://schemas.microsoft.com/office/drawing/2014/main" id="{3F5C23F3-A963-F1F1-08E0-18D5FDA1B3F1}"/>
              </a:ext>
            </a:extLst>
          </p:cNvPr>
          <p:cNvSpPr/>
          <p:nvPr/>
        </p:nvSpPr>
        <p:spPr>
          <a:xfrm>
            <a:off x="8588187" y="1757081"/>
            <a:ext cx="3334871"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Dans etmek</a:t>
            </a:r>
            <a:endParaRPr lang="en-US" sz="3200" dirty="0"/>
          </a:p>
        </p:txBody>
      </p:sp>
      <p:sp>
        <p:nvSpPr>
          <p:cNvPr id="5" name="Dikdörtgen: Köşeleri Yuvarlatılmış 4">
            <a:extLst>
              <a:ext uri="{FF2B5EF4-FFF2-40B4-BE49-F238E27FC236}">
                <a16:creationId xmlns:a16="http://schemas.microsoft.com/office/drawing/2014/main" id="{472161AC-6830-E485-6D28-D7F82D32087A}"/>
              </a:ext>
            </a:extLst>
          </p:cNvPr>
          <p:cNvSpPr/>
          <p:nvPr/>
        </p:nvSpPr>
        <p:spPr>
          <a:xfrm>
            <a:off x="8588187" y="757700"/>
            <a:ext cx="3334871"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Dance</a:t>
            </a:r>
            <a:endParaRPr lang="en-US" sz="4400" b="1" dirty="0"/>
          </a:p>
        </p:txBody>
      </p:sp>
      <p:sp>
        <p:nvSpPr>
          <p:cNvPr id="6" name="Dikdörtgen: Köşeleri Yuvarlatılmış 5">
            <a:extLst>
              <a:ext uri="{FF2B5EF4-FFF2-40B4-BE49-F238E27FC236}">
                <a16:creationId xmlns:a16="http://schemas.microsoft.com/office/drawing/2014/main" id="{09792451-EA3B-7A8A-EDCC-A96BC02283A6}"/>
              </a:ext>
            </a:extLst>
          </p:cNvPr>
          <p:cNvSpPr/>
          <p:nvPr/>
        </p:nvSpPr>
        <p:spPr>
          <a:xfrm>
            <a:off x="2387353" y="4796116"/>
            <a:ext cx="3457636"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Dalış yapmak</a:t>
            </a:r>
            <a:endParaRPr lang="en-US" sz="3200" dirty="0"/>
          </a:p>
        </p:txBody>
      </p:sp>
      <p:sp>
        <p:nvSpPr>
          <p:cNvPr id="7" name="Dikdörtgen: Köşeleri Yuvarlatılmış 6">
            <a:extLst>
              <a:ext uri="{FF2B5EF4-FFF2-40B4-BE49-F238E27FC236}">
                <a16:creationId xmlns:a16="http://schemas.microsoft.com/office/drawing/2014/main" id="{5202A09F-9135-82E3-FD6E-4B521EFCF3C7}"/>
              </a:ext>
            </a:extLst>
          </p:cNvPr>
          <p:cNvSpPr/>
          <p:nvPr/>
        </p:nvSpPr>
        <p:spPr>
          <a:xfrm>
            <a:off x="2387353" y="3796735"/>
            <a:ext cx="3457636"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Dive</a:t>
            </a:r>
            <a:endParaRPr lang="en-US" sz="4400" b="1" dirty="0"/>
          </a:p>
        </p:txBody>
      </p:sp>
      <p:sp>
        <p:nvSpPr>
          <p:cNvPr id="8" name="Dikdörtgen: Köşeleri Yuvarlatılmış 7">
            <a:extLst>
              <a:ext uri="{FF2B5EF4-FFF2-40B4-BE49-F238E27FC236}">
                <a16:creationId xmlns:a16="http://schemas.microsoft.com/office/drawing/2014/main" id="{42D092BC-9374-0A5A-45A8-CA2D3F976D98}"/>
              </a:ext>
            </a:extLst>
          </p:cNvPr>
          <p:cNvSpPr/>
          <p:nvPr/>
        </p:nvSpPr>
        <p:spPr>
          <a:xfrm>
            <a:off x="8489575" y="4796116"/>
            <a:ext cx="3334871"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Yapboz yapmak</a:t>
            </a:r>
            <a:endParaRPr lang="en-US" sz="3200" dirty="0"/>
          </a:p>
        </p:txBody>
      </p:sp>
      <p:sp>
        <p:nvSpPr>
          <p:cNvPr id="9" name="Dikdörtgen: Köşeleri Yuvarlatılmış 8">
            <a:extLst>
              <a:ext uri="{FF2B5EF4-FFF2-40B4-BE49-F238E27FC236}">
                <a16:creationId xmlns:a16="http://schemas.microsoft.com/office/drawing/2014/main" id="{6A220349-CC0A-8F3B-AAA4-6277992D259C}"/>
              </a:ext>
            </a:extLst>
          </p:cNvPr>
          <p:cNvSpPr/>
          <p:nvPr/>
        </p:nvSpPr>
        <p:spPr>
          <a:xfrm>
            <a:off x="8489575" y="3796735"/>
            <a:ext cx="3334871"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a:t>Do </a:t>
            </a:r>
            <a:r>
              <a:rPr lang="tr-TR" sz="4400" b="1" dirty="0" err="1"/>
              <a:t>puzzles</a:t>
            </a:r>
            <a:endParaRPr lang="en-US" sz="4400" b="1" dirty="0"/>
          </a:p>
        </p:txBody>
      </p:sp>
    </p:spTree>
    <p:extLst>
      <p:ext uri="{BB962C8B-B14F-4D97-AF65-F5344CB8AC3E}">
        <p14:creationId xmlns:p14="http://schemas.microsoft.com/office/powerpoint/2010/main" val="221162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1C92DEB-6924-35BC-2AE4-5ABAD1DB8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28" y="555466"/>
            <a:ext cx="4855893" cy="4855893"/>
          </a:xfrm>
          <a:prstGeom prst="rect">
            <a:avLst/>
          </a:prstGeom>
        </p:spPr>
      </p:pic>
      <p:sp>
        <p:nvSpPr>
          <p:cNvPr id="3" name="TextBox 6">
            <a:extLst>
              <a:ext uri="{FF2B5EF4-FFF2-40B4-BE49-F238E27FC236}">
                <a16:creationId xmlns:a16="http://schemas.microsoft.com/office/drawing/2014/main" id="{03BC49DF-E4B0-CA26-DB4B-7B9FF2467A0A}"/>
              </a:ext>
            </a:extLst>
          </p:cNvPr>
          <p:cNvSpPr txBox="1"/>
          <p:nvPr/>
        </p:nvSpPr>
        <p:spPr>
          <a:xfrm>
            <a:off x="6476466" y="2793684"/>
            <a:ext cx="4101332" cy="255454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a:br>
              <a:rPr lang="tr-TR" sz="3200" b="1" i="1" u="sng" dirty="0">
                <a:solidFill>
                  <a:schemeClr val="tx1"/>
                </a:solidFill>
              </a:rPr>
            </a:br>
            <a:r>
              <a:rPr lang="tr-TR" sz="4000" b="1" dirty="0">
                <a:solidFill>
                  <a:schemeClr val="tx1"/>
                </a:solidFill>
              </a:rPr>
              <a:t>Ege </a:t>
            </a:r>
            <a:r>
              <a:rPr lang="tr-TR" sz="4000" b="1" dirty="0" err="1">
                <a:solidFill>
                  <a:schemeClr val="tx1"/>
                </a:solidFill>
              </a:rPr>
              <a:t>Tolgay</a:t>
            </a:r>
            <a:r>
              <a:rPr lang="tr-TR" sz="4000" b="1" dirty="0">
                <a:solidFill>
                  <a:schemeClr val="tx1"/>
                </a:solidFill>
              </a:rPr>
              <a:t> Altınay</a:t>
            </a:r>
            <a:br>
              <a:rPr lang="tr-TR" sz="3200" b="1" dirty="0">
                <a:solidFill>
                  <a:schemeClr val="tx1"/>
                </a:solidFill>
              </a:rPr>
            </a:br>
            <a:endParaRPr lang="tr-TR" sz="3200" b="1" dirty="0">
              <a:solidFill>
                <a:schemeClr val="tx1"/>
              </a:solidFill>
            </a:endParaRPr>
          </a:p>
          <a:p>
            <a:pPr algn="r"/>
            <a:r>
              <a:rPr lang="tr-TR" sz="2800" b="1" dirty="0" err="1">
                <a:solidFill>
                  <a:schemeClr val="tx1"/>
                </a:solidFill>
              </a:rPr>
              <a:t>Akköprü</a:t>
            </a:r>
            <a:r>
              <a:rPr lang="tr-TR" sz="2800" b="1" dirty="0">
                <a:solidFill>
                  <a:schemeClr val="tx1"/>
                </a:solidFill>
              </a:rPr>
              <a:t> Ortaokulu  </a:t>
            </a:r>
            <a:r>
              <a:rPr lang="tr-TR" sz="2800" b="1" dirty="0" err="1">
                <a:solidFill>
                  <a:schemeClr val="tx1"/>
                </a:solidFill>
              </a:rPr>
              <a:t>Tuşba</a:t>
            </a:r>
            <a:r>
              <a:rPr lang="tr-TR" sz="2800" b="1" dirty="0">
                <a:solidFill>
                  <a:schemeClr val="tx1"/>
                </a:solidFill>
              </a:rPr>
              <a:t>/VAN</a:t>
            </a:r>
          </a:p>
        </p:txBody>
      </p:sp>
      <p:sp>
        <p:nvSpPr>
          <p:cNvPr id="4" name="Metin kutusu 3">
            <a:extLst>
              <a:ext uri="{FF2B5EF4-FFF2-40B4-BE49-F238E27FC236}">
                <a16:creationId xmlns:a16="http://schemas.microsoft.com/office/drawing/2014/main" id="{EF2CB7C9-2192-7C8D-6671-C5F608927FE5}"/>
              </a:ext>
            </a:extLst>
          </p:cNvPr>
          <p:cNvSpPr txBox="1"/>
          <p:nvPr/>
        </p:nvSpPr>
        <p:spPr>
          <a:xfrm>
            <a:off x="4633319" y="5411359"/>
            <a:ext cx="6092685" cy="707886"/>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t>Bu, ve benzeri içerikler için:</a:t>
            </a:r>
            <a:br>
              <a:rPr lang="tr-TR" sz="2000" b="1" dirty="0"/>
            </a:br>
            <a:r>
              <a:rPr lang="tr-TR" sz="2000" b="1" dirty="0">
                <a:hlinkClick r:id="rId3">
                  <a:extLst>
                    <a:ext uri="{A12FA001-AC4F-418D-AE19-62706E023703}">
                      <ahyp:hlinkClr xmlns:ahyp="http://schemas.microsoft.com/office/drawing/2018/hyperlinkcolor" val="tx"/>
                    </a:ext>
                  </a:extLst>
                </a:hlinkClick>
              </a:rPr>
              <a:t>www.egetolgayaltinay.com</a:t>
            </a:r>
            <a:r>
              <a:rPr lang="tr-TR" sz="2000" b="1" dirty="0"/>
              <a:t> adresini ziyaret edebilirsiniz.</a:t>
            </a:r>
          </a:p>
        </p:txBody>
      </p:sp>
      <p:pic>
        <p:nvPicPr>
          <p:cNvPr id="5" name="Resim 4">
            <a:extLst>
              <a:ext uri="{FF2B5EF4-FFF2-40B4-BE49-F238E27FC236}">
                <a16:creationId xmlns:a16="http://schemas.microsoft.com/office/drawing/2014/main" id="{F0595739-2615-5815-E6B7-173F1A646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077" y="498188"/>
            <a:ext cx="2295496" cy="2295496"/>
          </a:xfrm>
          <a:prstGeom prst="rect">
            <a:avLst/>
          </a:prstGeom>
          <a:ln>
            <a:solidFill>
              <a:schemeClr val="tx1"/>
            </a:solidFill>
          </a:ln>
        </p:spPr>
      </p:pic>
      <p:pic>
        <p:nvPicPr>
          <p:cNvPr id="6" name="Resim 5">
            <a:extLst>
              <a:ext uri="{FF2B5EF4-FFF2-40B4-BE49-F238E27FC236}">
                <a16:creationId xmlns:a16="http://schemas.microsoft.com/office/drawing/2014/main" id="{5DCACC66-DA70-7CBD-C81C-497B64520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0989" y="346663"/>
            <a:ext cx="2548225" cy="2548225"/>
          </a:xfrm>
          <a:prstGeom prst="rect">
            <a:avLst/>
          </a:prstGeom>
        </p:spPr>
      </p:pic>
    </p:spTree>
    <p:extLst>
      <p:ext uri="{BB962C8B-B14F-4D97-AF65-F5344CB8AC3E}">
        <p14:creationId xmlns:p14="http://schemas.microsoft.com/office/powerpoint/2010/main" val="2607705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8C8FE7FD-F659-0488-32E4-B45B91073266}"/>
              </a:ext>
            </a:extLst>
          </p:cNvPr>
          <p:cNvSpPr txBox="1">
            <a:spLocks/>
          </p:cNvSpPr>
          <p:nvPr/>
        </p:nvSpPr>
        <p:spPr>
          <a:xfrm>
            <a:off x="731292" y="4703690"/>
            <a:ext cx="10515600" cy="18865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000" i="1"/>
              <a:t>Şimdiden değerli vaktinizi ayırıp dönüt verdiğiniz için teşekkür ederim. :)</a:t>
            </a:r>
          </a:p>
          <a:p>
            <a:r>
              <a:rPr lang="tr-TR" sz="2000" i="1"/>
              <a:t>Ege Tolgay ALTINAY</a:t>
            </a:r>
            <a:endParaRPr lang="tr-TR" sz="2000" i="1" dirty="0"/>
          </a:p>
        </p:txBody>
      </p:sp>
      <p:sp>
        <p:nvSpPr>
          <p:cNvPr id="3" name="Metin kutusu 2">
            <a:extLst>
              <a:ext uri="{FF2B5EF4-FFF2-40B4-BE49-F238E27FC236}">
                <a16:creationId xmlns:a16="http://schemas.microsoft.com/office/drawing/2014/main" id="{EEE7F10E-A9F5-E29A-1EE8-48FB8E3FA41D}"/>
              </a:ext>
            </a:extLst>
          </p:cNvPr>
          <p:cNvSpPr txBox="1"/>
          <p:nvPr/>
        </p:nvSpPr>
        <p:spPr>
          <a:xfrm>
            <a:off x="731292" y="2921168"/>
            <a:ext cx="9785445" cy="1015663"/>
          </a:xfrm>
          <a:prstGeom prst="rect">
            <a:avLst/>
          </a:prstGeom>
          <a:noFill/>
        </p:spPr>
        <p:txBody>
          <a:bodyPr wrap="square" rtlCol="0">
            <a:spAutoFit/>
          </a:bodyPr>
          <a:lstStyle/>
          <a:p>
            <a:r>
              <a:rPr lang="tr-TR" sz="3200" b="1" i="0" dirty="0">
                <a:solidFill>
                  <a:srgbClr val="202124"/>
                </a:solidFill>
                <a:effectLst/>
                <a:highlight>
                  <a:srgbClr val="FFFFFF"/>
                </a:highlight>
                <a:latin typeface="docs-Roboto"/>
              </a:rPr>
              <a:t>İlkokul Konu Anlatım Sunumları Geri Bildirim Formu:</a:t>
            </a:r>
          </a:p>
          <a:p>
            <a:r>
              <a:rPr lang="tr-TR" sz="2800" dirty="0">
                <a:hlinkClick r:id="rId2"/>
              </a:rPr>
              <a:t>https://forms.gle/KPw1nEorNN6aLMao7</a:t>
            </a:r>
            <a:r>
              <a:rPr lang="tr-TR" sz="2800" dirty="0"/>
              <a:t> </a:t>
            </a:r>
          </a:p>
        </p:txBody>
      </p:sp>
      <p:sp>
        <p:nvSpPr>
          <p:cNvPr id="4" name="İçerik Yer Tutucusu 2">
            <a:extLst>
              <a:ext uri="{FF2B5EF4-FFF2-40B4-BE49-F238E27FC236}">
                <a16:creationId xmlns:a16="http://schemas.microsoft.com/office/drawing/2014/main" id="{BFF18011-77EB-8FC5-69A2-1D83ADD370ED}"/>
              </a:ext>
            </a:extLst>
          </p:cNvPr>
          <p:cNvSpPr txBox="1">
            <a:spLocks/>
          </p:cNvSpPr>
          <p:nvPr/>
        </p:nvSpPr>
        <p:spPr>
          <a:xfrm>
            <a:off x="731292" y="95444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i="1" dirty="0"/>
              <a:t>Değerli Meslektaşım,</a:t>
            </a:r>
            <a:br>
              <a:rPr lang="tr-TR" sz="2000" i="1" dirty="0"/>
            </a:br>
            <a:br>
              <a:rPr lang="tr-TR" sz="2000" i="1" dirty="0"/>
            </a:br>
            <a:r>
              <a:rPr lang="tr-TR" sz="2000" i="1" dirty="0">
                <a:solidFill>
                  <a:srgbClr val="202124"/>
                </a:solidFill>
                <a:highlight>
                  <a:srgbClr val="FFFFFF"/>
                </a:highlight>
                <a:latin typeface="docs-Roboto"/>
              </a:rPr>
              <a:t>Bu içeriklerin hazırlanması, düzenlenmesi ve yayımlanmasında ne kadar zaman harcasam da, ders uygulamalarında nasıl bir etkisi olduğunu ve geliştirilmesi gereken yerleri (ortaokulda görev yapmam nedeniyle) tecrübe edemiyorum. Bu süreçte, ders materyallerinin kalitesini geliştirebilmem için geri bildirimlerinize ihtiyacım var: </a:t>
            </a:r>
            <a:endParaRPr lang="tr-TR" sz="2000" i="1" dirty="0"/>
          </a:p>
        </p:txBody>
      </p:sp>
    </p:spTree>
    <p:extLst>
      <p:ext uri="{BB962C8B-B14F-4D97-AF65-F5344CB8AC3E}">
        <p14:creationId xmlns:p14="http://schemas.microsoft.com/office/powerpoint/2010/main" val="153588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https://www.egetolgayaltinay.com/lessons/748</a:t>
            </a:r>
            <a:r>
              <a:rPr lang="tr-TR" sz="2400" b="1" dirty="0"/>
              <a:t> </a:t>
            </a:r>
          </a:p>
        </p:txBody>
      </p:sp>
      <p:pic>
        <p:nvPicPr>
          <p:cNvPr id="4" name="Resim 3">
            <a:extLst>
              <a:ext uri="{FF2B5EF4-FFF2-40B4-BE49-F238E27FC236}">
                <a16:creationId xmlns:a16="http://schemas.microsoft.com/office/drawing/2014/main" id="{6E75EEC2-E83E-C426-B6DB-717398E9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74256">
            <a:off x="9062877" y="3299012"/>
            <a:ext cx="2754324" cy="2651465"/>
          </a:xfrm>
          <a:prstGeom prst="rect">
            <a:avLst/>
          </a:prstGeom>
        </p:spPr>
      </p:pic>
    </p:spTree>
    <p:extLst>
      <p:ext uri="{BB962C8B-B14F-4D97-AF65-F5344CB8AC3E}">
        <p14:creationId xmlns:p14="http://schemas.microsoft.com/office/powerpoint/2010/main" val="293888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https://www.egetolgayaltinay.com/lessons/749</a:t>
            </a:r>
            <a:r>
              <a:rPr lang="tr-TR" sz="2400" b="1" dirty="0"/>
              <a:t> </a:t>
            </a:r>
          </a:p>
        </p:txBody>
      </p:sp>
      <p:pic>
        <p:nvPicPr>
          <p:cNvPr id="6" name="Resim 5">
            <a:extLst>
              <a:ext uri="{FF2B5EF4-FFF2-40B4-BE49-F238E27FC236}">
                <a16:creationId xmlns:a16="http://schemas.microsoft.com/office/drawing/2014/main" id="{3CFE93C9-C9C8-73B5-87BB-94AA8F9F0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52573">
            <a:off x="9034939" y="3378770"/>
            <a:ext cx="2693138" cy="2592980"/>
          </a:xfrm>
          <a:prstGeom prst="rect">
            <a:avLst/>
          </a:prstGeom>
        </p:spPr>
      </p:pic>
    </p:spTree>
    <p:extLst>
      <p:ext uri="{BB962C8B-B14F-4D97-AF65-F5344CB8AC3E}">
        <p14:creationId xmlns:p14="http://schemas.microsoft.com/office/powerpoint/2010/main" val="44426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EA826B5-B1DE-2B8C-1F87-194C5DCEF995}"/>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https://www.egetolgayaltinay.com/lessons/750</a:t>
            </a:r>
            <a:r>
              <a:rPr lang="tr-TR" sz="2400" b="1" dirty="0"/>
              <a:t> </a:t>
            </a:r>
          </a:p>
        </p:txBody>
      </p:sp>
      <p:pic>
        <p:nvPicPr>
          <p:cNvPr id="8" name="Resim 7">
            <a:extLst>
              <a:ext uri="{FF2B5EF4-FFF2-40B4-BE49-F238E27FC236}">
                <a16:creationId xmlns:a16="http://schemas.microsoft.com/office/drawing/2014/main" id="{F57D43FB-B1A4-D7D3-F697-46EE6173A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2016">
            <a:off x="8991600" y="3716723"/>
            <a:ext cx="2618133" cy="2466043"/>
          </a:xfrm>
          <a:prstGeom prst="rect">
            <a:avLst/>
          </a:prstGeom>
        </p:spPr>
      </p:pic>
    </p:spTree>
    <p:extLst>
      <p:ext uri="{BB962C8B-B14F-4D97-AF65-F5344CB8AC3E}">
        <p14:creationId xmlns:p14="http://schemas.microsoft.com/office/powerpoint/2010/main" val="279019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194CF0CB-82D9-7654-339F-8006082706D8}"/>
              </a:ext>
            </a:extLst>
          </p:cNvPr>
          <p:cNvSpPr/>
          <p:nvPr/>
        </p:nvSpPr>
        <p:spPr>
          <a:xfrm>
            <a:off x="2387353" y="1757081"/>
            <a:ext cx="3556248"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Araba sürmek</a:t>
            </a:r>
            <a:endParaRPr lang="en-US" sz="3200" dirty="0"/>
          </a:p>
        </p:txBody>
      </p:sp>
      <p:sp>
        <p:nvSpPr>
          <p:cNvPr id="3" name="Dikdörtgen: Köşeleri Yuvarlatılmış 2">
            <a:extLst>
              <a:ext uri="{FF2B5EF4-FFF2-40B4-BE49-F238E27FC236}">
                <a16:creationId xmlns:a16="http://schemas.microsoft.com/office/drawing/2014/main" id="{7B8620B0-F788-E74C-E192-777DA048DF0F}"/>
              </a:ext>
            </a:extLst>
          </p:cNvPr>
          <p:cNvSpPr/>
          <p:nvPr/>
        </p:nvSpPr>
        <p:spPr>
          <a:xfrm>
            <a:off x="2387353" y="757700"/>
            <a:ext cx="3556248"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a:t>Drive a car</a:t>
            </a:r>
            <a:endParaRPr lang="en-US" sz="4400" b="1" dirty="0"/>
          </a:p>
        </p:txBody>
      </p:sp>
      <p:sp>
        <p:nvSpPr>
          <p:cNvPr id="4" name="Dikdörtgen: Köşeleri Yuvarlatılmış 3">
            <a:extLst>
              <a:ext uri="{FF2B5EF4-FFF2-40B4-BE49-F238E27FC236}">
                <a16:creationId xmlns:a16="http://schemas.microsoft.com/office/drawing/2014/main" id="{7321775A-2B3D-F3C8-40EF-41D09C82D296}"/>
              </a:ext>
            </a:extLst>
          </p:cNvPr>
          <p:cNvSpPr/>
          <p:nvPr/>
        </p:nvSpPr>
        <p:spPr>
          <a:xfrm>
            <a:off x="8588187" y="1757081"/>
            <a:ext cx="3334871"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Uçmak</a:t>
            </a:r>
            <a:endParaRPr lang="en-US" sz="3200" dirty="0"/>
          </a:p>
        </p:txBody>
      </p:sp>
      <p:sp>
        <p:nvSpPr>
          <p:cNvPr id="5" name="Dikdörtgen: Köşeleri Yuvarlatılmış 4">
            <a:extLst>
              <a:ext uri="{FF2B5EF4-FFF2-40B4-BE49-F238E27FC236}">
                <a16:creationId xmlns:a16="http://schemas.microsoft.com/office/drawing/2014/main" id="{525164C4-5D46-A793-00BC-ECC9429F6264}"/>
              </a:ext>
            </a:extLst>
          </p:cNvPr>
          <p:cNvSpPr/>
          <p:nvPr/>
        </p:nvSpPr>
        <p:spPr>
          <a:xfrm>
            <a:off x="8588187" y="757700"/>
            <a:ext cx="3334871"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Fly</a:t>
            </a:r>
            <a:endParaRPr lang="en-US" sz="4400" b="1" dirty="0"/>
          </a:p>
        </p:txBody>
      </p:sp>
      <p:sp>
        <p:nvSpPr>
          <p:cNvPr id="6" name="Dikdörtgen: Köşeleri Yuvarlatılmış 5">
            <a:extLst>
              <a:ext uri="{FF2B5EF4-FFF2-40B4-BE49-F238E27FC236}">
                <a16:creationId xmlns:a16="http://schemas.microsoft.com/office/drawing/2014/main" id="{48F4D88E-0050-17C0-F627-9031B6B4B74D}"/>
              </a:ext>
            </a:extLst>
          </p:cNvPr>
          <p:cNvSpPr/>
          <p:nvPr/>
        </p:nvSpPr>
        <p:spPr>
          <a:xfrm>
            <a:off x="2387353" y="4796116"/>
            <a:ext cx="3457636"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000" dirty="0"/>
              <a:t>Uçurtma uçurmak</a:t>
            </a:r>
            <a:endParaRPr lang="en-US" sz="3000" dirty="0"/>
          </a:p>
        </p:txBody>
      </p:sp>
      <p:sp>
        <p:nvSpPr>
          <p:cNvPr id="7" name="Dikdörtgen: Köşeleri Yuvarlatılmış 6">
            <a:extLst>
              <a:ext uri="{FF2B5EF4-FFF2-40B4-BE49-F238E27FC236}">
                <a16:creationId xmlns:a16="http://schemas.microsoft.com/office/drawing/2014/main" id="{F33ACC66-390F-EE90-CC10-13CF2E0A983B}"/>
              </a:ext>
            </a:extLst>
          </p:cNvPr>
          <p:cNvSpPr/>
          <p:nvPr/>
        </p:nvSpPr>
        <p:spPr>
          <a:xfrm>
            <a:off x="2387353" y="3796735"/>
            <a:ext cx="3457636"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400" b="1" dirty="0" err="1"/>
              <a:t>Fly</a:t>
            </a:r>
            <a:r>
              <a:rPr lang="tr-TR" sz="4400" b="1" dirty="0"/>
              <a:t> a kite</a:t>
            </a:r>
            <a:endParaRPr lang="en-US" sz="4400" b="1" dirty="0"/>
          </a:p>
        </p:txBody>
      </p:sp>
      <p:sp>
        <p:nvSpPr>
          <p:cNvPr id="8" name="Dikdörtgen: Köşeleri Yuvarlatılmış 7">
            <a:extLst>
              <a:ext uri="{FF2B5EF4-FFF2-40B4-BE49-F238E27FC236}">
                <a16:creationId xmlns:a16="http://schemas.microsoft.com/office/drawing/2014/main" id="{A4FC3EE4-2D6A-C46F-F554-1C10C5AC94BF}"/>
              </a:ext>
            </a:extLst>
          </p:cNvPr>
          <p:cNvSpPr/>
          <p:nvPr/>
        </p:nvSpPr>
        <p:spPr>
          <a:xfrm>
            <a:off x="8489575" y="4796116"/>
            <a:ext cx="3334871" cy="999380"/>
          </a:xfrm>
          <a:prstGeom prst="roundRect">
            <a:avLst/>
          </a:prstGeom>
          <a:solidFill>
            <a:srgbClr val="FEEEB9"/>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200" dirty="0"/>
              <a:t>İnsanlara yardım etmek</a:t>
            </a:r>
            <a:endParaRPr lang="en-US" sz="3200" dirty="0"/>
          </a:p>
        </p:txBody>
      </p:sp>
      <p:sp>
        <p:nvSpPr>
          <p:cNvPr id="9" name="Dikdörtgen: Köşeleri Yuvarlatılmış 8">
            <a:extLst>
              <a:ext uri="{FF2B5EF4-FFF2-40B4-BE49-F238E27FC236}">
                <a16:creationId xmlns:a16="http://schemas.microsoft.com/office/drawing/2014/main" id="{FD87411A-EE45-0E4A-61E2-961684938BAF}"/>
              </a:ext>
            </a:extLst>
          </p:cNvPr>
          <p:cNvSpPr/>
          <p:nvPr/>
        </p:nvSpPr>
        <p:spPr>
          <a:xfrm>
            <a:off x="8489575" y="3796735"/>
            <a:ext cx="3334871" cy="999381"/>
          </a:xfrm>
          <a:prstGeom prst="roundRect">
            <a:avLst/>
          </a:prstGeom>
          <a:solidFill>
            <a:srgbClr val="FBD347"/>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4000" b="1" dirty="0"/>
              <a:t>Help </a:t>
            </a:r>
            <a:r>
              <a:rPr lang="tr-TR" sz="4000" b="1" dirty="0" err="1"/>
              <a:t>people</a:t>
            </a:r>
            <a:endParaRPr lang="en-US" sz="4000" b="1" dirty="0"/>
          </a:p>
        </p:txBody>
      </p:sp>
    </p:spTree>
    <p:extLst>
      <p:ext uri="{BB962C8B-B14F-4D97-AF65-F5344CB8AC3E}">
        <p14:creationId xmlns:p14="http://schemas.microsoft.com/office/powerpoint/2010/main" val="18759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1319</Words>
  <Application>Microsoft Office PowerPoint</Application>
  <PresentationFormat>Geniş ekran</PresentationFormat>
  <Paragraphs>273</Paragraphs>
  <Slides>51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51</vt:i4>
      </vt:variant>
    </vt:vector>
  </HeadingPairs>
  <TitlesOfParts>
    <vt:vector size="56" baseType="lpstr">
      <vt:lpstr>Arial</vt:lpstr>
      <vt:lpstr>Calibri</vt:lpstr>
      <vt:lpstr>Calibri Light</vt:lpstr>
      <vt:lpstr>docs-Roboto</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Modi Waph</dc:creator>
  <cp:lastModifiedBy>Modi Waph</cp:lastModifiedBy>
  <cp:revision>28</cp:revision>
  <dcterms:created xsi:type="dcterms:W3CDTF">2024-08-10T10:32:08Z</dcterms:created>
  <dcterms:modified xsi:type="dcterms:W3CDTF">2024-08-20T09:45:35Z</dcterms:modified>
</cp:coreProperties>
</file>