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300" r:id="rId10"/>
    <p:sldId id="301" r:id="rId11"/>
    <p:sldId id="265" r:id="rId12"/>
    <p:sldId id="266" r:id="rId13"/>
    <p:sldId id="267" r:id="rId14"/>
    <p:sldId id="268" r:id="rId15"/>
    <p:sldId id="302" r:id="rId16"/>
    <p:sldId id="303" r:id="rId17"/>
    <p:sldId id="304" r:id="rId18"/>
    <p:sldId id="269" r:id="rId19"/>
    <p:sldId id="270" r:id="rId20"/>
    <p:sldId id="271" r:id="rId21"/>
    <p:sldId id="305" r:id="rId22"/>
    <p:sldId id="306" r:id="rId23"/>
    <p:sldId id="307" r:id="rId24"/>
    <p:sldId id="308" r:id="rId25"/>
    <p:sldId id="309" r:id="rId26"/>
    <p:sldId id="272" r:id="rId27"/>
    <p:sldId id="258" r:id="rId28"/>
    <p:sldId id="273" r:id="rId29"/>
    <p:sldId id="274" r:id="rId30"/>
    <p:sldId id="275" r:id="rId31"/>
    <p:sldId id="276" r:id="rId32"/>
    <p:sldId id="277" r:id="rId33"/>
    <p:sldId id="278" r:id="rId34"/>
    <p:sldId id="299" r:id="rId35"/>
    <p:sldId id="310"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267"/>
    <a:srgbClr val="0C9AFE"/>
    <a:srgbClr val="D4F8D4"/>
    <a:srgbClr val="7FE97F"/>
    <a:srgbClr val="B2F2B2"/>
    <a:srgbClr val="33DB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83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CE1535-5E1F-FE69-2043-A96FEB5848D6}"/>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CB00E0F-2DED-8A8B-46B0-DF53FE8F45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795DBFE-8AAF-AB81-0F65-ECE1AA42C03F}"/>
              </a:ext>
            </a:extLst>
          </p:cNvPr>
          <p:cNvSpPr>
            <a:spLocks noGrp="1"/>
          </p:cNvSpPr>
          <p:nvPr>
            <p:ph type="dt" sz="half" idx="10"/>
          </p:nvPr>
        </p:nvSpPr>
        <p:spPr/>
        <p:txBody>
          <a:bodyPr/>
          <a:lstStyle/>
          <a:p>
            <a:fld id="{CC33D547-8B71-4CFA-AA52-F6AA86F14A18}" type="datetimeFigureOut">
              <a:rPr lang="tr-TR" smtClean="0"/>
              <a:t>23.11.2024</a:t>
            </a:fld>
            <a:endParaRPr lang="tr-TR"/>
          </a:p>
        </p:txBody>
      </p:sp>
      <p:sp>
        <p:nvSpPr>
          <p:cNvPr id="5" name="Alt Bilgi Yer Tutucusu 4">
            <a:extLst>
              <a:ext uri="{FF2B5EF4-FFF2-40B4-BE49-F238E27FC236}">
                <a16:creationId xmlns:a16="http://schemas.microsoft.com/office/drawing/2014/main" id="{FFB16DFE-B3A4-8DE3-8643-95376FC0B5A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33C412F-502B-4887-FAB1-42CBE74FEAE4}"/>
              </a:ext>
            </a:extLst>
          </p:cNvPr>
          <p:cNvSpPr>
            <a:spLocks noGrp="1"/>
          </p:cNvSpPr>
          <p:nvPr>
            <p:ph type="sldNum" sz="quarter" idx="12"/>
          </p:nvPr>
        </p:nvSpPr>
        <p:spPr/>
        <p:txBody>
          <a:bodyPr/>
          <a:lstStyle/>
          <a:p>
            <a:fld id="{F10A3C66-D7E1-4053-AB24-7D672FE1ED17}" type="slidenum">
              <a:rPr lang="tr-TR" smtClean="0"/>
              <a:t>‹#›</a:t>
            </a:fld>
            <a:endParaRPr lang="tr-TR"/>
          </a:p>
        </p:txBody>
      </p:sp>
    </p:spTree>
    <p:extLst>
      <p:ext uri="{BB962C8B-B14F-4D97-AF65-F5344CB8AC3E}">
        <p14:creationId xmlns:p14="http://schemas.microsoft.com/office/powerpoint/2010/main" val="4138326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33199E-D85C-2E90-C3D4-0BCE8BF743F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C3C5D7E8-A1F2-A9AB-72B0-BA2224D4AA24}"/>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E83EA25-D312-E983-3201-FFE9B4CC90CC}"/>
              </a:ext>
            </a:extLst>
          </p:cNvPr>
          <p:cNvSpPr>
            <a:spLocks noGrp="1"/>
          </p:cNvSpPr>
          <p:nvPr>
            <p:ph type="dt" sz="half" idx="10"/>
          </p:nvPr>
        </p:nvSpPr>
        <p:spPr/>
        <p:txBody>
          <a:bodyPr/>
          <a:lstStyle/>
          <a:p>
            <a:fld id="{CC33D547-8B71-4CFA-AA52-F6AA86F14A18}" type="datetimeFigureOut">
              <a:rPr lang="tr-TR" smtClean="0"/>
              <a:t>23.11.2024</a:t>
            </a:fld>
            <a:endParaRPr lang="tr-TR"/>
          </a:p>
        </p:txBody>
      </p:sp>
      <p:sp>
        <p:nvSpPr>
          <p:cNvPr id="5" name="Alt Bilgi Yer Tutucusu 4">
            <a:extLst>
              <a:ext uri="{FF2B5EF4-FFF2-40B4-BE49-F238E27FC236}">
                <a16:creationId xmlns:a16="http://schemas.microsoft.com/office/drawing/2014/main" id="{72B43CC5-3E1E-A14A-3793-45BFDD56BA5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750C34C-4A1B-1F3B-6CE7-5FF545D3452B}"/>
              </a:ext>
            </a:extLst>
          </p:cNvPr>
          <p:cNvSpPr>
            <a:spLocks noGrp="1"/>
          </p:cNvSpPr>
          <p:nvPr>
            <p:ph type="sldNum" sz="quarter" idx="12"/>
          </p:nvPr>
        </p:nvSpPr>
        <p:spPr/>
        <p:txBody>
          <a:bodyPr/>
          <a:lstStyle/>
          <a:p>
            <a:fld id="{F10A3C66-D7E1-4053-AB24-7D672FE1ED17}" type="slidenum">
              <a:rPr lang="tr-TR" smtClean="0"/>
              <a:t>‹#›</a:t>
            </a:fld>
            <a:endParaRPr lang="tr-TR"/>
          </a:p>
        </p:txBody>
      </p:sp>
    </p:spTree>
    <p:extLst>
      <p:ext uri="{BB962C8B-B14F-4D97-AF65-F5344CB8AC3E}">
        <p14:creationId xmlns:p14="http://schemas.microsoft.com/office/powerpoint/2010/main" val="1417205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B22F50F-925C-80A2-4869-921A9D3D9A97}"/>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44145612-95DA-2109-6737-D178330F8C2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351342C-C1C1-9212-556E-2C25FA49EFC4}"/>
              </a:ext>
            </a:extLst>
          </p:cNvPr>
          <p:cNvSpPr>
            <a:spLocks noGrp="1"/>
          </p:cNvSpPr>
          <p:nvPr>
            <p:ph type="dt" sz="half" idx="10"/>
          </p:nvPr>
        </p:nvSpPr>
        <p:spPr/>
        <p:txBody>
          <a:bodyPr/>
          <a:lstStyle/>
          <a:p>
            <a:fld id="{CC33D547-8B71-4CFA-AA52-F6AA86F14A18}" type="datetimeFigureOut">
              <a:rPr lang="tr-TR" smtClean="0"/>
              <a:t>23.11.2024</a:t>
            </a:fld>
            <a:endParaRPr lang="tr-TR"/>
          </a:p>
        </p:txBody>
      </p:sp>
      <p:sp>
        <p:nvSpPr>
          <p:cNvPr id="5" name="Alt Bilgi Yer Tutucusu 4">
            <a:extLst>
              <a:ext uri="{FF2B5EF4-FFF2-40B4-BE49-F238E27FC236}">
                <a16:creationId xmlns:a16="http://schemas.microsoft.com/office/drawing/2014/main" id="{C9C42B48-C5FB-FAB1-B3E0-0C41955191A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C237B9D-8BED-2ABD-A107-4B85B0C30A6F}"/>
              </a:ext>
            </a:extLst>
          </p:cNvPr>
          <p:cNvSpPr>
            <a:spLocks noGrp="1"/>
          </p:cNvSpPr>
          <p:nvPr>
            <p:ph type="sldNum" sz="quarter" idx="12"/>
          </p:nvPr>
        </p:nvSpPr>
        <p:spPr/>
        <p:txBody>
          <a:bodyPr/>
          <a:lstStyle/>
          <a:p>
            <a:fld id="{F10A3C66-D7E1-4053-AB24-7D672FE1ED17}" type="slidenum">
              <a:rPr lang="tr-TR" smtClean="0"/>
              <a:t>‹#›</a:t>
            </a:fld>
            <a:endParaRPr lang="tr-TR"/>
          </a:p>
        </p:txBody>
      </p:sp>
    </p:spTree>
    <p:extLst>
      <p:ext uri="{BB962C8B-B14F-4D97-AF65-F5344CB8AC3E}">
        <p14:creationId xmlns:p14="http://schemas.microsoft.com/office/powerpoint/2010/main" val="3090634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C9DF35-D707-3806-B205-5998B401D93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624B75F-9695-65D6-DFC8-7D463EE6DCC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DF087F8-BD39-CC2C-31E3-F6B986086F03}"/>
              </a:ext>
            </a:extLst>
          </p:cNvPr>
          <p:cNvSpPr>
            <a:spLocks noGrp="1"/>
          </p:cNvSpPr>
          <p:nvPr>
            <p:ph type="dt" sz="half" idx="10"/>
          </p:nvPr>
        </p:nvSpPr>
        <p:spPr/>
        <p:txBody>
          <a:bodyPr/>
          <a:lstStyle/>
          <a:p>
            <a:fld id="{CC33D547-8B71-4CFA-AA52-F6AA86F14A18}" type="datetimeFigureOut">
              <a:rPr lang="tr-TR" smtClean="0"/>
              <a:t>23.11.2024</a:t>
            </a:fld>
            <a:endParaRPr lang="tr-TR"/>
          </a:p>
        </p:txBody>
      </p:sp>
      <p:sp>
        <p:nvSpPr>
          <p:cNvPr id="5" name="Alt Bilgi Yer Tutucusu 4">
            <a:extLst>
              <a:ext uri="{FF2B5EF4-FFF2-40B4-BE49-F238E27FC236}">
                <a16:creationId xmlns:a16="http://schemas.microsoft.com/office/drawing/2014/main" id="{592D9F76-EF63-241D-E1F4-0D8CD69585E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5AFD563-2715-5F10-364D-7479A45B828E}"/>
              </a:ext>
            </a:extLst>
          </p:cNvPr>
          <p:cNvSpPr>
            <a:spLocks noGrp="1"/>
          </p:cNvSpPr>
          <p:nvPr>
            <p:ph type="sldNum" sz="quarter" idx="12"/>
          </p:nvPr>
        </p:nvSpPr>
        <p:spPr/>
        <p:txBody>
          <a:bodyPr/>
          <a:lstStyle/>
          <a:p>
            <a:fld id="{F10A3C66-D7E1-4053-AB24-7D672FE1ED17}" type="slidenum">
              <a:rPr lang="tr-TR" smtClean="0"/>
              <a:t>‹#›</a:t>
            </a:fld>
            <a:endParaRPr lang="tr-TR"/>
          </a:p>
        </p:txBody>
      </p:sp>
    </p:spTree>
    <p:extLst>
      <p:ext uri="{BB962C8B-B14F-4D97-AF65-F5344CB8AC3E}">
        <p14:creationId xmlns:p14="http://schemas.microsoft.com/office/powerpoint/2010/main" val="578826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4CA210-3FEB-C720-7421-AE63F3C0AB7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90C9AB0-0E5D-3AF8-0091-08E76404C1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A7A5FF9-915E-7561-9855-BC4E45D8B226}"/>
              </a:ext>
            </a:extLst>
          </p:cNvPr>
          <p:cNvSpPr>
            <a:spLocks noGrp="1"/>
          </p:cNvSpPr>
          <p:nvPr>
            <p:ph type="dt" sz="half" idx="10"/>
          </p:nvPr>
        </p:nvSpPr>
        <p:spPr/>
        <p:txBody>
          <a:bodyPr/>
          <a:lstStyle/>
          <a:p>
            <a:fld id="{CC33D547-8B71-4CFA-AA52-F6AA86F14A18}" type="datetimeFigureOut">
              <a:rPr lang="tr-TR" smtClean="0"/>
              <a:t>23.11.2024</a:t>
            </a:fld>
            <a:endParaRPr lang="tr-TR"/>
          </a:p>
        </p:txBody>
      </p:sp>
      <p:sp>
        <p:nvSpPr>
          <p:cNvPr id="5" name="Alt Bilgi Yer Tutucusu 4">
            <a:extLst>
              <a:ext uri="{FF2B5EF4-FFF2-40B4-BE49-F238E27FC236}">
                <a16:creationId xmlns:a16="http://schemas.microsoft.com/office/drawing/2014/main" id="{43AB6CB6-460A-ED2F-3F83-ACEA2170CAA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F4D09B3-115D-684E-9C2D-612FA6ADCDC6}"/>
              </a:ext>
            </a:extLst>
          </p:cNvPr>
          <p:cNvSpPr>
            <a:spLocks noGrp="1"/>
          </p:cNvSpPr>
          <p:nvPr>
            <p:ph type="sldNum" sz="quarter" idx="12"/>
          </p:nvPr>
        </p:nvSpPr>
        <p:spPr/>
        <p:txBody>
          <a:bodyPr/>
          <a:lstStyle/>
          <a:p>
            <a:fld id="{F10A3C66-D7E1-4053-AB24-7D672FE1ED17}" type="slidenum">
              <a:rPr lang="tr-TR" smtClean="0"/>
              <a:t>‹#›</a:t>
            </a:fld>
            <a:endParaRPr lang="tr-TR"/>
          </a:p>
        </p:txBody>
      </p:sp>
    </p:spTree>
    <p:extLst>
      <p:ext uri="{BB962C8B-B14F-4D97-AF65-F5344CB8AC3E}">
        <p14:creationId xmlns:p14="http://schemas.microsoft.com/office/powerpoint/2010/main" val="2074998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C9147F-6FB9-6283-303A-202D0F90EF4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B1828EF-B983-3FB5-1D17-1C0CFDA7A400}"/>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67B210E-34B2-B877-ADAD-F56837E7C7A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4E73221-5AF1-F5BC-2F01-3C8622D16BF1}"/>
              </a:ext>
            </a:extLst>
          </p:cNvPr>
          <p:cNvSpPr>
            <a:spLocks noGrp="1"/>
          </p:cNvSpPr>
          <p:nvPr>
            <p:ph type="dt" sz="half" idx="10"/>
          </p:nvPr>
        </p:nvSpPr>
        <p:spPr/>
        <p:txBody>
          <a:bodyPr/>
          <a:lstStyle/>
          <a:p>
            <a:fld id="{CC33D547-8B71-4CFA-AA52-F6AA86F14A18}" type="datetimeFigureOut">
              <a:rPr lang="tr-TR" smtClean="0"/>
              <a:t>23.11.2024</a:t>
            </a:fld>
            <a:endParaRPr lang="tr-TR"/>
          </a:p>
        </p:txBody>
      </p:sp>
      <p:sp>
        <p:nvSpPr>
          <p:cNvPr id="6" name="Alt Bilgi Yer Tutucusu 5">
            <a:extLst>
              <a:ext uri="{FF2B5EF4-FFF2-40B4-BE49-F238E27FC236}">
                <a16:creationId xmlns:a16="http://schemas.microsoft.com/office/drawing/2014/main" id="{64787C96-F347-4C14-3B13-818D025F690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3550F8E-FF3B-5675-7BD7-65DB57F80D84}"/>
              </a:ext>
            </a:extLst>
          </p:cNvPr>
          <p:cNvSpPr>
            <a:spLocks noGrp="1"/>
          </p:cNvSpPr>
          <p:nvPr>
            <p:ph type="sldNum" sz="quarter" idx="12"/>
          </p:nvPr>
        </p:nvSpPr>
        <p:spPr/>
        <p:txBody>
          <a:bodyPr/>
          <a:lstStyle/>
          <a:p>
            <a:fld id="{F10A3C66-D7E1-4053-AB24-7D672FE1ED17}" type="slidenum">
              <a:rPr lang="tr-TR" smtClean="0"/>
              <a:t>‹#›</a:t>
            </a:fld>
            <a:endParaRPr lang="tr-TR"/>
          </a:p>
        </p:txBody>
      </p:sp>
    </p:spTree>
    <p:extLst>
      <p:ext uri="{BB962C8B-B14F-4D97-AF65-F5344CB8AC3E}">
        <p14:creationId xmlns:p14="http://schemas.microsoft.com/office/powerpoint/2010/main" val="1738218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AD4DCD-186B-FA91-7241-55F7A8AE7AE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063690B-D9C4-3661-3529-34A704828F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C62116F7-3D83-D8A8-0A26-831C984C574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457BFABA-E2A7-78A6-1754-DAC52429A6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DB223F4-B70D-73C2-8F8E-51EE08D593AA}"/>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9B9BA4D-1433-5614-81D6-A6FFBB3CA43B}"/>
              </a:ext>
            </a:extLst>
          </p:cNvPr>
          <p:cNvSpPr>
            <a:spLocks noGrp="1"/>
          </p:cNvSpPr>
          <p:nvPr>
            <p:ph type="dt" sz="half" idx="10"/>
          </p:nvPr>
        </p:nvSpPr>
        <p:spPr/>
        <p:txBody>
          <a:bodyPr/>
          <a:lstStyle/>
          <a:p>
            <a:fld id="{CC33D547-8B71-4CFA-AA52-F6AA86F14A18}" type="datetimeFigureOut">
              <a:rPr lang="tr-TR" smtClean="0"/>
              <a:t>23.11.2024</a:t>
            </a:fld>
            <a:endParaRPr lang="tr-TR"/>
          </a:p>
        </p:txBody>
      </p:sp>
      <p:sp>
        <p:nvSpPr>
          <p:cNvPr id="8" name="Alt Bilgi Yer Tutucusu 7">
            <a:extLst>
              <a:ext uri="{FF2B5EF4-FFF2-40B4-BE49-F238E27FC236}">
                <a16:creationId xmlns:a16="http://schemas.microsoft.com/office/drawing/2014/main" id="{E133A789-9E40-7DAA-4B53-888D379BC04D}"/>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644FB82-211D-E7A0-19F7-A6DBD58660DF}"/>
              </a:ext>
            </a:extLst>
          </p:cNvPr>
          <p:cNvSpPr>
            <a:spLocks noGrp="1"/>
          </p:cNvSpPr>
          <p:nvPr>
            <p:ph type="sldNum" sz="quarter" idx="12"/>
          </p:nvPr>
        </p:nvSpPr>
        <p:spPr/>
        <p:txBody>
          <a:bodyPr/>
          <a:lstStyle/>
          <a:p>
            <a:fld id="{F10A3C66-D7E1-4053-AB24-7D672FE1ED17}" type="slidenum">
              <a:rPr lang="tr-TR" smtClean="0"/>
              <a:t>‹#›</a:t>
            </a:fld>
            <a:endParaRPr lang="tr-TR"/>
          </a:p>
        </p:txBody>
      </p:sp>
    </p:spTree>
    <p:extLst>
      <p:ext uri="{BB962C8B-B14F-4D97-AF65-F5344CB8AC3E}">
        <p14:creationId xmlns:p14="http://schemas.microsoft.com/office/powerpoint/2010/main" val="89091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D35909-1CB8-1045-CAC5-77AAA8E286D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BB4BC1E-2E0B-AAFA-88A0-483834754231}"/>
              </a:ext>
            </a:extLst>
          </p:cNvPr>
          <p:cNvSpPr>
            <a:spLocks noGrp="1"/>
          </p:cNvSpPr>
          <p:nvPr>
            <p:ph type="dt" sz="half" idx="10"/>
          </p:nvPr>
        </p:nvSpPr>
        <p:spPr/>
        <p:txBody>
          <a:bodyPr/>
          <a:lstStyle/>
          <a:p>
            <a:fld id="{CC33D547-8B71-4CFA-AA52-F6AA86F14A18}" type="datetimeFigureOut">
              <a:rPr lang="tr-TR" smtClean="0"/>
              <a:t>23.11.2024</a:t>
            </a:fld>
            <a:endParaRPr lang="tr-TR"/>
          </a:p>
        </p:txBody>
      </p:sp>
      <p:sp>
        <p:nvSpPr>
          <p:cNvPr id="4" name="Alt Bilgi Yer Tutucusu 3">
            <a:extLst>
              <a:ext uri="{FF2B5EF4-FFF2-40B4-BE49-F238E27FC236}">
                <a16:creationId xmlns:a16="http://schemas.microsoft.com/office/drawing/2014/main" id="{9702343F-5A8A-02A5-1774-C0A173A2F34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612C6AD3-044C-8EDF-BF81-9D3D0D4B69A9}"/>
              </a:ext>
            </a:extLst>
          </p:cNvPr>
          <p:cNvSpPr>
            <a:spLocks noGrp="1"/>
          </p:cNvSpPr>
          <p:nvPr>
            <p:ph type="sldNum" sz="quarter" idx="12"/>
          </p:nvPr>
        </p:nvSpPr>
        <p:spPr/>
        <p:txBody>
          <a:bodyPr/>
          <a:lstStyle/>
          <a:p>
            <a:fld id="{F10A3C66-D7E1-4053-AB24-7D672FE1ED17}" type="slidenum">
              <a:rPr lang="tr-TR" smtClean="0"/>
              <a:t>‹#›</a:t>
            </a:fld>
            <a:endParaRPr lang="tr-TR"/>
          </a:p>
        </p:txBody>
      </p:sp>
    </p:spTree>
    <p:extLst>
      <p:ext uri="{BB962C8B-B14F-4D97-AF65-F5344CB8AC3E}">
        <p14:creationId xmlns:p14="http://schemas.microsoft.com/office/powerpoint/2010/main" val="3210725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A2E0267-E6D5-2605-1357-52BEF4EF1948}"/>
              </a:ext>
            </a:extLst>
          </p:cNvPr>
          <p:cNvSpPr>
            <a:spLocks noGrp="1"/>
          </p:cNvSpPr>
          <p:nvPr>
            <p:ph type="dt" sz="half" idx="10"/>
          </p:nvPr>
        </p:nvSpPr>
        <p:spPr/>
        <p:txBody>
          <a:bodyPr/>
          <a:lstStyle/>
          <a:p>
            <a:fld id="{CC33D547-8B71-4CFA-AA52-F6AA86F14A18}" type="datetimeFigureOut">
              <a:rPr lang="tr-TR" smtClean="0"/>
              <a:t>23.11.2024</a:t>
            </a:fld>
            <a:endParaRPr lang="tr-TR"/>
          </a:p>
        </p:txBody>
      </p:sp>
      <p:sp>
        <p:nvSpPr>
          <p:cNvPr id="3" name="Alt Bilgi Yer Tutucusu 2">
            <a:extLst>
              <a:ext uri="{FF2B5EF4-FFF2-40B4-BE49-F238E27FC236}">
                <a16:creationId xmlns:a16="http://schemas.microsoft.com/office/drawing/2014/main" id="{414FF789-A8B5-32A1-FC04-BC82E51D9D77}"/>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448C0A97-AB69-EE39-401F-6DDC9CC4293E}"/>
              </a:ext>
            </a:extLst>
          </p:cNvPr>
          <p:cNvSpPr>
            <a:spLocks noGrp="1"/>
          </p:cNvSpPr>
          <p:nvPr>
            <p:ph type="sldNum" sz="quarter" idx="12"/>
          </p:nvPr>
        </p:nvSpPr>
        <p:spPr/>
        <p:txBody>
          <a:bodyPr/>
          <a:lstStyle/>
          <a:p>
            <a:fld id="{F10A3C66-D7E1-4053-AB24-7D672FE1ED17}" type="slidenum">
              <a:rPr lang="tr-TR" smtClean="0"/>
              <a:t>‹#›</a:t>
            </a:fld>
            <a:endParaRPr lang="tr-TR"/>
          </a:p>
        </p:txBody>
      </p:sp>
    </p:spTree>
    <p:extLst>
      <p:ext uri="{BB962C8B-B14F-4D97-AF65-F5344CB8AC3E}">
        <p14:creationId xmlns:p14="http://schemas.microsoft.com/office/powerpoint/2010/main" val="1919664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FDBB78-0F2E-A767-3FBF-D83FCE095D0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BC96B685-1413-886C-3791-7C0F4FA27D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94C1DBF-6B4E-F5ED-0A21-39039D2934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B3EE056-4B29-AA8A-D1A0-13938F88531A}"/>
              </a:ext>
            </a:extLst>
          </p:cNvPr>
          <p:cNvSpPr>
            <a:spLocks noGrp="1"/>
          </p:cNvSpPr>
          <p:nvPr>
            <p:ph type="dt" sz="half" idx="10"/>
          </p:nvPr>
        </p:nvSpPr>
        <p:spPr/>
        <p:txBody>
          <a:bodyPr/>
          <a:lstStyle/>
          <a:p>
            <a:fld id="{CC33D547-8B71-4CFA-AA52-F6AA86F14A18}" type="datetimeFigureOut">
              <a:rPr lang="tr-TR" smtClean="0"/>
              <a:t>23.11.2024</a:t>
            </a:fld>
            <a:endParaRPr lang="tr-TR"/>
          </a:p>
        </p:txBody>
      </p:sp>
      <p:sp>
        <p:nvSpPr>
          <p:cNvPr id="6" name="Alt Bilgi Yer Tutucusu 5">
            <a:extLst>
              <a:ext uri="{FF2B5EF4-FFF2-40B4-BE49-F238E27FC236}">
                <a16:creationId xmlns:a16="http://schemas.microsoft.com/office/drawing/2014/main" id="{846EF4E1-C89C-AD07-A9EB-7037F9DE266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7373189-5928-D1FB-77DF-E76136BF7EB7}"/>
              </a:ext>
            </a:extLst>
          </p:cNvPr>
          <p:cNvSpPr>
            <a:spLocks noGrp="1"/>
          </p:cNvSpPr>
          <p:nvPr>
            <p:ph type="sldNum" sz="quarter" idx="12"/>
          </p:nvPr>
        </p:nvSpPr>
        <p:spPr/>
        <p:txBody>
          <a:bodyPr/>
          <a:lstStyle/>
          <a:p>
            <a:fld id="{F10A3C66-D7E1-4053-AB24-7D672FE1ED17}" type="slidenum">
              <a:rPr lang="tr-TR" smtClean="0"/>
              <a:t>‹#›</a:t>
            </a:fld>
            <a:endParaRPr lang="tr-TR"/>
          </a:p>
        </p:txBody>
      </p:sp>
    </p:spTree>
    <p:extLst>
      <p:ext uri="{BB962C8B-B14F-4D97-AF65-F5344CB8AC3E}">
        <p14:creationId xmlns:p14="http://schemas.microsoft.com/office/powerpoint/2010/main" val="1043899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852159-B6FE-0D4D-2D61-DE7A09C30DD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6DA48D1-FCC0-CE5B-1D2C-A80F571A56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5857C449-AD45-8F14-DE12-70F8DD8972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7C9CD36-4951-A203-0DE7-9D7ED0C46259}"/>
              </a:ext>
            </a:extLst>
          </p:cNvPr>
          <p:cNvSpPr>
            <a:spLocks noGrp="1"/>
          </p:cNvSpPr>
          <p:nvPr>
            <p:ph type="dt" sz="half" idx="10"/>
          </p:nvPr>
        </p:nvSpPr>
        <p:spPr/>
        <p:txBody>
          <a:bodyPr/>
          <a:lstStyle/>
          <a:p>
            <a:fld id="{CC33D547-8B71-4CFA-AA52-F6AA86F14A18}" type="datetimeFigureOut">
              <a:rPr lang="tr-TR" smtClean="0"/>
              <a:t>23.11.2024</a:t>
            </a:fld>
            <a:endParaRPr lang="tr-TR"/>
          </a:p>
        </p:txBody>
      </p:sp>
      <p:sp>
        <p:nvSpPr>
          <p:cNvPr id="6" name="Alt Bilgi Yer Tutucusu 5">
            <a:extLst>
              <a:ext uri="{FF2B5EF4-FFF2-40B4-BE49-F238E27FC236}">
                <a16:creationId xmlns:a16="http://schemas.microsoft.com/office/drawing/2014/main" id="{F973467D-0081-13BB-2ADC-658094AA8BC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6DA62B0-63C9-35DA-F4D4-4AB0739C0AF7}"/>
              </a:ext>
            </a:extLst>
          </p:cNvPr>
          <p:cNvSpPr>
            <a:spLocks noGrp="1"/>
          </p:cNvSpPr>
          <p:nvPr>
            <p:ph type="sldNum" sz="quarter" idx="12"/>
          </p:nvPr>
        </p:nvSpPr>
        <p:spPr/>
        <p:txBody>
          <a:bodyPr/>
          <a:lstStyle/>
          <a:p>
            <a:fld id="{F10A3C66-D7E1-4053-AB24-7D672FE1ED17}" type="slidenum">
              <a:rPr lang="tr-TR" smtClean="0"/>
              <a:t>‹#›</a:t>
            </a:fld>
            <a:endParaRPr lang="tr-TR"/>
          </a:p>
        </p:txBody>
      </p:sp>
    </p:spTree>
    <p:extLst>
      <p:ext uri="{BB962C8B-B14F-4D97-AF65-F5344CB8AC3E}">
        <p14:creationId xmlns:p14="http://schemas.microsoft.com/office/powerpoint/2010/main" val="2611449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2E6626F-0E06-467A-F3FC-DE3A843391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672EDAB-DCBF-C4F0-D9BD-3CD6A9EEA5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7C3061D-0DBA-5775-A0FD-1A9359AC11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3D547-8B71-4CFA-AA52-F6AA86F14A18}" type="datetimeFigureOut">
              <a:rPr lang="tr-TR" smtClean="0"/>
              <a:t>23.11.2024</a:t>
            </a:fld>
            <a:endParaRPr lang="tr-TR"/>
          </a:p>
        </p:txBody>
      </p:sp>
      <p:sp>
        <p:nvSpPr>
          <p:cNvPr id="5" name="Alt Bilgi Yer Tutucusu 4">
            <a:extLst>
              <a:ext uri="{FF2B5EF4-FFF2-40B4-BE49-F238E27FC236}">
                <a16:creationId xmlns:a16="http://schemas.microsoft.com/office/drawing/2014/main" id="{8F7D0878-D2AC-9AD8-33C6-E39AD8A216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0177909-4C8E-DEF0-4BC8-3328185868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A3C66-D7E1-4053-AB24-7D672FE1ED17}" type="slidenum">
              <a:rPr lang="tr-TR" smtClean="0"/>
              <a:t>‹#›</a:t>
            </a:fld>
            <a:endParaRPr lang="tr-TR"/>
          </a:p>
        </p:txBody>
      </p:sp>
    </p:spTree>
    <p:extLst>
      <p:ext uri="{BB962C8B-B14F-4D97-AF65-F5344CB8AC3E}">
        <p14:creationId xmlns:p14="http://schemas.microsoft.com/office/powerpoint/2010/main" val="306166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getolgayaltinay.com/lessons/770" TargetMode="Externa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egetolgayaltinay.com/lessons/771" TargetMode="Externa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www.egetolgayaltinay.com/lessons/772" TargetMode="Externa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www.egetolgayaltinay.com/lessons/773" TargetMode="Externa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egetolgayaltinay.com/lessons/779"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egetolgayaltinay.com/lessons/774" TargetMode="Externa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s://www.egetolgayaltinay.com/lessons/775" TargetMode="Externa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hyperlink" Target="https://www.egetolgayaltinay.com/lessons/776" TargetMode="Externa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hyperlink" Target="https://www.egetolgayaltinay.com/lessons/777" TargetMode="Externa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hyperlink" Target="https://www.egetolgayaltinay.com/lessons/778" TargetMode="Externa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egetolgayaltinay.com/lessons/870" TargetMode="External"/><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www.egetolgayaltinay.com/" TargetMode="External"/><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hyperlink" Target="https://forms.gle/KPw1nEorNN6aLMao7"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egetolgayaltinay.com/lessons/768" TargetMode="Externa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www.egetolgayaltinay.com/lessons/769" TargetMode="Externa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353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D9B575C9-BC3D-C19B-A835-02C520AAFFFE}"/>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https://www.egetolgayaltinay.com/lessons/770</a:t>
            </a:r>
            <a:r>
              <a:rPr lang="tr-TR" sz="2400" b="1" dirty="0"/>
              <a:t> </a:t>
            </a:r>
          </a:p>
        </p:txBody>
      </p:sp>
      <p:pic>
        <p:nvPicPr>
          <p:cNvPr id="8" name="Resim 7">
            <a:extLst>
              <a:ext uri="{FF2B5EF4-FFF2-40B4-BE49-F238E27FC236}">
                <a16:creationId xmlns:a16="http://schemas.microsoft.com/office/drawing/2014/main" id="{7A10B8EB-8C7A-EE4C-FC41-EF926E1A7F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2856" y="3596029"/>
            <a:ext cx="2643344" cy="2463372"/>
          </a:xfrm>
          <a:prstGeom prst="rect">
            <a:avLst/>
          </a:prstGeom>
        </p:spPr>
      </p:pic>
    </p:spTree>
    <p:extLst>
      <p:ext uri="{BB962C8B-B14F-4D97-AF65-F5344CB8AC3E}">
        <p14:creationId xmlns:p14="http://schemas.microsoft.com/office/powerpoint/2010/main" val="3915133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5AF03F7A-654E-17F9-F7B6-97A302428446}"/>
              </a:ext>
            </a:extLst>
          </p:cNvPr>
          <p:cNvSpPr/>
          <p:nvPr/>
        </p:nvSpPr>
        <p:spPr>
          <a:xfrm>
            <a:off x="225178" y="5382370"/>
            <a:ext cx="5604122" cy="900394"/>
          </a:xfrm>
          <a:prstGeom prst="roundRect">
            <a:avLst/>
          </a:prstGeom>
          <a:solidFill>
            <a:srgbClr val="D4F8D4"/>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600" dirty="0"/>
              <a:t>Basketbol oynamak</a:t>
            </a:r>
            <a:endParaRPr lang="en-US" sz="3600" dirty="0"/>
          </a:p>
        </p:txBody>
      </p:sp>
      <p:sp>
        <p:nvSpPr>
          <p:cNvPr id="3" name="Dikdörtgen: Köşeleri Yuvarlatılmış 2">
            <a:extLst>
              <a:ext uri="{FF2B5EF4-FFF2-40B4-BE49-F238E27FC236}">
                <a16:creationId xmlns:a16="http://schemas.microsoft.com/office/drawing/2014/main" id="{573248DD-8F72-D77B-A897-DA0B2E5CE463}"/>
              </a:ext>
            </a:extLst>
          </p:cNvPr>
          <p:cNvSpPr/>
          <p:nvPr/>
        </p:nvSpPr>
        <p:spPr>
          <a:xfrm>
            <a:off x="225178" y="4481975"/>
            <a:ext cx="5604122" cy="900395"/>
          </a:xfrm>
          <a:prstGeom prst="roundRect">
            <a:avLst/>
          </a:prstGeom>
          <a:solidFill>
            <a:srgbClr val="7FE97F"/>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800" b="1" dirty="0" err="1"/>
              <a:t>Playing</a:t>
            </a:r>
            <a:r>
              <a:rPr lang="tr-TR" sz="4800" b="1" dirty="0"/>
              <a:t> </a:t>
            </a:r>
            <a:r>
              <a:rPr lang="tr-TR" sz="4800" b="1" dirty="0" err="1"/>
              <a:t>basketball</a:t>
            </a:r>
            <a:endParaRPr lang="en-US" sz="4800" b="1" dirty="0"/>
          </a:p>
        </p:txBody>
      </p:sp>
      <p:sp>
        <p:nvSpPr>
          <p:cNvPr id="4" name="Dikdörtgen: Köşeleri Yuvarlatılmış 3">
            <a:extLst>
              <a:ext uri="{FF2B5EF4-FFF2-40B4-BE49-F238E27FC236}">
                <a16:creationId xmlns:a16="http://schemas.microsoft.com/office/drawing/2014/main" id="{0CC6CDB0-273D-3EC6-A350-07586EE3B04A}"/>
              </a:ext>
            </a:extLst>
          </p:cNvPr>
          <p:cNvSpPr/>
          <p:nvPr/>
        </p:nvSpPr>
        <p:spPr>
          <a:xfrm>
            <a:off x="6362702" y="5382370"/>
            <a:ext cx="5604122" cy="900394"/>
          </a:xfrm>
          <a:prstGeom prst="roundRect">
            <a:avLst/>
          </a:prstGeom>
          <a:solidFill>
            <a:srgbClr val="D4F8D4"/>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600" dirty="0"/>
              <a:t>Satranç oynamak</a:t>
            </a:r>
            <a:endParaRPr lang="en-US" sz="3600" dirty="0"/>
          </a:p>
        </p:txBody>
      </p:sp>
      <p:sp>
        <p:nvSpPr>
          <p:cNvPr id="5" name="Dikdörtgen: Köşeleri Yuvarlatılmış 4">
            <a:extLst>
              <a:ext uri="{FF2B5EF4-FFF2-40B4-BE49-F238E27FC236}">
                <a16:creationId xmlns:a16="http://schemas.microsoft.com/office/drawing/2014/main" id="{867A0F2C-DDB0-508E-86C5-A8DA1569109A}"/>
              </a:ext>
            </a:extLst>
          </p:cNvPr>
          <p:cNvSpPr/>
          <p:nvPr/>
        </p:nvSpPr>
        <p:spPr>
          <a:xfrm>
            <a:off x="6362702" y="4481975"/>
            <a:ext cx="5604122" cy="900395"/>
          </a:xfrm>
          <a:prstGeom prst="roundRect">
            <a:avLst/>
          </a:prstGeom>
          <a:solidFill>
            <a:srgbClr val="7FE97F"/>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tr-TR" sz="5400" b="1" dirty="0" err="1"/>
              <a:t>Playing</a:t>
            </a:r>
            <a:r>
              <a:rPr lang="tr-TR" sz="5400" b="1" dirty="0"/>
              <a:t> </a:t>
            </a:r>
            <a:r>
              <a:rPr lang="tr-TR" sz="5400" b="1" dirty="0" err="1"/>
              <a:t>chess</a:t>
            </a:r>
            <a:endParaRPr lang="en-US" sz="5400" b="1" dirty="0"/>
          </a:p>
        </p:txBody>
      </p:sp>
    </p:spTree>
    <p:extLst>
      <p:ext uri="{BB962C8B-B14F-4D97-AF65-F5344CB8AC3E}">
        <p14:creationId xmlns:p14="http://schemas.microsoft.com/office/powerpoint/2010/main" val="84874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FAE9D416-6CDE-2523-46D2-90A9845F3C43}"/>
              </a:ext>
            </a:extLst>
          </p:cNvPr>
          <p:cNvSpPr/>
          <p:nvPr/>
        </p:nvSpPr>
        <p:spPr>
          <a:xfrm>
            <a:off x="225178" y="5382370"/>
            <a:ext cx="5604122" cy="900394"/>
          </a:xfrm>
          <a:prstGeom prst="roundRect">
            <a:avLst/>
          </a:prstGeom>
          <a:solidFill>
            <a:srgbClr val="D4F8D4"/>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600" dirty="0"/>
              <a:t>Futbol oynamak</a:t>
            </a:r>
            <a:endParaRPr lang="en-US" sz="3600" dirty="0"/>
          </a:p>
        </p:txBody>
      </p:sp>
      <p:sp>
        <p:nvSpPr>
          <p:cNvPr id="3" name="Dikdörtgen: Köşeleri Yuvarlatılmış 2">
            <a:extLst>
              <a:ext uri="{FF2B5EF4-FFF2-40B4-BE49-F238E27FC236}">
                <a16:creationId xmlns:a16="http://schemas.microsoft.com/office/drawing/2014/main" id="{AFE734A2-03EA-C242-F962-FC4AD05D9081}"/>
              </a:ext>
            </a:extLst>
          </p:cNvPr>
          <p:cNvSpPr/>
          <p:nvPr/>
        </p:nvSpPr>
        <p:spPr>
          <a:xfrm>
            <a:off x="225178" y="4481975"/>
            <a:ext cx="5604122" cy="900395"/>
          </a:xfrm>
          <a:prstGeom prst="roundRect">
            <a:avLst/>
          </a:prstGeom>
          <a:solidFill>
            <a:srgbClr val="7FE97F"/>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800" b="1" dirty="0" err="1"/>
              <a:t>Playing</a:t>
            </a:r>
            <a:r>
              <a:rPr lang="tr-TR" sz="4800" b="1" dirty="0"/>
              <a:t> </a:t>
            </a:r>
            <a:r>
              <a:rPr lang="tr-TR" sz="4800" b="1" dirty="0" err="1"/>
              <a:t>football</a:t>
            </a:r>
            <a:endParaRPr lang="en-US" sz="4800" b="1" dirty="0"/>
          </a:p>
        </p:txBody>
      </p:sp>
      <p:sp>
        <p:nvSpPr>
          <p:cNvPr id="4" name="Dikdörtgen: Köşeleri Yuvarlatılmış 3">
            <a:extLst>
              <a:ext uri="{FF2B5EF4-FFF2-40B4-BE49-F238E27FC236}">
                <a16:creationId xmlns:a16="http://schemas.microsoft.com/office/drawing/2014/main" id="{B8500846-140C-BDBF-AB1B-569C15D0EBEE}"/>
              </a:ext>
            </a:extLst>
          </p:cNvPr>
          <p:cNvSpPr/>
          <p:nvPr/>
        </p:nvSpPr>
        <p:spPr>
          <a:xfrm>
            <a:off x="6362702" y="5382370"/>
            <a:ext cx="5604122" cy="900394"/>
          </a:xfrm>
          <a:prstGeom prst="roundRect">
            <a:avLst/>
          </a:prstGeom>
          <a:solidFill>
            <a:srgbClr val="D4F8D4"/>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600" dirty="0"/>
              <a:t>Tenis oynamak</a:t>
            </a:r>
            <a:endParaRPr lang="en-US" sz="3600" dirty="0"/>
          </a:p>
        </p:txBody>
      </p:sp>
      <p:sp>
        <p:nvSpPr>
          <p:cNvPr id="5" name="Dikdörtgen: Köşeleri Yuvarlatılmış 4">
            <a:extLst>
              <a:ext uri="{FF2B5EF4-FFF2-40B4-BE49-F238E27FC236}">
                <a16:creationId xmlns:a16="http://schemas.microsoft.com/office/drawing/2014/main" id="{45F95637-8962-7F5E-A971-7C9883AAB988}"/>
              </a:ext>
            </a:extLst>
          </p:cNvPr>
          <p:cNvSpPr/>
          <p:nvPr/>
        </p:nvSpPr>
        <p:spPr>
          <a:xfrm>
            <a:off x="6362702" y="4481975"/>
            <a:ext cx="5604122" cy="900395"/>
          </a:xfrm>
          <a:prstGeom prst="roundRect">
            <a:avLst/>
          </a:prstGeom>
          <a:solidFill>
            <a:srgbClr val="7FE97F"/>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tr-TR" sz="5400" b="1" dirty="0" err="1"/>
              <a:t>Playing</a:t>
            </a:r>
            <a:r>
              <a:rPr lang="tr-TR" sz="5400" b="1" dirty="0"/>
              <a:t> </a:t>
            </a:r>
            <a:r>
              <a:rPr lang="tr-TR" sz="5400" b="1" dirty="0" err="1"/>
              <a:t>tennis</a:t>
            </a:r>
            <a:endParaRPr lang="en-US" sz="5400" b="1" dirty="0"/>
          </a:p>
        </p:txBody>
      </p:sp>
    </p:spTree>
    <p:extLst>
      <p:ext uri="{BB962C8B-B14F-4D97-AF65-F5344CB8AC3E}">
        <p14:creationId xmlns:p14="http://schemas.microsoft.com/office/powerpoint/2010/main" val="115264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3F50C806-C825-4B0A-0751-11BC1B7C03A7}"/>
              </a:ext>
            </a:extLst>
          </p:cNvPr>
          <p:cNvSpPr/>
          <p:nvPr/>
        </p:nvSpPr>
        <p:spPr>
          <a:xfrm>
            <a:off x="225178" y="5382370"/>
            <a:ext cx="5604122" cy="900394"/>
          </a:xfrm>
          <a:prstGeom prst="roundRect">
            <a:avLst/>
          </a:prstGeom>
          <a:solidFill>
            <a:srgbClr val="D4F8D4"/>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600" dirty="0"/>
              <a:t>Kitap okumak</a:t>
            </a:r>
            <a:endParaRPr lang="en-US" sz="3600" dirty="0"/>
          </a:p>
        </p:txBody>
      </p:sp>
      <p:sp>
        <p:nvSpPr>
          <p:cNvPr id="3" name="Dikdörtgen: Köşeleri Yuvarlatılmış 2">
            <a:extLst>
              <a:ext uri="{FF2B5EF4-FFF2-40B4-BE49-F238E27FC236}">
                <a16:creationId xmlns:a16="http://schemas.microsoft.com/office/drawing/2014/main" id="{3F953F7A-15AB-B1E4-7633-BCDF3B8F3442}"/>
              </a:ext>
            </a:extLst>
          </p:cNvPr>
          <p:cNvSpPr/>
          <p:nvPr/>
        </p:nvSpPr>
        <p:spPr>
          <a:xfrm>
            <a:off x="225178" y="4481975"/>
            <a:ext cx="5604122" cy="900395"/>
          </a:xfrm>
          <a:prstGeom prst="roundRect">
            <a:avLst/>
          </a:prstGeom>
          <a:solidFill>
            <a:srgbClr val="7FE97F"/>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800" b="1" dirty="0"/>
              <a:t>Reading a </a:t>
            </a:r>
            <a:r>
              <a:rPr lang="tr-TR" sz="4800" b="1" dirty="0" err="1"/>
              <a:t>book</a:t>
            </a:r>
            <a:endParaRPr lang="en-US" sz="4800" b="1" dirty="0"/>
          </a:p>
        </p:txBody>
      </p:sp>
      <p:sp>
        <p:nvSpPr>
          <p:cNvPr id="4" name="Dikdörtgen: Köşeleri Yuvarlatılmış 3">
            <a:extLst>
              <a:ext uri="{FF2B5EF4-FFF2-40B4-BE49-F238E27FC236}">
                <a16:creationId xmlns:a16="http://schemas.microsoft.com/office/drawing/2014/main" id="{7556AF21-FA8F-7F88-FD5C-A34D9AD992D6}"/>
              </a:ext>
            </a:extLst>
          </p:cNvPr>
          <p:cNvSpPr/>
          <p:nvPr/>
        </p:nvSpPr>
        <p:spPr>
          <a:xfrm>
            <a:off x="6362702" y="5382370"/>
            <a:ext cx="5604122" cy="900394"/>
          </a:xfrm>
          <a:prstGeom prst="roundRect">
            <a:avLst/>
          </a:prstGeom>
          <a:solidFill>
            <a:srgbClr val="D4F8D4"/>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600" dirty="0"/>
              <a:t>Bisiklet sürmek</a:t>
            </a:r>
            <a:endParaRPr lang="en-US" sz="3600" dirty="0"/>
          </a:p>
        </p:txBody>
      </p:sp>
      <p:sp>
        <p:nvSpPr>
          <p:cNvPr id="5" name="Dikdörtgen: Köşeleri Yuvarlatılmış 4">
            <a:extLst>
              <a:ext uri="{FF2B5EF4-FFF2-40B4-BE49-F238E27FC236}">
                <a16:creationId xmlns:a16="http://schemas.microsoft.com/office/drawing/2014/main" id="{9C042215-6B15-F87D-5820-C10062DDB360}"/>
              </a:ext>
            </a:extLst>
          </p:cNvPr>
          <p:cNvSpPr/>
          <p:nvPr/>
        </p:nvSpPr>
        <p:spPr>
          <a:xfrm>
            <a:off x="6362702" y="4481975"/>
            <a:ext cx="5604122" cy="900395"/>
          </a:xfrm>
          <a:prstGeom prst="roundRect">
            <a:avLst/>
          </a:prstGeom>
          <a:solidFill>
            <a:srgbClr val="7FE97F"/>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tr-TR" sz="5400" b="1" dirty="0" err="1"/>
              <a:t>Riding</a:t>
            </a:r>
            <a:r>
              <a:rPr lang="tr-TR" sz="5400" b="1" dirty="0"/>
              <a:t> a </a:t>
            </a:r>
            <a:r>
              <a:rPr lang="tr-TR" sz="5400" b="1" dirty="0" err="1"/>
              <a:t>bike</a:t>
            </a:r>
            <a:endParaRPr lang="en-US" sz="5400" b="1" dirty="0"/>
          </a:p>
        </p:txBody>
      </p:sp>
    </p:spTree>
    <p:extLst>
      <p:ext uri="{BB962C8B-B14F-4D97-AF65-F5344CB8AC3E}">
        <p14:creationId xmlns:p14="http://schemas.microsoft.com/office/powerpoint/2010/main" val="426211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FFD1C755-EDD7-85B9-D19B-46A2CB36955E}"/>
              </a:ext>
            </a:extLst>
          </p:cNvPr>
          <p:cNvSpPr/>
          <p:nvPr/>
        </p:nvSpPr>
        <p:spPr>
          <a:xfrm>
            <a:off x="225178" y="5382370"/>
            <a:ext cx="5604122" cy="900394"/>
          </a:xfrm>
          <a:prstGeom prst="roundRect">
            <a:avLst/>
          </a:prstGeom>
          <a:solidFill>
            <a:srgbClr val="D4F8D4"/>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600" dirty="0"/>
              <a:t>Koşmak</a:t>
            </a:r>
            <a:endParaRPr lang="en-US" sz="3600" dirty="0"/>
          </a:p>
        </p:txBody>
      </p:sp>
      <p:sp>
        <p:nvSpPr>
          <p:cNvPr id="3" name="Dikdörtgen: Köşeleri Yuvarlatılmış 2">
            <a:extLst>
              <a:ext uri="{FF2B5EF4-FFF2-40B4-BE49-F238E27FC236}">
                <a16:creationId xmlns:a16="http://schemas.microsoft.com/office/drawing/2014/main" id="{4C269ED5-6F35-1576-CECE-7D3077C0E384}"/>
              </a:ext>
            </a:extLst>
          </p:cNvPr>
          <p:cNvSpPr/>
          <p:nvPr/>
        </p:nvSpPr>
        <p:spPr>
          <a:xfrm>
            <a:off x="225178" y="4481975"/>
            <a:ext cx="5604122" cy="900395"/>
          </a:xfrm>
          <a:prstGeom prst="roundRect">
            <a:avLst/>
          </a:prstGeom>
          <a:solidFill>
            <a:srgbClr val="7FE97F"/>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Running</a:t>
            </a:r>
            <a:endParaRPr lang="en-US" sz="6000" b="1" dirty="0"/>
          </a:p>
        </p:txBody>
      </p:sp>
      <p:sp>
        <p:nvSpPr>
          <p:cNvPr id="4" name="Dikdörtgen: Köşeleri Yuvarlatılmış 3">
            <a:extLst>
              <a:ext uri="{FF2B5EF4-FFF2-40B4-BE49-F238E27FC236}">
                <a16:creationId xmlns:a16="http://schemas.microsoft.com/office/drawing/2014/main" id="{0669AC7D-CBC5-41B5-2AD1-7202813AC1F3}"/>
              </a:ext>
            </a:extLst>
          </p:cNvPr>
          <p:cNvSpPr/>
          <p:nvPr/>
        </p:nvSpPr>
        <p:spPr>
          <a:xfrm>
            <a:off x="6362702" y="5382370"/>
            <a:ext cx="5604122" cy="900394"/>
          </a:xfrm>
          <a:prstGeom prst="roundRect">
            <a:avLst/>
          </a:prstGeom>
          <a:solidFill>
            <a:srgbClr val="D4F8D4"/>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600" dirty="0"/>
              <a:t>Paten kaymak</a:t>
            </a:r>
            <a:endParaRPr lang="en-US" sz="3600" dirty="0"/>
          </a:p>
        </p:txBody>
      </p:sp>
      <p:sp>
        <p:nvSpPr>
          <p:cNvPr id="5" name="Dikdörtgen: Köşeleri Yuvarlatılmış 4">
            <a:extLst>
              <a:ext uri="{FF2B5EF4-FFF2-40B4-BE49-F238E27FC236}">
                <a16:creationId xmlns:a16="http://schemas.microsoft.com/office/drawing/2014/main" id="{0D4A0A9A-F249-0431-1E93-C4A66F8EE445}"/>
              </a:ext>
            </a:extLst>
          </p:cNvPr>
          <p:cNvSpPr/>
          <p:nvPr/>
        </p:nvSpPr>
        <p:spPr>
          <a:xfrm>
            <a:off x="6362702" y="4481975"/>
            <a:ext cx="5604122" cy="900395"/>
          </a:xfrm>
          <a:prstGeom prst="roundRect">
            <a:avLst/>
          </a:prstGeom>
          <a:solidFill>
            <a:srgbClr val="7FE97F"/>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tr-TR" sz="6000" b="1" dirty="0" err="1"/>
              <a:t>Skating</a:t>
            </a:r>
            <a:endParaRPr lang="en-US" sz="6000" b="1" dirty="0"/>
          </a:p>
        </p:txBody>
      </p:sp>
    </p:spTree>
    <p:extLst>
      <p:ext uri="{BB962C8B-B14F-4D97-AF65-F5344CB8AC3E}">
        <p14:creationId xmlns:p14="http://schemas.microsoft.com/office/powerpoint/2010/main" val="365168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D9B575C9-BC3D-C19B-A835-02C520AAFFFE}"/>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https://www.egetolgayaltinay.com/lessons/771</a:t>
            </a:r>
            <a:r>
              <a:rPr lang="tr-TR" sz="2400" b="1" dirty="0"/>
              <a:t> </a:t>
            </a:r>
          </a:p>
        </p:txBody>
      </p:sp>
      <p:pic>
        <p:nvPicPr>
          <p:cNvPr id="4" name="Resim 3">
            <a:extLst>
              <a:ext uri="{FF2B5EF4-FFF2-40B4-BE49-F238E27FC236}">
                <a16:creationId xmlns:a16="http://schemas.microsoft.com/office/drawing/2014/main" id="{CFE22D96-09C2-4FE5-5911-E33E74BC2F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24835">
            <a:off x="9076325" y="3429000"/>
            <a:ext cx="2749185" cy="2568169"/>
          </a:xfrm>
          <a:prstGeom prst="rect">
            <a:avLst/>
          </a:prstGeom>
        </p:spPr>
      </p:pic>
    </p:spTree>
    <p:extLst>
      <p:ext uri="{BB962C8B-B14F-4D97-AF65-F5344CB8AC3E}">
        <p14:creationId xmlns:p14="http://schemas.microsoft.com/office/powerpoint/2010/main" val="3247910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D9B575C9-BC3D-C19B-A835-02C520AAFFFE}"/>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https://www.egetolgayaltinay.com/lessons/772</a:t>
            </a:r>
            <a:r>
              <a:rPr lang="tr-TR" sz="2400" b="1" dirty="0"/>
              <a:t> </a:t>
            </a:r>
          </a:p>
        </p:txBody>
      </p:sp>
      <p:pic>
        <p:nvPicPr>
          <p:cNvPr id="6" name="Resim 5">
            <a:extLst>
              <a:ext uri="{FF2B5EF4-FFF2-40B4-BE49-F238E27FC236}">
                <a16:creationId xmlns:a16="http://schemas.microsoft.com/office/drawing/2014/main" id="{A94AB955-4E38-DAF3-6928-EA2EDF1150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86217">
            <a:off x="8862539" y="3670669"/>
            <a:ext cx="2576986" cy="2522157"/>
          </a:xfrm>
          <a:prstGeom prst="rect">
            <a:avLst/>
          </a:prstGeom>
        </p:spPr>
      </p:pic>
    </p:spTree>
    <p:extLst>
      <p:ext uri="{BB962C8B-B14F-4D97-AF65-F5344CB8AC3E}">
        <p14:creationId xmlns:p14="http://schemas.microsoft.com/office/powerpoint/2010/main" val="2018448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D9B575C9-BC3D-C19B-A835-02C520AAFFFE}"/>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https://www.egetolgayaltinay.com/lessons/773</a:t>
            </a:r>
            <a:r>
              <a:rPr lang="tr-TR" sz="2400" b="1" dirty="0"/>
              <a:t> </a:t>
            </a:r>
          </a:p>
        </p:txBody>
      </p:sp>
      <p:pic>
        <p:nvPicPr>
          <p:cNvPr id="8" name="Resim 7">
            <a:extLst>
              <a:ext uri="{FF2B5EF4-FFF2-40B4-BE49-F238E27FC236}">
                <a16:creationId xmlns:a16="http://schemas.microsoft.com/office/drawing/2014/main" id="{6ED95330-0BA5-92BA-EFBC-51E974AAE6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27601">
            <a:off x="9023159" y="3608775"/>
            <a:ext cx="2536452" cy="2399061"/>
          </a:xfrm>
          <a:prstGeom prst="rect">
            <a:avLst/>
          </a:prstGeom>
        </p:spPr>
      </p:pic>
    </p:spTree>
    <p:extLst>
      <p:ext uri="{BB962C8B-B14F-4D97-AF65-F5344CB8AC3E}">
        <p14:creationId xmlns:p14="http://schemas.microsoft.com/office/powerpoint/2010/main" val="242423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BCA43258-7AEF-3B8B-9281-63504D8196CF}"/>
              </a:ext>
            </a:extLst>
          </p:cNvPr>
          <p:cNvSpPr/>
          <p:nvPr/>
        </p:nvSpPr>
        <p:spPr>
          <a:xfrm>
            <a:off x="225178" y="5382370"/>
            <a:ext cx="5604122" cy="900394"/>
          </a:xfrm>
          <a:prstGeom prst="roundRect">
            <a:avLst/>
          </a:prstGeom>
          <a:solidFill>
            <a:srgbClr val="D4F8D4"/>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600" dirty="0"/>
              <a:t>İp atlamak</a:t>
            </a:r>
            <a:endParaRPr lang="en-US" sz="3600" dirty="0"/>
          </a:p>
        </p:txBody>
      </p:sp>
      <p:sp>
        <p:nvSpPr>
          <p:cNvPr id="3" name="Dikdörtgen: Köşeleri Yuvarlatılmış 2">
            <a:extLst>
              <a:ext uri="{FF2B5EF4-FFF2-40B4-BE49-F238E27FC236}">
                <a16:creationId xmlns:a16="http://schemas.microsoft.com/office/drawing/2014/main" id="{FB5A728E-0685-25AE-793D-9E02F2A906C4}"/>
              </a:ext>
            </a:extLst>
          </p:cNvPr>
          <p:cNvSpPr/>
          <p:nvPr/>
        </p:nvSpPr>
        <p:spPr>
          <a:xfrm>
            <a:off x="225178" y="4481975"/>
            <a:ext cx="5604122" cy="900395"/>
          </a:xfrm>
          <a:prstGeom prst="roundRect">
            <a:avLst/>
          </a:prstGeom>
          <a:solidFill>
            <a:srgbClr val="7FE97F"/>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800" b="1" dirty="0" err="1"/>
              <a:t>Skipping</a:t>
            </a:r>
            <a:r>
              <a:rPr lang="tr-TR" sz="4800" b="1" dirty="0"/>
              <a:t> </a:t>
            </a:r>
            <a:r>
              <a:rPr lang="tr-TR" sz="4800" b="1" dirty="0" err="1"/>
              <a:t>rope</a:t>
            </a:r>
            <a:endParaRPr lang="en-US" sz="4800" b="1" dirty="0"/>
          </a:p>
        </p:txBody>
      </p:sp>
      <p:sp>
        <p:nvSpPr>
          <p:cNvPr id="4" name="Dikdörtgen: Köşeleri Yuvarlatılmış 3">
            <a:extLst>
              <a:ext uri="{FF2B5EF4-FFF2-40B4-BE49-F238E27FC236}">
                <a16:creationId xmlns:a16="http://schemas.microsoft.com/office/drawing/2014/main" id="{50D01029-EC23-B3E3-E196-60F2D7B59656}"/>
              </a:ext>
            </a:extLst>
          </p:cNvPr>
          <p:cNvSpPr/>
          <p:nvPr/>
        </p:nvSpPr>
        <p:spPr>
          <a:xfrm>
            <a:off x="6362702" y="5382370"/>
            <a:ext cx="5604122" cy="900394"/>
          </a:xfrm>
          <a:prstGeom prst="roundRect">
            <a:avLst/>
          </a:prstGeom>
          <a:solidFill>
            <a:srgbClr val="D4F8D4"/>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600" dirty="0"/>
              <a:t>Şarkı söylemek</a:t>
            </a:r>
            <a:endParaRPr lang="en-US" sz="3600" dirty="0"/>
          </a:p>
        </p:txBody>
      </p:sp>
      <p:sp>
        <p:nvSpPr>
          <p:cNvPr id="5" name="Dikdörtgen: Köşeleri Yuvarlatılmış 4">
            <a:extLst>
              <a:ext uri="{FF2B5EF4-FFF2-40B4-BE49-F238E27FC236}">
                <a16:creationId xmlns:a16="http://schemas.microsoft.com/office/drawing/2014/main" id="{85E31E22-31F1-FDAA-5617-A3FAA193486C}"/>
              </a:ext>
            </a:extLst>
          </p:cNvPr>
          <p:cNvSpPr/>
          <p:nvPr/>
        </p:nvSpPr>
        <p:spPr>
          <a:xfrm>
            <a:off x="6362702" y="4481975"/>
            <a:ext cx="5604122" cy="900395"/>
          </a:xfrm>
          <a:prstGeom prst="roundRect">
            <a:avLst/>
          </a:prstGeom>
          <a:solidFill>
            <a:srgbClr val="7FE97F"/>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tr-TR" sz="5400" b="1" dirty="0" err="1"/>
              <a:t>Singing</a:t>
            </a:r>
            <a:r>
              <a:rPr lang="tr-TR" sz="5400" b="1" dirty="0"/>
              <a:t> a </a:t>
            </a:r>
            <a:r>
              <a:rPr lang="tr-TR" sz="5400" b="1" dirty="0" err="1"/>
              <a:t>song</a:t>
            </a:r>
            <a:endParaRPr lang="en-US" sz="5400" b="1" dirty="0"/>
          </a:p>
        </p:txBody>
      </p:sp>
    </p:spTree>
    <p:extLst>
      <p:ext uri="{BB962C8B-B14F-4D97-AF65-F5344CB8AC3E}">
        <p14:creationId xmlns:p14="http://schemas.microsoft.com/office/powerpoint/2010/main" val="350458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F32BAF2F-332C-E6D4-79B4-FE3FC140222E}"/>
              </a:ext>
            </a:extLst>
          </p:cNvPr>
          <p:cNvSpPr/>
          <p:nvPr/>
        </p:nvSpPr>
        <p:spPr>
          <a:xfrm>
            <a:off x="225178" y="5382370"/>
            <a:ext cx="5604122" cy="900394"/>
          </a:xfrm>
          <a:prstGeom prst="roundRect">
            <a:avLst/>
          </a:prstGeom>
          <a:solidFill>
            <a:srgbClr val="D4F8D4"/>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600" dirty="0"/>
              <a:t>Kaymak</a:t>
            </a:r>
            <a:endParaRPr lang="en-US" sz="3600" dirty="0"/>
          </a:p>
        </p:txBody>
      </p:sp>
      <p:sp>
        <p:nvSpPr>
          <p:cNvPr id="3" name="Dikdörtgen: Köşeleri Yuvarlatılmış 2">
            <a:extLst>
              <a:ext uri="{FF2B5EF4-FFF2-40B4-BE49-F238E27FC236}">
                <a16:creationId xmlns:a16="http://schemas.microsoft.com/office/drawing/2014/main" id="{C0809DC3-CC48-9590-9959-DB778950027B}"/>
              </a:ext>
            </a:extLst>
          </p:cNvPr>
          <p:cNvSpPr/>
          <p:nvPr/>
        </p:nvSpPr>
        <p:spPr>
          <a:xfrm>
            <a:off x="225178" y="4481975"/>
            <a:ext cx="5604122" cy="900395"/>
          </a:xfrm>
          <a:prstGeom prst="roundRect">
            <a:avLst/>
          </a:prstGeom>
          <a:solidFill>
            <a:srgbClr val="7FE97F"/>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Sliding</a:t>
            </a:r>
            <a:endParaRPr lang="en-US" sz="6000" b="1" dirty="0"/>
          </a:p>
        </p:txBody>
      </p:sp>
      <p:sp>
        <p:nvSpPr>
          <p:cNvPr id="4" name="Dikdörtgen: Köşeleri Yuvarlatılmış 3">
            <a:extLst>
              <a:ext uri="{FF2B5EF4-FFF2-40B4-BE49-F238E27FC236}">
                <a16:creationId xmlns:a16="http://schemas.microsoft.com/office/drawing/2014/main" id="{1D9465AB-F3ED-D595-098C-7248E2FCE7CA}"/>
              </a:ext>
            </a:extLst>
          </p:cNvPr>
          <p:cNvSpPr/>
          <p:nvPr/>
        </p:nvSpPr>
        <p:spPr>
          <a:xfrm>
            <a:off x="6362702" y="5382370"/>
            <a:ext cx="5604122" cy="900394"/>
          </a:xfrm>
          <a:prstGeom prst="roundRect">
            <a:avLst/>
          </a:prstGeom>
          <a:solidFill>
            <a:srgbClr val="D4F8D4"/>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600" dirty="0"/>
              <a:t>Yüzmek</a:t>
            </a:r>
            <a:endParaRPr lang="en-US" sz="3600" dirty="0"/>
          </a:p>
        </p:txBody>
      </p:sp>
      <p:sp>
        <p:nvSpPr>
          <p:cNvPr id="5" name="Dikdörtgen: Köşeleri Yuvarlatılmış 4">
            <a:extLst>
              <a:ext uri="{FF2B5EF4-FFF2-40B4-BE49-F238E27FC236}">
                <a16:creationId xmlns:a16="http://schemas.microsoft.com/office/drawing/2014/main" id="{AED9059C-55D2-86EC-4EC1-9146B85B71D4}"/>
              </a:ext>
            </a:extLst>
          </p:cNvPr>
          <p:cNvSpPr/>
          <p:nvPr/>
        </p:nvSpPr>
        <p:spPr>
          <a:xfrm>
            <a:off x="6362702" y="4481975"/>
            <a:ext cx="5604122" cy="900395"/>
          </a:xfrm>
          <a:prstGeom prst="roundRect">
            <a:avLst/>
          </a:prstGeom>
          <a:solidFill>
            <a:srgbClr val="7FE97F"/>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tr-TR" sz="5400" b="1" dirty="0" err="1"/>
              <a:t>Swimming</a:t>
            </a:r>
            <a:endParaRPr lang="en-US" sz="5400" b="1" dirty="0"/>
          </a:p>
        </p:txBody>
      </p:sp>
    </p:spTree>
    <p:extLst>
      <p:ext uri="{BB962C8B-B14F-4D97-AF65-F5344CB8AC3E}">
        <p14:creationId xmlns:p14="http://schemas.microsoft.com/office/powerpoint/2010/main" val="233047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E0A14B3-8AAF-9B6C-9043-E72FF80BE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04578">
            <a:off x="7550909" y="1758159"/>
            <a:ext cx="3555241" cy="3555241"/>
          </a:xfrm>
          <a:prstGeom prst="rect">
            <a:avLst/>
          </a:prstGeom>
        </p:spPr>
      </p:pic>
      <p:sp>
        <p:nvSpPr>
          <p:cNvPr id="3" name="Metin kutusu 2">
            <a:extLst>
              <a:ext uri="{FF2B5EF4-FFF2-40B4-BE49-F238E27FC236}">
                <a16:creationId xmlns:a16="http://schemas.microsoft.com/office/drawing/2014/main" id="{6C74F542-372B-E1C0-B0D4-DF3E0BE0A00F}"/>
              </a:ext>
            </a:extLst>
          </p:cNvPr>
          <p:cNvSpPr txBox="1"/>
          <p:nvPr/>
        </p:nvSpPr>
        <p:spPr>
          <a:xfrm>
            <a:off x="592985" y="2512494"/>
            <a:ext cx="7715250" cy="1569660"/>
          </a:xfrm>
          <a:prstGeom prst="rect">
            <a:avLst/>
          </a:prstGeom>
          <a:noFill/>
        </p:spPr>
        <p:txBody>
          <a:bodyPr wrap="square" rtlCol="0">
            <a:spAutoFit/>
          </a:bodyPr>
          <a:lstStyle/>
          <a:p>
            <a:r>
              <a:rPr lang="tr-TR" sz="2400" b="1" dirty="0"/>
              <a:t>Ünite kelime kartlarına aşağıdaki bağlantıdan ulaşabilirsiniz:</a:t>
            </a:r>
          </a:p>
          <a:p>
            <a:endParaRPr lang="tr-TR" sz="2400" b="1" dirty="0"/>
          </a:p>
          <a:p>
            <a:r>
              <a:rPr lang="tr-TR" sz="2400" b="1" dirty="0">
                <a:hlinkClick r:id="rId4"/>
              </a:rPr>
              <a:t>https://www.egetolgayaltinay.com/lessons/779</a:t>
            </a:r>
            <a:r>
              <a:rPr lang="tr-TR" sz="2400" b="1" dirty="0"/>
              <a:t> </a:t>
            </a:r>
          </a:p>
        </p:txBody>
      </p:sp>
    </p:spTree>
    <p:extLst>
      <p:ext uri="{BB962C8B-B14F-4D97-AF65-F5344CB8AC3E}">
        <p14:creationId xmlns:p14="http://schemas.microsoft.com/office/powerpoint/2010/main" val="2530596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7BC97149-BEDD-03F7-2048-B90E526BB796}"/>
              </a:ext>
            </a:extLst>
          </p:cNvPr>
          <p:cNvSpPr/>
          <p:nvPr/>
        </p:nvSpPr>
        <p:spPr>
          <a:xfrm>
            <a:off x="225178" y="5382370"/>
            <a:ext cx="5604122" cy="900394"/>
          </a:xfrm>
          <a:prstGeom prst="roundRect">
            <a:avLst/>
          </a:prstGeom>
          <a:solidFill>
            <a:srgbClr val="D4F8D4"/>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600" dirty="0"/>
              <a:t>Sallanmak</a:t>
            </a:r>
            <a:endParaRPr lang="en-US" sz="3600" dirty="0"/>
          </a:p>
        </p:txBody>
      </p:sp>
      <p:sp>
        <p:nvSpPr>
          <p:cNvPr id="3" name="Dikdörtgen: Köşeleri Yuvarlatılmış 2">
            <a:extLst>
              <a:ext uri="{FF2B5EF4-FFF2-40B4-BE49-F238E27FC236}">
                <a16:creationId xmlns:a16="http://schemas.microsoft.com/office/drawing/2014/main" id="{56C8C739-2C95-786A-4C1D-049067C9F11F}"/>
              </a:ext>
            </a:extLst>
          </p:cNvPr>
          <p:cNvSpPr/>
          <p:nvPr/>
        </p:nvSpPr>
        <p:spPr>
          <a:xfrm>
            <a:off x="225178" y="4481975"/>
            <a:ext cx="5604122" cy="900395"/>
          </a:xfrm>
          <a:prstGeom prst="roundRect">
            <a:avLst/>
          </a:prstGeom>
          <a:solidFill>
            <a:srgbClr val="7FE97F"/>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Swinging</a:t>
            </a:r>
            <a:endParaRPr lang="en-US" sz="6000" b="1" dirty="0"/>
          </a:p>
        </p:txBody>
      </p:sp>
      <p:sp>
        <p:nvSpPr>
          <p:cNvPr id="4" name="Dikdörtgen: Köşeleri Yuvarlatılmış 3">
            <a:extLst>
              <a:ext uri="{FF2B5EF4-FFF2-40B4-BE49-F238E27FC236}">
                <a16:creationId xmlns:a16="http://schemas.microsoft.com/office/drawing/2014/main" id="{B55C4437-CB17-7223-C44A-1191B66156A6}"/>
              </a:ext>
            </a:extLst>
          </p:cNvPr>
          <p:cNvSpPr/>
          <p:nvPr/>
        </p:nvSpPr>
        <p:spPr>
          <a:xfrm>
            <a:off x="6362702" y="5382370"/>
            <a:ext cx="5604122" cy="900394"/>
          </a:xfrm>
          <a:prstGeom prst="roundRect">
            <a:avLst/>
          </a:prstGeom>
          <a:solidFill>
            <a:srgbClr val="D4F8D4"/>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600" dirty="0"/>
              <a:t>Çizgi film izlemek</a:t>
            </a:r>
            <a:endParaRPr lang="en-US" sz="3600" dirty="0"/>
          </a:p>
        </p:txBody>
      </p:sp>
      <p:sp>
        <p:nvSpPr>
          <p:cNvPr id="5" name="Dikdörtgen: Köşeleri Yuvarlatılmış 4">
            <a:extLst>
              <a:ext uri="{FF2B5EF4-FFF2-40B4-BE49-F238E27FC236}">
                <a16:creationId xmlns:a16="http://schemas.microsoft.com/office/drawing/2014/main" id="{C46FFDBE-2EEB-3F5C-A84D-309D1993AE5E}"/>
              </a:ext>
            </a:extLst>
          </p:cNvPr>
          <p:cNvSpPr/>
          <p:nvPr/>
        </p:nvSpPr>
        <p:spPr>
          <a:xfrm>
            <a:off x="6362702" y="4481975"/>
            <a:ext cx="5604122" cy="900395"/>
          </a:xfrm>
          <a:prstGeom prst="roundRect">
            <a:avLst/>
          </a:prstGeom>
          <a:solidFill>
            <a:srgbClr val="7FE97F"/>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tr-TR" sz="4400" b="1" dirty="0" err="1"/>
              <a:t>Watching</a:t>
            </a:r>
            <a:r>
              <a:rPr lang="tr-TR" sz="4400" b="1" dirty="0"/>
              <a:t> </a:t>
            </a:r>
            <a:r>
              <a:rPr lang="tr-TR" sz="4400" b="1" dirty="0" err="1"/>
              <a:t>cartoons</a:t>
            </a:r>
            <a:endParaRPr lang="en-US" sz="4400" b="1" dirty="0"/>
          </a:p>
        </p:txBody>
      </p:sp>
    </p:spTree>
    <p:extLst>
      <p:ext uri="{BB962C8B-B14F-4D97-AF65-F5344CB8AC3E}">
        <p14:creationId xmlns:p14="http://schemas.microsoft.com/office/powerpoint/2010/main" val="374410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D9B575C9-BC3D-C19B-A835-02C520AAFFFE}"/>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https://www.egetolgayaltinay.com/lessons/774</a:t>
            </a:r>
            <a:r>
              <a:rPr lang="tr-TR" sz="2400" b="1" dirty="0"/>
              <a:t> </a:t>
            </a:r>
          </a:p>
        </p:txBody>
      </p:sp>
      <p:pic>
        <p:nvPicPr>
          <p:cNvPr id="4" name="Resim 3">
            <a:extLst>
              <a:ext uri="{FF2B5EF4-FFF2-40B4-BE49-F238E27FC236}">
                <a16:creationId xmlns:a16="http://schemas.microsoft.com/office/drawing/2014/main" id="{08672C8E-5EC5-96BE-764D-C2D7273587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8565" y="3086230"/>
            <a:ext cx="2790985" cy="2639807"/>
          </a:xfrm>
          <a:prstGeom prst="rect">
            <a:avLst/>
          </a:prstGeom>
        </p:spPr>
      </p:pic>
    </p:spTree>
    <p:extLst>
      <p:ext uri="{BB962C8B-B14F-4D97-AF65-F5344CB8AC3E}">
        <p14:creationId xmlns:p14="http://schemas.microsoft.com/office/powerpoint/2010/main" val="712129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D9B575C9-BC3D-C19B-A835-02C520AAFFFE}"/>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https://www.egetolgayaltinay.com/lessons/775</a:t>
            </a:r>
            <a:r>
              <a:rPr lang="tr-TR" sz="2400" b="1" dirty="0"/>
              <a:t> </a:t>
            </a:r>
          </a:p>
        </p:txBody>
      </p:sp>
      <p:pic>
        <p:nvPicPr>
          <p:cNvPr id="6" name="Resim 5">
            <a:extLst>
              <a:ext uri="{FF2B5EF4-FFF2-40B4-BE49-F238E27FC236}">
                <a16:creationId xmlns:a16="http://schemas.microsoft.com/office/drawing/2014/main" id="{22345D14-59DF-D6F7-851B-5445F19F7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19107">
            <a:off x="8772524" y="3584051"/>
            <a:ext cx="2955553" cy="2829785"/>
          </a:xfrm>
          <a:prstGeom prst="rect">
            <a:avLst/>
          </a:prstGeom>
        </p:spPr>
      </p:pic>
    </p:spTree>
    <p:extLst>
      <p:ext uri="{BB962C8B-B14F-4D97-AF65-F5344CB8AC3E}">
        <p14:creationId xmlns:p14="http://schemas.microsoft.com/office/powerpoint/2010/main" val="3407603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D9B575C9-BC3D-C19B-A835-02C520AAFFFE}"/>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https://www.egetolgayaltinay.com/lessons/776</a:t>
            </a:r>
            <a:r>
              <a:rPr lang="tr-TR" sz="2400" b="1" dirty="0"/>
              <a:t> </a:t>
            </a:r>
          </a:p>
        </p:txBody>
      </p:sp>
      <p:pic>
        <p:nvPicPr>
          <p:cNvPr id="8" name="Resim 7">
            <a:extLst>
              <a:ext uri="{FF2B5EF4-FFF2-40B4-BE49-F238E27FC236}">
                <a16:creationId xmlns:a16="http://schemas.microsoft.com/office/drawing/2014/main" id="{8822EBBD-B1AB-E583-0415-898AAAC18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1787">
            <a:off x="8672352" y="3429000"/>
            <a:ext cx="2986248" cy="2812774"/>
          </a:xfrm>
          <a:prstGeom prst="rect">
            <a:avLst/>
          </a:prstGeom>
        </p:spPr>
      </p:pic>
    </p:spTree>
    <p:extLst>
      <p:ext uri="{BB962C8B-B14F-4D97-AF65-F5344CB8AC3E}">
        <p14:creationId xmlns:p14="http://schemas.microsoft.com/office/powerpoint/2010/main" val="36034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D9B575C9-BC3D-C19B-A835-02C520AAFFFE}"/>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https://www.egetolgayaltinay.com/lessons/777</a:t>
            </a:r>
            <a:r>
              <a:rPr lang="tr-TR" sz="2400" b="1" dirty="0"/>
              <a:t> </a:t>
            </a:r>
          </a:p>
        </p:txBody>
      </p:sp>
      <p:pic>
        <p:nvPicPr>
          <p:cNvPr id="10" name="Resim 9">
            <a:extLst>
              <a:ext uri="{FF2B5EF4-FFF2-40B4-BE49-F238E27FC236}">
                <a16:creationId xmlns:a16="http://schemas.microsoft.com/office/drawing/2014/main" id="{DA42BDB9-0B62-D40D-9C14-9E81C57B5F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36968">
            <a:off x="8896769" y="3634904"/>
            <a:ext cx="2831308" cy="2656536"/>
          </a:xfrm>
          <a:prstGeom prst="rect">
            <a:avLst/>
          </a:prstGeom>
        </p:spPr>
      </p:pic>
    </p:spTree>
    <p:extLst>
      <p:ext uri="{BB962C8B-B14F-4D97-AF65-F5344CB8AC3E}">
        <p14:creationId xmlns:p14="http://schemas.microsoft.com/office/powerpoint/2010/main" val="230523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D9B575C9-BC3D-C19B-A835-02C520AAFFFE}"/>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https://www.egetolgayaltinay.com/lessons/778</a:t>
            </a:r>
            <a:r>
              <a:rPr lang="tr-TR" sz="2400" b="1" dirty="0"/>
              <a:t> </a:t>
            </a:r>
          </a:p>
        </p:txBody>
      </p:sp>
      <p:pic>
        <p:nvPicPr>
          <p:cNvPr id="12" name="Resim 11">
            <a:extLst>
              <a:ext uri="{FF2B5EF4-FFF2-40B4-BE49-F238E27FC236}">
                <a16:creationId xmlns:a16="http://schemas.microsoft.com/office/drawing/2014/main" id="{D4767584-6C66-43CC-AC4C-59F99B42F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7775" y="3587898"/>
            <a:ext cx="2860302" cy="2741618"/>
          </a:xfrm>
          <a:prstGeom prst="rect">
            <a:avLst/>
          </a:prstGeom>
        </p:spPr>
      </p:pic>
    </p:spTree>
    <p:extLst>
      <p:ext uri="{BB962C8B-B14F-4D97-AF65-F5344CB8AC3E}">
        <p14:creationId xmlns:p14="http://schemas.microsoft.com/office/powerpoint/2010/main" val="1024909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1635B20-1A47-5F79-FAC5-7ED8461066C8}"/>
              </a:ext>
            </a:extLst>
          </p:cNvPr>
          <p:cNvSpPr txBox="1"/>
          <p:nvPr/>
        </p:nvSpPr>
        <p:spPr>
          <a:xfrm>
            <a:off x="0" y="1982450"/>
            <a:ext cx="12191999" cy="1323439"/>
          </a:xfrm>
          <a:prstGeom prst="rect">
            <a:avLst/>
          </a:prstGeom>
          <a:noFill/>
        </p:spPr>
        <p:txBody>
          <a:bodyPr wrap="square" rtlCol="0">
            <a:spAutoFit/>
          </a:bodyPr>
          <a:lstStyle/>
          <a:p>
            <a:pPr algn="ctr"/>
            <a:r>
              <a:rPr lang="tr-TR" sz="8000" b="1" dirty="0" err="1">
                <a:solidFill>
                  <a:srgbClr val="00B050"/>
                </a:solidFill>
              </a:rPr>
              <a:t>Expressing</a:t>
            </a:r>
            <a:r>
              <a:rPr lang="tr-TR" sz="8000" b="1" dirty="0">
                <a:solidFill>
                  <a:srgbClr val="00B050"/>
                </a:solidFill>
              </a:rPr>
              <a:t> </a:t>
            </a:r>
            <a:r>
              <a:rPr lang="tr-TR" sz="8000" b="1" dirty="0" err="1">
                <a:solidFill>
                  <a:srgbClr val="00B050"/>
                </a:solidFill>
              </a:rPr>
              <a:t>Likes</a:t>
            </a:r>
            <a:r>
              <a:rPr lang="tr-TR" sz="8000" b="1" dirty="0">
                <a:solidFill>
                  <a:srgbClr val="00B050"/>
                </a:solidFill>
              </a:rPr>
              <a:t> / </a:t>
            </a:r>
            <a:r>
              <a:rPr lang="tr-TR" sz="8000" b="1" dirty="0" err="1">
                <a:solidFill>
                  <a:srgbClr val="00B050"/>
                </a:solidFill>
              </a:rPr>
              <a:t>Dislikes</a:t>
            </a:r>
            <a:endParaRPr lang="tr-TR" sz="8000" b="1" dirty="0">
              <a:solidFill>
                <a:srgbClr val="00B050"/>
              </a:solidFill>
            </a:endParaRPr>
          </a:p>
        </p:txBody>
      </p:sp>
      <p:sp>
        <p:nvSpPr>
          <p:cNvPr id="3" name="Metin kutusu 2">
            <a:extLst>
              <a:ext uri="{FF2B5EF4-FFF2-40B4-BE49-F238E27FC236}">
                <a16:creationId xmlns:a16="http://schemas.microsoft.com/office/drawing/2014/main" id="{F6665F04-B6E6-D3A9-0713-08BF9573B1BB}"/>
              </a:ext>
            </a:extLst>
          </p:cNvPr>
          <p:cNvSpPr txBox="1"/>
          <p:nvPr/>
        </p:nvSpPr>
        <p:spPr>
          <a:xfrm>
            <a:off x="579406" y="3219788"/>
            <a:ext cx="11033185" cy="1938992"/>
          </a:xfrm>
          <a:prstGeom prst="rect">
            <a:avLst/>
          </a:prstGeom>
          <a:noFill/>
        </p:spPr>
        <p:txBody>
          <a:bodyPr wrap="square" rtlCol="0">
            <a:spAutoFit/>
          </a:bodyPr>
          <a:lstStyle/>
          <a:p>
            <a:pPr algn="ctr"/>
            <a:r>
              <a:rPr lang="tr-TR" sz="6000" b="1" dirty="0">
                <a:solidFill>
                  <a:srgbClr val="86674A"/>
                </a:solidFill>
              </a:rPr>
              <a:t>(Sevdiğimiz/Sevmediğimiz şeyleri ifade etmek)</a:t>
            </a:r>
          </a:p>
        </p:txBody>
      </p:sp>
    </p:spTree>
    <p:extLst>
      <p:ext uri="{BB962C8B-B14F-4D97-AF65-F5344CB8AC3E}">
        <p14:creationId xmlns:p14="http://schemas.microsoft.com/office/powerpoint/2010/main" val="378101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4FDEE03-1399-4755-8782-D101BBDA7258}"/>
              </a:ext>
            </a:extLst>
          </p:cNvPr>
          <p:cNvSpPr txBox="1"/>
          <p:nvPr/>
        </p:nvSpPr>
        <p:spPr>
          <a:xfrm>
            <a:off x="435047" y="2987492"/>
            <a:ext cx="7715250" cy="1200329"/>
          </a:xfrm>
          <a:prstGeom prst="rect">
            <a:avLst/>
          </a:prstGeom>
          <a:noFill/>
        </p:spPr>
        <p:txBody>
          <a:bodyPr wrap="square" rtlCol="0">
            <a:spAutoFit/>
          </a:bodyPr>
          <a:lstStyle/>
          <a:p>
            <a:r>
              <a:rPr lang="tr-TR" sz="2400" b="1" dirty="0"/>
              <a:t>Konu ile ilgili şarkıya aşağıdaki bağlantıdan ulaşabilirsiniz:</a:t>
            </a:r>
          </a:p>
          <a:p>
            <a:endParaRPr lang="tr-TR" sz="2400" b="1" dirty="0"/>
          </a:p>
          <a:p>
            <a:r>
              <a:rPr lang="tr-TR" sz="2400" b="1" dirty="0">
                <a:hlinkClick r:id="rId3"/>
              </a:rPr>
              <a:t>https://www.egetolgayaltinay.com/lessons/870</a:t>
            </a:r>
            <a:r>
              <a:rPr lang="tr-TR" sz="2400" b="1" dirty="0"/>
              <a:t> </a:t>
            </a:r>
          </a:p>
        </p:txBody>
      </p:sp>
    </p:spTree>
    <p:extLst>
      <p:ext uri="{BB962C8B-B14F-4D97-AF65-F5344CB8AC3E}">
        <p14:creationId xmlns:p14="http://schemas.microsoft.com/office/powerpoint/2010/main" val="2053726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Konuşma Balonu: Dikdörtgen 1">
            <a:extLst>
              <a:ext uri="{FF2B5EF4-FFF2-40B4-BE49-F238E27FC236}">
                <a16:creationId xmlns:a16="http://schemas.microsoft.com/office/drawing/2014/main" id="{DA830946-59F5-771A-F930-7A918E86A367}"/>
              </a:ext>
            </a:extLst>
          </p:cNvPr>
          <p:cNvSpPr/>
          <p:nvPr/>
        </p:nvSpPr>
        <p:spPr>
          <a:xfrm>
            <a:off x="4038600" y="3429000"/>
            <a:ext cx="7515224" cy="1284754"/>
          </a:xfrm>
          <a:prstGeom prst="wedgeRectCallout">
            <a:avLst>
              <a:gd name="adj1" fmla="val -58180"/>
              <a:gd name="adj2" fmla="val -53650"/>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6000" b="1" dirty="0">
                <a:solidFill>
                  <a:schemeClr val="tx1"/>
                </a:solidFill>
              </a:rPr>
              <a:t>I </a:t>
            </a:r>
            <a:r>
              <a:rPr lang="tr-TR" sz="6000" b="1" dirty="0" err="1">
                <a:solidFill>
                  <a:srgbClr val="0C9AFE"/>
                </a:solidFill>
              </a:rPr>
              <a:t>like</a:t>
            </a:r>
            <a:r>
              <a:rPr lang="tr-TR" sz="6000" b="1" dirty="0">
                <a:solidFill>
                  <a:srgbClr val="F15267"/>
                </a:solidFill>
              </a:rPr>
              <a:t> </a:t>
            </a:r>
            <a:r>
              <a:rPr lang="tr-TR" sz="6000" b="1" dirty="0" err="1">
                <a:solidFill>
                  <a:schemeClr val="tx1"/>
                </a:solidFill>
              </a:rPr>
              <a:t>skipping</a:t>
            </a:r>
            <a:r>
              <a:rPr lang="tr-TR" sz="6000" b="1" dirty="0">
                <a:solidFill>
                  <a:schemeClr val="tx1"/>
                </a:solidFill>
              </a:rPr>
              <a:t> </a:t>
            </a:r>
            <a:r>
              <a:rPr lang="tr-TR" sz="6000" b="1" dirty="0" err="1">
                <a:solidFill>
                  <a:schemeClr val="tx1"/>
                </a:solidFill>
              </a:rPr>
              <a:t>rope</a:t>
            </a:r>
            <a:r>
              <a:rPr lang="tr-TR" sz="6000" b="1" dirty="0">
                <a:solidFill>
                  <a:schemeClr val="tx1"/>
                </a:solidFill>
              </a:rPr>
              <a:t>. </a:t>
            </a:r>
          </a:p>
        </p:txBody>
      </p:sp>
      <p:sp>
        <p:nvSpPr>
          <p:cNvPr id="3" name="Konuşma Balonu: Dikdörtgen 2">
            <a:extLst>
              <a:ext uri="{FF2B5EF4-FFF2-40B4-BE49-F238E27FC236}">
                <a16:creationId xmlns:a16="http://schemas.microsoft.com/office/drawing/2014/main" id="{8583C7DE-8498-17DD-C658-79B48EEFCD29}"/>
              </a:ext>
            </a:extLst>
          </p:cNvPr>
          <p:cNvSpPr/>
          <p:nvPr/>
        </p:nvSpPr>
        <p:spPr>
          <a:xfrm>
            <a:off x="4038599" y="2943280"/>
            <a:ext cx="7515225" cy="485720"/>
          </a:xfrm>
          <a:prstGeom prst="wedgeRectCallout">
            <a:avLst>
              <a:gd name="adj1" fmla="val -9541"/>
              <a:gd name="adj2" fmla="val 38650"/>
            </a:avLst>
          </a:prstGeom>
          <a:solidFill>
            <a:srgbClr val="D4F8D4"/>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İp atlamayı </a:t>
            </a:r>
            <a:r>
              <a:rPr lang="tr-TR" sz="2800" b="1" dirty="0">
                <a:solidFill>
                  <a:srgbClr val="0C9AFE"/>
                </a:solidFill>
              </a:rPr>
              <a:t>seviyorum</a:t>
            </a:r>
            <a:r>
              <a:rPr lang="tr-TR" sz="2800" b="1" dirty="0">
                <a:solidFill>
                  <a:sysClr val="windowText" lastClr="000000"/>
                </a:solidFill>
              </a:rPr>
              <a:t>.</a:t>
            </a:r>
          </a:p>
        </p:txBody>
      </p:sp>
      <p:sp>
        <p:nvSpPr>
          <p:cNvPr id="4" name="Metin kutusu 3">
            <a:extLst>
              <a:ext uri="{FF2B5EF4-FFF2-40B4-BE49-F238E27FC236}">
                <a16:creationId xmlns:a16="http://schemas.microsoft.com/office/drawing/2014/main" id="{F2797840-9FC4-A1C8-1DE1-38499CB88296}"/>
              </a:ext>
            </a:extLst>
          </p:cNvPr>
          <p:cNvSpPr txBox="1"/>
          <p:nvPr/>
        </p:nvSpPr>
        <p:spPr>
          <a:xfrm>
            <a:off x="5524500" y="1143036"/>
            <a:ext cx="6231408"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400" dirty="0"/>
              <a:t>Sevdiğimiz bir şeyden bahsetmek için</a:t>
            </a:r>
          </a:p>
          <a:p>
            <a:r>
              <a:rPr lang="tr-TR" sz="2400" dirty="0"/>
              <a:t>«</a:t>
            </a:r>
            <a:r>
              <a:rPr lang="tr-TR" sz="3200" b="1" dirty="0" err="1">
                <a:solidFill>
                  <a:srgbClr val="0C9AFE"/>
                </a:solidFill>
              </a:rPr>
              <a:t>like</a:t>
            </a:r>
            <a:r>
              <a:rPr lang="tr-TR" sz="2800" dirty="0">
                <a:solidFill>
                  <a:schemeClr val="tx1"/>
                </a:solidFill>
              </a:rPr>
              <a:t>» </a:t>
            </a:r>
            <a:r>
              <a:rPr lang="tr-TR" sz="2400" dirty="0"/>
              <a:t>yapısı kullanılır.</a:t>
            </a:r>
          </a:p>
          <a:p>
            <a:r>
              <a:rPr lang="tr-TR" sz="2400" dirty="0"/>
              <a:t>Türkçe karşılığı: «seviyorum» dur.</a:t>
            </a:r>
          </a:p>
        </p:txBody>
      </p:sp>
    </p:spTree>
    <p:extLst>
      <p:ext uri="{BB962C8B-B14F-4D97-AF65-F5344CB8AC3E}">
        <p14:creationId xmlns:p14="http://schemas.microsoft.com/office/powerpoint/2010/main" val="159207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Konuşma Balonu: Dikdörtgen 1">
            <a:extLst>
              <a:ext uri="{FF2B5EF4-FFF2-40B4-BE49-F238E27FC236}">
                <a16:creationId xmlns:a16="http://schemas.microsoft.com/office/drawing/2014/main" id="{8C93C613-CBB9-A47F-F9C2-1BD5BDDF1966}"/>
              </a:ext>
            </a:extLst>
          </p:cNvPr>
          <p:cNvSpPr/>
          <p:nvPr/>
        </p:nvSpPr>
        <p:spPr>
          <a:xfrm>
            <a:off x="609600" y="3163421"/>
            <a:ext cx="6857999" cy="1284754"/>
          </a:xfrm>
          <a:prstGeom prst="wedgeRectCallout">
            <a:avLst>
              <a:gd name="adj1" fmla="val 77098"/>
              <a:gd name="adj2" fmla="val 51627"/>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6000" b="1" dirty="0">
                <a:solidFill>
                  <a:schemeClr val="tx1"/>
                </a:solidFill>
              </a:rPr>
              <a:t>I </a:t>
            </a:r>
            <a:r>
              <a:rPr lang="tr-TR" sz="6000" b="1" dirty="0" err="1">
                <a:solidFill>
                  <a:srgbClr val="F15267"/>
                </a:solidFill>
              </a:rPr>
              <a:t>love</a:t>
            </a:r>
            <a:r>
              <a:rPr lang="tr-TR" sz="6000" b="1" dirty="0">
                <a:solidFill>
                  <a:srgbClr val="F15267"/>
                </a:solidFill>
              </a:rPr>
              <a:t> </a:t>
            </a:r>
            <a:r>
              <a:rPr lang="tr-TR" sz="6000" b="1" dirty="0" err="1">
                <a:solidFill>
                  <a:schemeClr val="tx1"/>
                </a:solidFill>
              </a:rPr>
              <a:t>skating</a:t>
            </a:r>
            <a:r>
              <a:rPr lang="tr-TR" sz="6000" b="1" dirty="0">
                <a:solidFill>
                  <a:schemeClr val="tx1"/>
                </a:solidFill>
              </a:rPr>
              <a:t>. </a:t>
            </a:r>
          </a:p>
        </p:txBody>
      </p:sp>
      <p:sp>
        <p:nvSpPr>
          <p:cNvPr id="3" name="Konuşma Balonu: Dikdörtgen 2">
            <a:extLst>
              <a:ext uri="{FF2B5EF4-FFF2-40B4-BE49-F238E27FC236}">
                <a16:creationId xmlns:a16="http://schemas.microsoft.com/office/drawing/2014/main" id="{16708E75-A190-7EAC-FA6E-153347FC2754}"/>
              </a:ext>
            </a:extLst>
          </p:cNvPr>
          <p:cNvSpPr/>
          <p:nvPr/>
        </p:nvSpPr>
        <p:spPr>
          <a:xfrm>
            <a:off x="609600" y="2677701"/>
            <a:ext cx="6858000" cy="485720"/>
          </a:xfrm>
          <a:prstGeom prst="wedgeRectCallout">
            <a:avLst>
              <a:gd name="adj1" fmla="val -9541"/>
              <a:gd name="adj2" fmla="val 38650"/>
            </a:avLst>
          </a:prstGeom>
          <a:solidFill>
            <a:srgbClr val="D4F8D4"/>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Paten kaymayı </a:t>
            </a:r>
            <a:r>
              <a:rPr lang="tr-TR" sz="2800" b="1" dirty="0">
                <a:solidFill>
                  <a:srgbClr val="F15267"/>
                </a:solidFill>
              </a:rPr>
              <a:t>çok seviyorum</a:t>
            </a:r>
            <a:r>
              <a:rPr lang="tr-TR" sz="2800" b="1" dirty="0">
                <a:solidFill>
                  <a:sysClr val="windowText" lastClr="000000"/>
                </a:solidFill>
              </a:rPr>
              <a:t>.</a:t>
            </a:r>
          </a:p>
        </p:txBody>
      </p:sp>
      <p:sp>
        <p:nvSpPr>
          <p:cNvPr id="4" name="Metin kutusu 3">
            <a:extLst>
              <a:ext uri="{FF2B5EF4-FFF2-40B4-BE49-F238E27FC236}">
                <a16:creationId xmlns:a16="http://schemas.microsoft.com/office/drawing/2014/main" id="{A54D4018-E48A-9457-2D6D-31F4B7579396}"/>
              </a:ext>
            </a:extLst>
          </p:cNvPr>
          <p:cNvSpPr txBox="1"/>
          <p:nvPr/>
        </p:nvSpPr>
        <p:spPr>
          <a:xfrm>
            <a:off x="2838450" y="971586"/>
            <a:ext cx="6231408"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400" dirty="0"/>
              <a:t>Çok sevdiğimiz bir şeyden bahsetmek için</a:t>
            </a:r>
          </a:p>
          <a:p>
            <a:r>
              <a:rPr lang="tr-TR" sz="2400" dirty="0"/>
              <a:t>«</a:t>
            </a:r>
            <a:r>
              <a:rPr lang="tr-TR" sz="3200" b="1" dirty="0" err="1">
                <a:solidFill>
                  <a:srgbClr val="F15267"/>
                </a:solidFill>
              </a:rPr>
              <a:t>love</a:t>
            </a:r>
            <a:r>
              <a:rPr lang="tr-TR" sz="2800" dirty="0">
                <a:solidFill>
                  <a:schemeClr val="tx1"/>
                </a:solidFill>
              </a:rPr>
              <a:t>» </a:t>
            </a:r>
            <a:r>
              <a:rPr lang="tr-TR" sz="2400" dirty="0"/>
              <a:t>yapısı kullanılır.</a:t>
            </a:r>
          </a:p>
          <a:p>
            <a:r>
              <a:rPr lang="tr-TR" sz="2400" dirty="0"/>
              <a:t>Türkçe karşılığı: «çok seviyorum» dur.</a:t>
            </a:r>
          </a:p>
        </p:txBody>
      </p:sp>
    </p:spTree>
    <p:extLst>
      <p:ext uri="{BB962C8B-B14F-4D97-AF65-F5344CB8AC3E}">
        <p14:creationId xmlns:p14="http://schemas.microsoft.com/office/powerpoint/2010/main" val="297153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B347A7A8-1269-194B-61FB-3C54C72FE13F}"/>
              </a:ext>
            </a:extLst>
          </p:cNvPr>
          <p:cNvSpPr txBox="1"/>
          <p:nvPr/>
        </p:nvSpPr>
        <p:spPr>
          <a:xfrm>
            <a:off x="579405" y="1982450"/>
            <a:ext cx="11033185" cy="1446550"/>
          </a:xfrm>
          <a:prstGeom prst="rect">
            <a:avLst/>
          </a:prstGeom>
          <a:noFill/>
        </p:spPr>
        <p:txBody>
          <a:bodyPr wrap="square" rtlCol="0">
            <a:spAutoFit/>
          </a:bodyPr>
          <a:lstStyle/>
          <a:p>
            <a:pPr algn="ctr"/>
            <a:r>
              <a:rPr lang="tr-TR" sz="8800" b="1" dirty="0" err="1">
                <a:solidFill>
                  <a:srgbClr val="00B050"/>
                </a:solidFill>
              </a:rPr>
              <a:t>Free</a:t>
            </a:r>
            <a:r>
              <a:rPr lang="tr-TR" sz="8800" b="1" dirty="0">
                <a:solidFill>
                  <a:srgbClr val="00B050"/>
                </a:solidFill>
              </a:rPr>
              <a:t> Time </a:t>
            </a:r>
            <a:r>
              <a:rPr lang="tr-TR" sz="8800" b="1" dirty="0" err="1">
                <a:solidFill>
                  <a:srgbClr val="00B050"/>
                </a:solidFill>
              </a:rPr>
              <a:t>Activities</a:t>
            </a:r>
            <a:endParaRPr lang="tr-TR" sz="8800" b="1" dirty="0">
              <a:solidFill>
                <a:srgbClr val="00B050"/>
              </a:solidFill>
            </a:endParaRPr>
          </a:p>
        </p:txBody>
      </p:sp>
      <p:sp>
        <p:nvSpPr>
          <p:cNvPr id="3" name="Metin kutusu 2">
            <a:extLst>
              <a:ext uri="{FF2B5EF4-FFF2-40B4-BE49-F238E27FC236}">
                <a16:creationId xmlns:a16="http://schemas.microsoft.com/office/drawing/2014/main" id="{7DD47C76-2560-F9CB-C9FB-0CF73F5578CC}"/>
              </a:ext>
            </a:extLst>
          </p:cNvPr>
          <p:cNvSpPr txBox="1"/>
          <p:nvPr/>
        </p:nvSpPr>
        <p:spPr>
          <a:xfrm>
            <a:off x="579406" y="3219788"/>
            <a:ext cx="11033185" cy="1015663"/>
          </a:xfrm>
          <a:prstGeom prst="rect">
            <a:avLst/>
          </a:prstGeom>
          <a:noFill/>
        </p:spPr>
        <p:txBody>
          <a:bodyPr wrap="square" rtlCol="0">
            <a:spAutoFit/>
          </a:bodyPr>
          <a:lstStyle/>
          <a:p>
            <a:pPr algn="ctr"/>
            <a:r>
              <a:rPr lang="tr-TR" sz="6000" b="1" dirty="0">
                <a:solidFill>
                  <a:srgbClr val="86674A"/>
                </a:solidFill>
              </a:rPr>
              <a:t>(Serbest Zaman Etkinlikleri)</a:t>
            </a:r>
          </a:p>
        </p:txBody>
      </p:sp>
    </p:spTree>
    <p:extLst>
      <p:ext uri="{BB962C8B-B14F-4D97-AF65-F5344CB8AC3E}">
        <p14:creationId xmlns:p14="http://schemas.microsoft.com/office/powerpoint/2010/main" val="131288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Konuşma Balonu: Dikdörtgen 1">
            <a:extLst>
              <a:ext uri="{FF2B5EF4-FFF2-40B4-BE49-F238E27FC236}">
                <a16:creationId xmlns:a16="http://schemas.microsoft.com/office/drawing/2014/main" id="{2207357F-994E-D1D8-4F8D-90D7BCE09240}"/>
              </a:ext>
            </a:extLst>
          </p:cNvPr>
          <p:cNvSpPr/>
          <p:nvPr/>
        </p:nvSpPr>
        <p:spPr>
          <a:xfrm>
            <a:off x="5671272" y="2830046"/>
            <a:ext cx="5949227" cy="989479"/>
          </a:xfrm>
          <a:prstGeom prst="wedgeRectCallout">
            <a:avLst>
              <a:gd name="adj1" fmla="val -72120"/>
              <a:gd name="adj2" fmla="val 60291"/>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a:solidFill>
                  <a:schemeClr val="tx1"/>
                </a:solidFill>
              </a:rPr>
              <a:t>I </a:t>
            </a:r>
            <a:r>
              <a:rPr lang="tr-TR" sz="4000" b="1" u="sng" dirty="0" err="1">
                <a:solidFill>
                  <a:srgbClr val="F15267"/>
                </a:solidFill>
              </a:rPr>
              <a:t>don’t</a:t>
            </a:r>
            <a:r>
              <a:rPr lang="tr-TR" sz="4000" b="1" u="sng" dirty="0">
                <a:solidFill>
                  <a:srgbClr val="F15267"/>
                </a:solidFill>
              </a:rPr>
              <a:t> </a:t>
            </a:r>
            <a:r>
              <a:rPr lang="tr-TR" sz="4000" b="1" u="sng" dirty="0" err="1">
                <a:solidFill>
                  <a:srgbClr val="F15267"/>
                </a:solidFill>
              </a:rPr>
              <a:t>like</a:t>
            </a:r>
            <a:r>
              <a:rPr lang="tr-TR" sz="4000" b="1" dirty="0">
                <a:solidFill>
                  <a:schemeClr val="tx1"/>
                </a:solidFill>
              </a:rPr>
              <a:t> </a:t>
            </a:r>
            <a:r>
              <a:rPr lang="tr-TR" sz="4000" b="1" dirty="0" err="1">
                <a:solidFill>
                  <a:schemeClr val="tx1"/>
                </a:solidFill>
              </a:rPr>
              <a:t>riding</a:t>
            </a:r>
            <a:r>
              <a:rPr lang="tr-TR" sz="4000" b="1" dirty="0">
                <a:solidFill>
                  <a:schemeClr val="tx1"/>
                </a:solidFill>
              </a:rPr>
              <a:t> a </a:t>
            </a:r>
            <a:r>
              <a:rPr lang="tr-TR" sz="4000" b="1" dirty="0" err="1">
                <a:solidFill>
                  <a:schemeClr val="tx1"/>
                </a:solidFill>
              </a:rPr>
              <a:t>bike</a:t>
            </a:r>
            <a:r>
              <a:rPr lang="tr-TR" sz="4000" b="1" dirty="0">
                <a:solidFill>
                  <a:schemeClr val="tx1"/>
                </a:solidFill>
              </a:rPr>
              <a:t>. </a:t>
            </a:r>
          </a:p>
        </p:txBody>
      </p:sp>
      <p:sp>
        <p:nvSpPr>
          <p:cNvPr id="3" name="Konuşma Balonu: Dikdörtgen 2">
            <a:extLst>
              <a:ext uri="{FF2B5EF4-FFF2-40B4-BE49-F238E27FC236}">
                <a16:creationId xmlns:a16="http://schemas.microsoft.com/office/drawing/2014/main" id="{FCED58A6-D2FB-D7C3-2CD7-D6CB7EC59E94}"/>
              </a:ext>
            </a:extLst>
          </p:cNvPr>
          <p:cNvSpPr/>
          <p:nvPr/>
        </p:nvSpPr>
        <p:spPr>
          <a:xfrm>
            <a:off x="5671272" y="2344326"/>
            <a:ext cx="5949228" cy="485720"/>
          </a:xfrm>
          <a:prstGeom prst="wedgeRectCallout">
            <a:avLst>
              <a:gd name="adj1" fmla="val -9541"/>
              <a:gd name="adj2" fmla="val 38650"/>
            </a:avLst>
          </a:prstGeom>
          <a:solidFill>
            <a:srgbClr val="D4F8D4"/>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Bisiklete binmeyi </a:t>
            </a:r>
            <a:r>
              <a:rPr lang="tr-TR" sz="2800" b="1" dirty="0">
                <a:solidFill>
                  <a:srgbClr val="F15267"/>
                </a:solidFill>
              </a:rPr>
              <a:t>sevmiyorum</a:t>
            </a:r>
            <a:r>
              <a:rPr lang="tr-TR" sz="2800" b="1" dirty="0">
                <a:solidFill>
                  <a:sysClr val="windowText" lastClr="000000"/>
                </a:solidFill>
              </a:rPr>
              <a:t>.</a:t>
            </a:r>
          </a:p>
        </p:txBody>
      </p:sp>
      <p:sp>
        <p:nvSpPr>
          <p:cNvPr id="6" name="Metin kutusu 5">
            <a:extLst>
              <a:ext uri="{FF2B5EF4-FFF2-40B4-BE49-F238E27FC236}">
                <a16:creationId xmlns:a16="http://schemas.microsoft.com/office/drawing/2014/main" id="{5F5D485E-D02F-2999-F1A0-0C06405E9A7C}"/>
              </a:ext>
            </a:extLst>
          </p:cNvPr>
          <p:cNvSpPr txBox="1"/>
          <p:nvPr/>
        </p:nvSpPr>
        <p:spPr>
          <a:xfrm>
            <a:off x="285531" y="885877"/>
            <a:ext cx="6953469" cy="11387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000" dirty="0"/>
              <a:t>Sevmediğimiz bir şeyden bahsetmek için</a:t>
            </a:r>
          </a:p>
          <a:p>
            <a:r>
              <a:rPr lang="tr-TR" sz="2000" dirty="0"/>
              <a:t>«</a:t>
            </a:r>
            <a:r>
              <a:rPr lang="tr-TR" sz="2800" b="1" dirty="0" err="1">
                <a:solidFill>
                  <a:srgbClr val="F15267"/>
                </a:solidFill>
              </a:rPr>
              <a:t>Don’t</a:t>
            </a:r>
            <a:r>
              <a:rPr lang="tr-TR" sz="2800" b="1" dirty="0">
                <a:solidFill>
                  <a:srgbClr val="F15267"/>
                </a:solidFill>
              </a:rPr>
              <a:t> </a:t>
            </a:r>
            <a:r>
              <a:rPr lang="tr-TR" sz="2800" b="1" dirty="0" err="1">
                <a:solidFill>
                  <a:srgbClr val="F15267"/>
                </a:solidFill>
              </a:rPr>
              <a:t>like</a:t>
            </a:r>
            <a:r>
              <a:rPr lang="tr-TR" sz="2400" dirty="0">
                <a:solidFill>
                  <a:schemeClr val="tx1"/>
                </a:solidFill>
              </a:rPr>
              <a:t>» </a:t>
            </a:r>
            <a:r>
              <a:rPr lang="tr-TR" sz="2000" dirty="0">
                <a:solidFill>
                  <a:schemeClr val="tx1"/>
                </a:solidFill>
              </a:rPr>
              <a:t>veya</a:t>
            </a:r>
            <a:r>
              <a:rPr lang="tr-TR" sz="2400" dirty="0">
                <a:solidFill>
                  <a:schemeClr val="tx1"/>
                </a:solidFill>
              </a:rPr>
              <a:t> «</a:t>
            </a:r>
            <a:r>
              <a:rPr lang="tr-TR" sz="2800" b="1" dirty="0" err="1">
                <a:solidFill>
                  <a:srgbClr val="F15267"/>
                </a:solidFill>
              </a:rPr>
              <a:t>Dislike</a:t>
            </a:r>
            <a:r>
              <a:rPr lang="tr-TR" sz="2400" dirty="0">
                <a:solidFill>
                  <a:schemeClr val="tx1"/>
                </a:solidFill>
              </a:rPr>
              <a:t>»</a:t>
            </a:r>
            <a:r>
              <a:rPr lang="tr-TR" sz="2800" b="1" dirty="0">
                <a:solidFill>
                  <a:srgbClr val="FF0000"/>
                </a:solidFill>
              </a:rPr>
              <a:t> </a:t>
            </a:r>
            <a:r>
              <a:rPr lang="tr-TR" sz="2000" dirty="0"/>
              <a:t>yapıları kullanılır.</a:t>
            </a:r>
          </a:p>
          <a:p>
            <a:r>
              <a:rPr lang="tr-TR" sz="2000" dirty="0"/>
              <a:t>Türkçe karşılığı: «sevmiyorum» dur.</a:t>
            </a:r>
          </a:p>
        </p:txBody>
      </p:sp>
      <p:sp>
        <p:nvSpPr>
          <p:cNvPr id="8" name="Konuşma Balonu: Dikdörtgen 7">
            <a:extLst>
              <a:ext uri="{FF2B5EF4-FFF2-40B4-BE49-F238E27FC236}">
                <a16:creationId xmlns:a16="http://schemas.microsoft.com/office/drawing/2014/main" id="{273AD98D-A363-6AA5-A931-D446D9855CF7}"/>
              </a:ext>
            </a:extLst>
          </p:cNvPr>
          <p:cNvSpPr/>
          <p:nvPr/>
        </p:nvSpPr>
        <p:spPr>
          <a:xfrm>
            <a:off x="5633172" y="4944596"/>
            <a:ext cx="5949227" cy="989479"/>
          </a:xfrm>
          <a:prstGeom prst="wedgeRectCallout">
            <a:avLst>
              <a:gd name="adj1" fmla="val -84647"/>
              <a:gd name="adj2" fmla="val 14293"/>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a:solidFill>
                  <a:schemeClr val="tx1"/>
                </a:solidFill>
              </a:rPr>
              <a:t>I </a:t>
            </a:r>
            <a:r>
              <a:rPr lang="tr-TR" sz="4000" b="1" u="sng" dirty="0" err="1">
                <a:solidFill>
                  <a:srgbClr val="F15267"/>
                </a:solidFill>
              </a:rPr>
              <a:t>dislike</a:t>
            </a:r>
            <a:r>
              <a:rPr lang="tr-TR" sz="4000" b="1" dirty="0">
                <a:solidFill>
                  <a:schemeClr val="tx1"/>
                </a:solidFill>
              </a:rPr>
              <a:t> </a:t>
            </a:r>
            <a:r>
              <a:rPr lang="tr-TR" sz="4000" b="1" dirty="0" err="1">
                <a:solidFill>
                  <a:schemeClr val="tx1"/>
                </a:solidFill>
              </a:rPr>
              <a:t>riding</a:t>
            </a:r>
            <a:r>
              <a:rPr lang="tr-TR" sz="4000" b="1" dirty="0">
                <a:solidFill>
                  <a:schemeClr val="tx1"/>
                </a:solidFill>
              </a:rPr>
              <a:t> a </a:t>
            </a:r>
            <a:r>
              <a:rPr lang="tr-TR" sz="4000" b="1" dirty="0" err="1">
                <a:solidFill>
                  <a:schemeClr val="tx1"/>
                </a:solidFill>
              </a:rPr>
              <a:t>bike</a:t>
            </a:r>
            <a:r>
              <a:rPr lang="tr-TR" sz="4000" b="1" dirty="0">
                <a:solidFill>
                  <a:schemeClr val="tx1"/>
                </a:solidFill>
              </a:rPr>
              <a:t>. </a:t>
            </a:r>
          </a:p>
        </p:txBody>
      </p:sp>
      <p:sp>
        <p:nvSpPr>
          <p:cNvPr id="9" name="Konuşma Balonu: Dikdörtgen 8">
            <a:extLst>
              <a:ext uri="{FF2B5EF4-FFF2-40B4-BE49-F238E27FC236}">
                <a16:creationId xmlns:a16="http://schemas.microsoft.com/office/drawing/2014/main" id="{6234465F-B4AE-BBC1-CDB6-2AEC945DDF13}"/>
              </a:ext>
            </a:extLst>
          </p:cNvPr>
          <p:cNvSpPr/>
          <p:nvPr/>
        </p:nvSpPr>
        <p:spPr>
          <a:xfrm>
            <a:off x="5633172" y="4458876"/>
            <a:ext cx="5949228" cy="485720"/>
          </a:xfrm>
          <a:prstGeom prst="wedgeRectCallout">
            <a:avLst>
              <a:gd name="adj1" fmla="val -9541"/>
              <a:gd name="adj2" fmla="val 38650"/>
            </a:avLst>
          </a:prstGeom>
          <a:solidFill>
            <a:srgbClr val="D4F8D4"/>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Bisiklete binmeyi </a:t>
            </a:r>
            <a:r>
              <a:rPr lang="tr-TR" sz="2800" b="1" dirty="0">
                <a:solidFill>
                  <a:srgbClr val="F15267"/>
                </a:solidFill>
              </a:rPr>
              <a:t>sevmiyorum</a:t>
            </a:r>
            <a:r>
              <a:rPr lang="tr-TR" sz="2800" b="1" dirty="0">
                <a:solidFill>
                  <a:sysClr val="windowText" lastClr="000000"/>
                </a:solidFill>
              </a:rPr>
              <a:t>.</a:t>
            </a:r>
          </a:p>
        </p:txBody>
      </p:sp>
    </p:spTree>
    <p:extLst>
      <p:ext uri="{BB962C8B-B14F-4D97-AF65-F5344CB8AC3E}">
        <p14:creationId xmlns:p14="http://schemas.microsoft.com/office/powerpoint/2010/main" val="96346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AA20EB6-FD36-BFEC-A3CC-E9BAD9D2E15C}"/>
              </a:ext>
            </a:extLst>
          </p:cNvPr>
          <p:cNvSpPr/>
          <p:nvPr/>
        </p:nvSpPr>
        <p:spPr>
          <a:xfrm>
            <a:off x="115550" y="4962525"/>
            <a:ext cx="3789700" cy="1298866"/>
          </a:xfrm>
          <a:prstGeom prst="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200" b="1" dirty="0">
                <a:solidFill>
                  <a:schemeClr val="tx1"/>
                </a:solidFill>
              </a:rPr>
              <a:t>I </a:t>
            </a:r>
            <a:r>
              <a:rPr lang="tr-TR" sz="3200" b="1" dirty="0" err="1">
                <a:solidFill>
                  <a:srgbClr val="F15267"/>
                </a:solidFill>
              </a:rPr>
              <a:t>don’t</a:t>
            </a:r>
            <a:r>
              <a:rPr lang="tr-TR" sz="3200" b="1" dirty="0">
                <a:solidFill>
                  <a:srgbClr val="F15267"/>
                </a:solidFill>
              </a:rPr>
              <a:t> </a:t>
            </a:r>
            <a:r>
              <a:rPr lang="tr-TR" sz="3200" b="1" dirty="0" err="1">
                <a:solidFill>
                  <a:srgbClr val="F15267"/>
                </a:solidFill>
              </a:rPr>
              <a:t>like</a:t>
            </a:r>
            <a:r>
              <a:rPr lang="tr-TR" sz="3200" b="1" dirty="0">
                <a:solidFill>
                  <a:schemeClr val="tx1"/>
                </a:solidFill>
              </a:rPr>
              <a:t> </a:t>
            </a:r>
            <a:r>
              <a:rPr lang="tr-TR" sz="3200" b="1" dirty="0" err="1">
                <a:solidFill>
                  <a:schemeClr val="tx1"/>
                </a:solidFill>
              </a:rPr>
              <a:t>playing</a:t>
            </a:r>
            <a:r>
              <a:rPr lang="tr-TR" sz="3200" b="1" dirty="0">
                <a:solidFill>
                  <a:schemeClr val="tx1"/>
                </a:solidFill>
              </a:rPr>
              <a:t> </a:t>
            </a:r>
            <a:r>
              <a:rPr lang="tr-TR" sz="3200" b="1" dirty="0" err="1">
                <a:solidFill>
                  <a:schemeClr val="tx1"/>
                </a:solidFill>
              </a:rPr>
              <a:t>basketball</a:t>
            </a:r>
            <a:endParaRPr lang="tr-TR" sz="3200" b="1" dirty="0">
              <a:solidFill>
                <a:schemeClr val="tx1"/>
              </a:solidFill>
            </a:endParaRPr>
          </a:p>
        </p:txBody>
      </p:sp>
      <p:sp>
        <p:nvSpPr>
          <p:cNvPr id="3" name="Konuşma Balonu: Dikdörtgen 2">
            <a:extLst>
              <a:ext uri="{FF2B5EF4-FFF2-40B4-BE49-F238E27FC236}">
                <a16:creationId xmlns:a16="http://schemas.microsoft.com/office/drawing/2014/main" id="{3CD75B81-9F60-B1CB-AB56-3C3AB07F4B79}"/>
              </a:ext>
            </a:extLst>
          </p:cNvPr>
          <p:cNvSpPr/>
          <p:nvPr/>
        </p:nvSpPr>
        <p:spPr>
          <a:xfrm>
            <a:off x="115550" y="6261391"/>
            <a:ext cx="3789700" cy="485720"/>
          </a:xfrm>
          <a:prstGeom prst="wedgeRectCallout">
            <a:avLst>
              <a:gd name="adj1" fmla="val -9541"/>
              <a:gd name="adj2" fmla="val 38650"/>
            </a:avLst>
          </a:prstGeom>
          <a:solidFill>
            <a:srgbClr val="D4F8D4"/>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b="1" dirty="0">
                <a:solidFill>
                  <a:sysClr val="windowText" lastClr="000000"/>
                </a:solidFill>
              </a:rPr>
              <a:t>Basketbol oynamayı </a:t>
            </a:r>
            <a:r>
              <a:rPr lang="tr-TR" b="1" dirty="0">
                <a:solidFill>
                  <a:srgbClr val="F15267"/>
                </a:solidFill>
              </a:rPr>
              <a:t>sevmiyorum</a:t>
            </a:r>
            <a:r>
              <a:rPr lang="tr-TR" b="1" dirty="0">
                <a:solidFill>
                  <a:sysClr val="windowText" lastClr="000000"/>
                </a:solidFill>
              </a:rPr>
              <a:t>.</a:t>
            </a:r>
          </a:p>
        </p:txBody>
      </p:sp>
      <p:sp>
        <p:nvSpPr>
          <p:cNvPr id="4" name="Dikdörtgen 3">
            <a:extLst>
              <a:ext uri="{FF2B5EF4-FFF2-40B4-BE49-F238E27FC236}">
                <a16:creationId xmlns:a16="http://schemas.microsoft.com/office/drawing/2014/main" id="{A1E85532-7D81-021A-DD90-6692D88C370A}"/>
              </a:ext>
            </a:extLst>
          </p:cNvPr>
          <p:cNvSpPr/>
          <p:nvPr/>
        </p:nvSpPr>
        <p:spPr>
          <a:xfrm>
            <a:off x="4268450" y="5048249"/>
            <a:ext cx="3789700" cy="894081"/>
          </a:xfrm>
          <a:prstGeom prst="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a:solidFill>
                  <a:schemeClr val="tx1"/>
                </a:solidFill>
              </a:rPr>
              <a:t>I </a:t>
            </a:r>
            <a:r>
              <a:rPr lang="tr-TR" sz="4000" b="1" dirty="0" err="1">
                <a:solidFill>
                  <a:srgbClr val="F15267"/>
                </a:solidFill>
              </a:rPr>
              <a:t>love</a:t>
            </a:r>
            <a:r>
              <a:rPr lang="tr-TR" sz="4000" b="1" dirty="0">
                <a:solidFill>
                  <a:schemeClr val="tx1"/>
                </a:solidFill>
              </a:rPr>
              <a:t> </a:t>
            </a:r>
            <a:r>
              <a:rPr lang="tr-TR" sz="4000" b="1" dirty="0" err="1">
                <a:solidFill>
                  <a:schemeClr val="tx1"/>
                </a:solidFill>
              </a:rPr>
              <a:t>painting</a:t>
            </a:r>
            <a:r>
              <a:rPr lang="tr-TR" sz="4000" b="1" dirty="0">
                <a:solidFill>
                  <a:schemeClr val="tx1"/>
                </a:solidFill>
              </a:rPr>
              <a:t>.</a:t>
            </a:r>
          </a:p>
        </p:txBody>
      </p:sp>
      <p:sp>
        <p:nvSpPr>
          <p:cNvPr id="5" name="Konuşma Balonu: Dikdörtgen 4">
            <a:extLst>
              <a:ext uri="{FF2B5EF4-FFF2-40B4-BE49-F238E27FC236}">
                <a16:creationId xmlns:a16="http://schemas.microsoft.com/office/drawing/2014/main" id="{B975DDE9-0E6A-F5FB-1684-7477F5A78BE2}"/>
              </a:ext>
            </a:extLst>
          </p:cNvPr>
          <p:cNvSpPr/>
          <p:nvPr/>
        </p:nvSpPr>
        <p:spPr>
          <a:xfrm>
            <a:off x="4268450" y="5942330"/>
            <a:ext cx="3789700" cy="485720"/>
          </a:xfrm>
          <a:prstGeom prst="wedgeRectCallout">
            <a:avLst>
              <a:gd name="adj1" fmla="val -9541"/>
              <a:gd name="adj2" fmla="val 38650"/>
            </a:avLst>
          </a:prstGeom>
          <a:solidFill>
            <a:srgbClr val="D4F8D4"/>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000" b="1" dirty="0">
                <a:solidFill>
                  <a:sysClr val="windowText" lastClr="000000"/>
                </a:solidFill>
              </a:rPr>
              <a:t>Resim boyamayı </a:t>
            </a:r>
            <a:r>
              <a:rPr lang="tr-TR" sz="2000" b="1" dirty="0">
                <a:solidFill>
                  <a:srgbClr val="F15267"/>
                </a:solidFill>
              </a:rPr>
              <a:t>çok seviyorum</a:t>
            </a:r>
            <a:r>
              <a:rPr lang="tr-TR" sz="2000" b="1" dirty="0">
                <a:solidFill>
                  <a:sysClr val="windowText" lastClr="000000"/>
                </a:solidFill>
              </a:rPr>
              <a:t>.</a:t>
            </a:r>
          </a:p>
        </p:txBody>
      </p:sp>
      <p:sp>
        <p:nvSpPr>
          <p:cNvPr id="6" name="Dikdörtgen 5">
            <a:extLst>
              <a:ext uri="{FF2B5EF4-FFF2-40B4-BE49-F238E27FC236}">
                <a16:creationId xmlns:a16="http://schemas.microsoft.com/office/drawing/2014/main" id="{3FE50600-A989-98D9-0AF2-D20FC8A42A34}"/>
              </a:ext>
            </a:extLst>
          </p:cNvPr>
          <p:cNvSpPr/>
          <p:nvPr/>
        </p:nvSpPr>
        <p:spPr>
          <a:xfrm>
            <a:off x="8402300" y="5046925"/>
            <a:ext cx="3770650" cy="894081"/>
          </a:xfrm>
          <a:prstGeom prst="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a:solidFill>
                  <a:schemeClr val="tx1"/>
                </a:solidFill>
              </a:rPr>
              <a:t>I </a:t>
            </a:r>
            <a:r>
              <a:rPr lang="tr-TR" sz="4000" b="1" dirty="0" err="1">
                <a:solidFill>
                  <a:srgbClr val="0C9AFE"/>
                </a:solidFill>
              </a:rPr>
              <a:t>like</a:t>
            </a:r>
            <a:r>
              <a:rPr lang="tr-TR" sz="4000" b="1" dirty="0">
                <a:solidFill>
                  <a:schemeClr val="tx1"/>
                </a:solidFill>
              </a:rPr>
              <a:t> </a:t>
            </a:r>
            <a:r>
              <a:rPr lang="tr-TR" sz="4000" b="1" dirty="0" err="1">
                <a:solidFill>
                  <a:schemeClr val="tx1"/>
                </a:solidFill>
              </a:rPr>
              <a:t>cooking</a:t>
            </a:r>
            <a:r>
              <a:rPr lang="tr-TR" sz="4000" b="1" dirty="0">
                <a:solidFill>
                  <a:schemeClr val="tx1"/>
                </a:solidFill>
              </a:rPr>
              <a:t>.</a:t>
            </a:r>
          </a:p>
        </p:txBody>
      </p:sp>
      <p:sp>
        <p:nvSpPr>
          <p:cNvPr id="7" name="Konuşma Balonu: Dikdörtgen 6">
            <a:extLst>
              <a:ext uri="{FF2B5EF4-FFF2-40B4-BE49-F238E27FC236}">
                <a16:creationId xmlns:a16="http://schemas.microsoft.com/office/drawing/2014/main" id="{B3643159-45DD-EB80-C84D-849D533F0BAC}"/>
              </a:ext>
            </a:extLst>
          </p:cNvPr>
          <p:cNvSpPr/>
          <p:nvPr/>
        </p:nvSpPr>
        <p:spPr>
          <a:xfrm>
            <a:off x="8402300" y="5941006"/>
            <a:ext cx="3770650" cy="485720"/>
          </a:xfrm>
          <a:prstGeom prst="wedgeRectCallout">
            <a:avLst>
              <a:gd name="adj1" fmla="val -9541"/>
              <a:gd name="adj2" fmla="val 38650"/>
            </a:avLst>
          </a:prstGeom>
          <a:solidFill>
            <a:srgbClr val="D4F8D4"/>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000" b="1" dirty="0">
                <a:solidFill>
                  <a:sysClr val="windowText" lastClr="000000"/>
                </a:solidFill>
              </a:rPr>
              <a:t>Yemek pişirmeyi </a:t>
            </a:r>
            <a:r>
              <a:rPr lang="tr-TR" sz="2000" b="1" dirty="0">
                <a:solidFill>
                  <a:srgbClr val="0C9AFE"/>
                </a:solidFill>
              </a:rPr>
              <a:t>seviyorum</a:t>
            </a:r>
            <a:r>
              <a:rPr lang="tr-TR" sz="2000" b="1" dirty="0">
                <a:solidFill>
                  <a:sysClr val="windowText" lastClr="000000"/>
                </a:solidFill>
              </a:rPr>
              <a:t>.</a:t>
            </a:r>
          </a:p>
        </p:txBody>
      </p:sp>
      <p:sp>
        <p:nvSpPr>
          <p:cNvPr id="8" name="Metin kutusu 7">
            <a:extLst>
              <a:ext uri="{FF2B5EF4-FFF2-40B4-BE49-F238E27FC236}">
                <a16:creationId xmlns:a16="http://schemas.microsoft.com/office/drawing/2014/main" id="{B904AB08-6B09-02F4-AEBE-65AA9056A71F}"/>
              </a:ext>
            </a:extLst>
          </p:cNvPr>
          <p:cNvSpPr txBox="1"/>
          <p:nvPr/>
        </p:nvSpPr>
        <p:spPr>
          <a:xfrm>
            <a:off x="186209" y="110889"/>
            <a:ext cx="7871941" cy="369332"/>
          </a:xfrm>
          <a:prstGeom prst="rect">
            <a:avLst/>
          </a:prstGeom>
          <a:solidFill>
            <a:srgbClr val="D4F8D4"/>
          </a:solidFill>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err="1"/>
              <a:t>Answer</a:t>
            </a:r>
            <a:r>
              <a:rPr lang="tr-TR" dirty="0"/>
              <a:t> </a:t>
            </a:r>
            <a:r>
              <a:rPr lang="tr-TR" dirty="0" err="1"/>
              <a:t>the</a:t>
            </a:r>
            <a:r>
              <a:rPr lang="tr-TR" dirty="0"/>
              <a:t> </a:t>
            </a:r>
            <a:r>
              <a:rPr lang="tr-TR" dirty="0" err="1"/>
              <a:t>questions</a:t>
            </a:r>
            <a:r>
              <a:rPr lang="tr-TR" dirty="0"/>
              <a:t> </a:t>
            </a:r>
            <a:r>
              <a:rPr lang="tr-TR" dirty="0" err="1"/>
              <a:t>according</a:t>
            </a:r>
            <a:r>
              <a:rPr lang="tr-TR" dirty="0"/>
              <a:t> </a:t>
            </a:r>
            <a:r>
              <a:rPr lang="tr-TR" dirty="0" err="1"/>
              <a:t>to</a:t>
            </a:r>
            <a:r>
              <a:rPr lang="tr-TR" dirty="0"/>
              <a:t> </a:t>
            </a:r>
            <a:r>
              <a:rPr lang="tr-TR" dirty="0" err="1"/>
              <a:t>the</a:t>
            </a:r>
            <a:r>
              <a:rPr lang="tr-TR" dirty="0"/>
              <a:t> </a:t>
            </a:r>
            <a:r>
              <a:rPr lang="tr-TR" dirty="0" err="1"/>
              <a:t>translations</a:t>
            </a:r>
            <a:r>
              <a:rPr lang="tr-TR" dirty="0"/>
              <a:t> </a:t>
            </a:r>
            <a:r>
              <a:rPr lang="tr-TR" dirty="0" err="1"/>
              <a:t>given</a:t>
            </a:r>
            <a:r>
              <a:rPr lang="tr-TR" dirty="0"/>
              <a:t> </a:t>
            </a:r>
            <a:r>
              <a:rPr lang="tr-TR" dirty="0" err="1"/>
              <a:t>below</a:t>
            </a:r>
            <a:r>
              <a:rPr lang="tr-TR" dirty="0"/>
              <a:t>.</a:t>
            </a:r>
          </a:p>
        </p:txBody>
      </p:sp>
    </p:spTree>
    <p:extLst>
      <p:ext uri="{BB962C8B-B14F-4D97-AF65-F5344CB8AC3E}">
        <p14:creationId xmlns:p14="http://schemas.microsoft.com/office/powerpoint/2010/main" val="209064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Konuşma Balonu: Dikdörtgen 1">
            <a:extLst>
              <a:ext uri="{FF2B5EF4-FFF2-40B4-BE49-F238E27FC236}">
                <a16:creationId xmlns:a16="http://schemas.microsoft.com/office/drawing/2014/main" id="{8930A2A4-FE53-A45B-C5B8-873D1872F30D}"/>
              </a:ext>
            </a:extLst>
          </p:cNvPr>
          <p:cNvSpPr/>
          <p:nvPr/>
        </p:nvSpPr>
        <p:spPr>
          <a:xfrm>
            <a:off x="1680297" y="2087096"/>
            <a:ext cx="5949227" cy="989479"/>
          </a:xfrm>
          <a:prstGeom prst="wedgeRectCallout">
            <a:avLst>
              <a:gd name="adj1" fmla="val -36417"/>
              <a:gd name="adj2" fmla="val 82431"/>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a:solidFill>
                  <a:srgbClr val="FF0000"/>
                </a:solidFill>
              </a:rPr>
              <a:t>Do </a:t>
            </a:r>
            <a:r>
              <a:rPr lang="tr-TR" sz="4000" b="1" dirty="0" err="1">
                <a:solidFill>
                  <a:srgbClr val="FF0000"/>
                </a:solidFill>
              </a:rPr>
              <a:t>you</a:t>
            </a:r>
            <a:r>
              <a:rPr lang="tr-TR" sz="4000" b="1" dirty="0">
                <a:solidFill>
                  <a:srgbClr val="FF0000"/>
                </a:solidFill>
              </a:rPr>
              <a:t> </a:t>
            </a:r>
            <a:r>
              <a:rPr lang="tr-TR" sz="4000" b="1" dirty="0" err="1">
                <a:solidFill>
                  <a:srgbClr val="FF0000"/>
                </a:solidFill>
              </a:rPr>
              <a:t>like</a:t>
            </a:r>
            <a:r>
              <a:rPr lang="tr-TR" sz="4000" b="1" dirty="0">
                <a:solidFill>
                  <a:schemeClr val="tx1"/>
                </a:solidFill>
              </a:rPr>
              <a:t> </a:t>
            </a:r>
            <a:r>
              <a:rPr lang="tr-TR" sz="4000" b="1" dirty="0" err="1">
                <a:solidFill>
                  <a:schemeClr val="tx1"/>
                </a:solidFill>
              </a:rPr>
              <a:t>dancing</a:t>
            </a:r>
            <a:r>
              <a:rPr lang="tr-TR" sz="4000" b="1" dirty="0">
                <a:solidFill>
                  <a:schemeClr val="tx1"/>
                </a:solidFill>
              </a:rPr>
              <a:t>?</a:t>
            </a:r>
          </a:p>
        </p:txBody>
      </p:sp>
      <p:sp>
        <p:nvSpPr>
          <p:cNvPr id="3" name="Konuşma Balonu: Dikdörtgen 2">
            <a:extLst>
              <a:ext uri="{FF2B5EF4-FFF2-40B4-BE49-F238E27FC236}">
                <a16:creationId xmlns:a16="http://schemas.microsoft.com/office/drawing/2014/main" id="{F1DDDB63-0ACE-957C-6248-1DC660B64866}"/>
              </a:ext>
            </a:extLst>
          </p:cNvPr>
          <p:cNvSpPr/>
          <p:nvPr/>
        </p:nvSpPr>
        <p:spPr>
          <a:xfrm>
            <a:off x="1680297" y="1601376"/>
            <a:ext cx="5949228" cy="485720"/>
          </a:xfrm>
          <a:prstGeom prst="wedgeRectCallout">
            <a:avLst>
              <a:gd name="adj1" fmla="val -9541"/>
              <a:gd name="adj2" fmla="val 38650"/>
            </a:avLst>
          </a:prstGeom>
          <a:solidFill>
            <a:srgbClr val="D4F8D4"/>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Dans etmeyi </a:t>
            </a:r>
            <a:r>
              <a:rPr lang="tr-TR" sz="2800" b="1" dirty="0">
                <a:solidFill>
                  <a:srgbClr val="FF0000"/>
                </a:solidFill>
              </a:rPr>
              <a:t>sever misin</a:t>
            </a:r>
            <a:r>
              <a:rPr lang="tr-TR" sz="2800" b="1" dirty="0">
                <a:solidFill>
                  <a:sysClr val="windowText" lastClr="000000"/>
                </a:solidFill>
              </a:rPr>
              <a:t>?</a:t>
            </a:r>
          </a:p>
        </p:txBody>
      </p:sp>
      <p:sp>
        <p:nvSpPr>
          <p:cNvPr id="4" name="Metin kutusu 3">
            <a:extLst>
              <a:ext uri="{FF2B5EF4-FFF2-40B4-BE49-F238E27FC236}">
                <a16:creationId xmlns:a16="http://schemas.microsoft.com/office/drawing/2014/main" id="{206C80EE-AB77-C232-AE6C-2EEE6B302C07}"/>
              </a:ext>
            </a:extLst>
          </p:cNvPr>
          <p:cNvSpPr txBox="1"/>
          <p:nvPr/>
        </p:nvSpPr>
        <p:spPr>
          <a:xfrm>
            <a:off x="152181" y="257227"/>
            <a:ext cx="6953469" cy="11387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000" dirty="0"/>
              <a:t>Birinin bir şeyi sevip sevmediğini sormak için</a:t>
            </a:r>
          </a:p>
          <a:p>
            <a:r>
              <a:rPr lang="tr-TR" sz="2000" dirty="0"/>
              <a:t>«</a:t>
            </a:r>
            <a:r>
              <a:rPr lang="tr-TR" sz="2800" b="1" dirty="0">
                <a:solidFill>
                  <a:srgbClr val="F15267"/>
                </a:solidFill>
              </a:rPr>
              <a:t>Do </a:t>
            </a:r>
            <a:r>
              <a:rPr lang="tr-TR" sz="2800" b="1" dirty="0" err="1">
                <a:solidFill>
                  <a:srgbClr val="F15267"/>
                </a:solidFill>
              </a:rPr>
              <a:t>you</a:t>
            </a:r>
            <a:r>
              <a:rPr lang="tr-TR" sz="2800" b="1" dirty="0">
                <a:solidFill>
                  <a:srgbClr val="F15267"/>
                </a:solidFill>
              </a:rPr>
              <a:t> </a:t>
            </a:r>
            <a:r>
              <a:rPr lang="tr-TR" sz="2800" b="1" dirty="0" err="1">
                <a:solidFill>
                  <a:srgbClr val="F15267"/>
                </a:solidFill>
              </a:rPr>
              <a:t>like</a:t>
            </a:r>
            <a:r>
              <a:rPr lang="tr-TR" sz="2800" b="1" dirty="0">
                <a:solidFill>
                  <a:srgbClr val="F15267"/>
                </a:solidFill>
              </a:rPr>
              <a:t> …?</a:t>
            </a:r>
            <a:r>
              <a:rPr lang="tr-TR" sz="2400" dirty="0">
                <a:solidFill>
                  <a:schemeClr val="tx1"/>
                </a:solidFill>
              </a:rPr>
              <a:t>» </a:t>
            </a:r>
            <a:r>
              <a:rPr lang="tr-TR" sz="2000" dirty="0"/>
              <a:t>yapısı kullanılır.</a:t>
            </a:r>
          </a:p>
          <a:p>
            <a:r>
              <a:rPr lang="tr-TR" sz="2000" dirty="0"/>
              <a:t>Türkçe karşılığı: «… sever misin?» </a:t>
            </a:r>
            <a:r>
              <a:rPr lang="tr-TR" sz="2000" dirty="0" err="1"/>
              <a:t>dir</a:t>
            </a:r>
            <a:r>
              <a:rPr lang="tr-TR" sz="2000" dirty="0"/>
              <a:t>.</a:t>
            </a:r>
          </a:p>
        </p:txBody>
      </p:sp>
      <p:sp>
        <p:nvSpPr>
          <p:cNvPr id="5" name="Konuşma Balonu: Dikdörtgen 4">
            <a:extLst>
              <a:ext uri="{FF2B5EF4-FFF2-40B4-BE49-F238E27FC236}">
                <a16:creationId xmlns:a16="http://schemas.microsoft.com/office/drawing/2014/main" id="{CF01B3C9-DE8A-581F-D432-157C47EA8629}"/>
              </a:ext>
            </a:extLst>
          </p:cNvPr>
          <p:cNvSpPr/>
          <p:nvPr/>
        </p:nvSpPr>
        <p:spPr>
          <a:xfrm>
            <a:off x="3622856" y="3781426"/>
            <a:ext cx="4946288" cy="989479"/>
          </a:xfrm>
          <a:prstGeom prst="wedgeRectCallout">
            <a:avLst>
              <a:gd name="adj1" fmla="val 56401"/>
              <a:gd name="adj2" fmla="val 25636"/>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err="1">
                <a:solidFill>
                  <a:schemeClr val="tx1"/>
                </a:solidFill>
              </a:rPr>
              <a:t>Yes</a:t>
            </a:r>
            <a:r>
              <a:rPr lang="tr-TR" sz="4000" b="1" dirty="0">
                <a:solidFill>
                  <a:schemeClr val="tx1"/>
                </a:solidFill>
              </a:rPr>
              <a:t>, I </a:t>
            </a:r>
            <a:r>
              <a:rPr lang="tr-TR" sz="4000" b="1" dirty="0" err="1">
                <a:solidFill>
                  <a:srgbClr val="0C9AFE"/>
                </a:solidFill>
              </a:rPr>
              <a:t>like</a:t>
            </a:r>
            <a:r>
              <a:rPr lang="tr-TR" sz="4000" b="1" dirty="0">
                <a:solidFill>
                  <a:schemeClr val="tx1"/>
                </a:solidFill>
              </a:rPr>
              <a:t> </a:t>
            </a:r>
            <a:r>
              <a:rPr lang="tr-TR" sz="4000" b="1" dirty="0" err="1">
                <a:solidFill>
                  <a:schemeClr val="tx1"/>
                </a:solidFill>
              </a:rPr>
              <a:t>dancing</a:t>
            </a:r>
            <a:r>
              <a:rPr lang="tr-TR" sz="4000" b="1" dirty="0">
                <a:solidFill>
                  <a:schemeClr val="tx1"/>
                </a:solidFill>
              </a:rPr>
              <a:t>.</a:t>
            </a:r>
          </a:p>
        </p:txBody>
      </p:sp>
      <p:sp>
        <p:nvSpPr>
          <p:cNvPr id="6" name="Konuşma Balonu: Dikdörtgen 5">
            <a:extLst>
              <a:ext uri="{FF2B5EF4-FFF2-40B4-BE49-F238E27FC236}">
                <a16:creationId xmlns:a16="http://schemas.microsoft.com/office/drawing/2014/main" id="{AF37C389-4E71-1E77-CFAF-595C0C07F071}"/>
              </a:ext>
            </a:extLst>
          </p:cNvPr>
          <p:cNvSpPr/>
          <p:nvPr/>
        </p:nvSpPr>
        <p:spPr>
          <a:xfrm>
            <a:off x="3622855" y="3295706"/>
            <a:ext cx="4946289" cy="485720"/>
          </a:xfrm>
          <a:prstGeom prst="wedgeRectCallout">
            <a:avLst>
              <a:gd name="adj1" fmla="val -9541"/>
              <a:gd name="adj2" fmla="val 38650"/>
            </a:avLst>
          </a:prstGeom>
          <a:solidFill>
            <a:srgbClr val="D4F8D4"/>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Evet, dans etmeyi </a:t>
            </a:r>
            <a:r>
              <a:rPr lang="tr-TR" sz="2800" b="1" dirty="0">
                <a:solidFill>
                  <a:srgbClr val="0C9AFE"/>
                </a:solidFill>
              </a:rPr>
              <a:t>severim</a:t>
            </a:r>
            <a:r>
              <a:rPr lang="tr-TR" sz="2800" b="1" dirty="0">
                <a:solidFill>
                  <a:sysClr val="windowText" lastClr="000000"/>
                </a:solidFill>
              </a:rPr>
              <a:t>.</a:t>
            </a:r>
          </a:p>
        </p:txBody>
      </p:sp>
      <p:sp>
        <p:nvSpPr>
          <p:cNvPr id="7" name="Konuşma Balonu: Dikdörtgen 6">
            <a:extLst>
              <a:ext uri="{FF2B5EF4-FFF2-40B4-BE49-F238E27FC236}">
                <a16:creationId xmlns:a16="http://schemas.microsoft.com/office/drawing/2014/main" id="{10C015EE-E646-D44C-6EAA-22FF1EEBDFC1}"/>
              </a:ext>
            </a:extLst>
          </p:cNvPr>
          <p:cNvSpPr/>
          <p:nvPr/>
        </p:nvSpPr>
        <p:spPr>
          <a:xfrm>
            <a:off x="3622855" y="5475756"/>
            <a:ext cx="4946288" cy="989479"/>
          </a:xfrm>
          <a:prstGeom prst="wedgeRectCallout">
            <a:avLst>
              <a:gd name="adj1" fmla="val 56401"/>
              <a:gd name="adj2" fmla="val 25636"/>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err="1">
                <a:solidFill>
                  <a:schemeClr val="tx1"/>
                </a:solidFill>
              </a:rPr>
              <a:t>Yes</a:t>
            </a:r>
            <a:r>
              <a:rPr lang="tr-TR" sz="4000" b="1" dirty="0">
                <a:solidFill>
                  <a:schemeClr val="tx1"/>
                </a:solidFill>
              </a:rPr>
              <a:t>, I do.</a:t>
            </a:r>
          </a:p>
        </p:txBody>
      </p:sp>
      <p:sp>
        <p:nvSpPr>
          <p:cNvPr id="8" name="Konuşma Balonu: Dikdörtgen 7">
            <a:extLst>
              <a:ext uri="{FF2B5EF4-FFF2-40B4-BE49-F238E27FC236}">
                <a16:creationId xmlns:a16="http://schemas.microsoft.com/office/drawing/2014/main" id="{1382AEBF-57F6-9765-81FF-980A58B1A42A}"/>
              </a:ext>
            </a:extLst>
          </p:cNvPr>
          <p:cNvSpPr/>
          <p:nvPr/>
        </p:nvSpPr>
        <p:spPr>
          <a:xfrm>
            <a:off x="3622854" y="4990036"/>
            <a:ext cx="4946289" cy="485720"/>
          </a:xfrm>
          <a:prstGeom prst="wedgeRectCallout">
            <a:avLst>
              <a:gd name="adj1" fmla="val -9541"/>
              <a:gd name="adj2" fmla="val 38650"/>
            </a:avLst>
          </a:prstGeom>
          <a:solidFill>
            <a:srgbClr val="D4F8D4"/>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Evet, severim.</a:t>
            </a:r>
          </a:p>
        </p:txBody>
      </p:sp>
      <p:sp>
        <p:nvSpPr>
          <p:cNvPr id="9" name="Metin kutusu 8">
            <a:extLst>
              <a:ext uri="{FF2B5EF4-FFF2-40B4-BE49-F238E27FC236}">
                <a16:creationId xmlns:a16="http://schemas.microsoft.com/office/drawing/2014/main" id="{C45C8662-FEE0-A416-3B49-8EE6D7754B0D}"/>
              </a:ext>
            </a:extLst>
          </p:cNvPr>
          <p:cNvSpPr txBox="1"/>
          <p:nvPr/>
        </p:nvSpPr>
        <p:spPr>
          <a:xfrm>
            <a:off x="7258050" y="301737"/>
            <a:ext cx="478176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a:t>Sorulan şeyi seviyorsak</a:t>
            </a:r>
          </a:p>
          <a:p>
            <a:r>
              <a:rPr lang="tr-TR" dirty="0"/>
              <a:t>«</a:t>
            </a:r>
            <a:r>
              <a:rPr lang="tr-TR" sz="2400" b="1" dirty="0" err="1">
                <a:solidFill>
                  <a:srgbClr val="00B050"/>
                </a:solidFill>
              </a:rPr>
              <a:t>Yes</a:t>
            </a:r>
            <a:r>
              <a:rPr lang="tr-TR" sz="2400" b="1" dirty="0">
                <a:solidFill>
                  <a:srgbClr val="00B050"/>
                </a:solidFill>
              </a:rPr>
              <a:t>, I </a:t>
            </a:r>
            <a:r>
              <a:rPr lang="tr-TR" sz="2400" b="1" dirty="0" err="1">
                <a:solidFill>
                  <a:srgbClr val="00B050"/>
                </a:solidFill>
              </a:rPr>
              <a:t>like</a:t>
            </a:r>
            <a:r>
              <a:rPr lang="tr-TR" sz="2400" b="1" dirty="0">
                <a:solidFill>
                  <a:srgbClr val="00B050"/>
                </a:solidFill>
              </a:rPr>
              <a:t>…</a:t>
            </a:r>
            <a:r>
              <a:rPr lang="tr-TR" sz="2000" dirty="0">
                <a:solidFill>
                  <a:schemeClr val="tx1"/>
                </a:solidFill>
              </a:rPr>
              <a:t>»</a:t>
            </a:r>
            <a:r>
              <a:rPr lang="tr-TR" sz="2400" b="1" dirty="0">
                <a:solidFill>
                  <a:srgbClr val="FF0000"/>
                </a:solidFill>
              </a:rPr>
              <a:t> </a:t>
            </a:r>
            <a:r>
              <a:rPr lang="tr-TR" dirty="0"/>
              <a:t>yapısı kullanılır.</a:t>
            </a:r>
          </a:p>
          <a:p>
            <a:r>
              <a:rPr lang="tr-TR" dirty="0"/>
              <a:t>Türkçe karşılığı: «Evet, … yapmayı severim.» </a:t>
            </a:r>
            <a:r>
              <a:rPr lang="tr-TR" dirty="0" err="1"/>
              <a:t>dir</a:t>
            </a:r>
            <a:r>
              <a:rPr lang="tr-TR" dirty="0"/>
              <a:t>.</a:t>
            </a:r>
          </a:p>
        </p:txBody>
      </p:sp>
      <p:sp>
        <p:nvSpPr>
          <p:cNvPr id="10" name="Metin kutusu 9">
            <a:extLst>
              <a:ext uri="{FF2B5EF4-FFF2-40B4-BE49-F238E27FC236}">
                <a16:creationId xmlns:a16="http://schemas.microsoft.com/office/drawing/2014/main" id="{9D23A9B2-9816-A6BF-FB9F-938BD6468E3C}"/>
              </a:ext>
            </a:extLst>
          </p:cNvPr>
          <p:cNvSpPr txBox="1"/>
          <p:nvPr/>
        </p:nvSpPr>
        <p:spPr>
          <a:xfrm>
            <a:off x="7896225" y="1536531"/>
            <a:ext cx="403881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a:t>Kısaca cevap vermek için ise</a:t>
            </a:r>
          </a:p>
          <a:p>
            <a:r>
              <a:rPr lang="tr-TR" dirty="0"/>
              <a:t>«</a:t>
            </a:r>
            <a:r>
              <a:rPr lang="tr-TR" sz="2400" b="1" dirty="0" err="1">
                <a:solidFill>
                  <a:srgbClr val="00B050"/>
                </a:solidFill>
              </a:rPr>
              <a:t>Yes</a:t>
            </a:r>
            <a:r>
              <a:rPr lang="tr-TR" sz="2400" b="1" dirty="0">
                <a:solidFill>
                  <a:srgbClr val="00B050"/>
                </a:solidFill>
              </a:rPr>
              <a:t>, I do.</a:t>
            </a:r>
            <a:r>
              <a:rPr lang="tr-TR" sz="2000" dirty="0">
                <a:solidFill>
                  <a:schemeClr val="tx1"/>
                </a:solidFill>
              </a:rPr>
              <a:t>»</a:t>
            </a:r>
            <a:r>
              <a:rPr lang="tr-TR" sz="2400" b="1" dirty="0">
                <a:solidFill>
                  <a:srgbClr val="FF0000"/>
                </a:solidFill>
              </a:rPr>
              <a:t> </a:t>
            </a:r>
            <a:r>
              <a:rPr lang="tr-TR" dirty="0"/>
              <a:t>yapısı kullanılır.</a:t>
            </a:r>
          </a:p>
          <a:p>
            <a:r>
              <a:rPr lang="tr-TR" dirty="0"/>
              <a:t>Türkçe karşılığı: «Evet, severim.» </a:t>
            </a:r>
            <a:r>
              <a:rPr lang="tr-TR" dirty="0" err="1"/>
              <a:t>dir</a:t>
            </a:r>
            <a:r>
              <a:rPr lang="tr-TR" dirty="0"/>
              <a:t>.</a:t>
            </a:r>
          </a:p>
        </p:txBody>
      </p:sp>
    </p:spTree>
    <p:extLst>
      <p:ext uri="{BB962C8B-B14F-4D97-AF65-F5344CB8AC3E}">
        <p14:creationId xmlns:p14="http://schemas.microsoft.com/office/powerpoint/2010/main" val="343081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Konuşma Balonu: Dikdörtgen 1">
            <a:extLst>
              <a:ext uri="{FF2B5EF4-FFF2-40B4-BE49-F238E27FC236}">
                <a16:creationId xmlns:a16="http://schemas.microsoft.com/office/drawing/2014/main" id="{B9F0E0A6-CBF6-E7A6-FE77-9EC07D6716D9}"/>
              </a:ext>
            </a:extLst>
          </p:cNvPr>
          <p:cNvSpPr/>
          <p:nvPr/>
        </p:nvSpPr>
        <p:spPr>
          <a:xfrm>
            <a:off x="256956" y="1568954"/>
            <a:ext cx="6838949" cy="989479"/>
          </a:xfrm>
          <a:prstGeom prst="wedgeRectCallout">
            <a:avLst>
              <a:gd name="adj1" fmla="val -21793"/>
              <a:gd name="adj2" fmla="val 116123"/>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a:solidFill>
                  <a:srgbClr val="FF0000"/>
                </a:solidFill>
              </a:rPr>
              <a:t>Do </a:t>
            </a:r>
            <a:r>
              <a:rPr lang="tr-TR" sz="4000" b="1" dirty="0" err="1">
                <a:solidFill>
                  <a:srgbClr val="FF0000"/>
                </a:solidFill>
              </a:rPr>
              <a:t>you</a:t>
            </a:r>
            <a:r>
              <a:rPr lang="tr-TR" sz="4000" b="1" dirty="0">
                <a:solidFill>
                  <a:srgbClr val="FF0000"/>
                </a:solidFill>
              </a:rPr>
              <a:t> </a:t>
            </a:r>
            <a:r>
              <a:rPr lang="tr-TR" sz="4000" b="1" dirty="0" err="1">
                <a:solidFill>
                  <a:srgbClr val="FF0000"/>
                </a:solidFill>
              </a:rPr>
              <a:t>like</a:t>
            </a:r>
            <a:r>
              <a:rPr lang="tr-TR" sz="4000" b="1" dirty="0">
                <a:solidFill>
                  <a:schemeClr val="tx1"/>
                </a:solidFill>
              </a:rPr>
              <a:t> </a:t>
            </a:r>
            <a:r>
              <a:rPr lang="tr-TR" sz="4000" b="1" dirty="0" err="1">
                <a:solidFill>
                  <a:schemeClr val="tx1"/>
                </a:solidFill>
              </a:rPr>
              <a:t>playing</a:t>
            </a:r>
            <a:r>
              <a:rPr lang="tr-TR" sz="4000" b="1" dirty="0">
                <a:solidFill>
                  <a:schemeClr val="tx1"/>
                </a:solidFill>
              </a:rPr>
              <a:t> </a:t>
            </a:r>
            <a:r>
              <a:rPr lang="tr-TR" sz="4000" b="1" dirty="0" err="1">
                <a:solidFill>
                  <a:schemeClr val="tx1"/>
                </a:solidFill>
              </a:rPr>
              <a:t>chess</a:t>
            </a:r>
            <a:r>
              <a:rPr lang="tr-TR" sz="4000" b="1" dirty="0">
                <a:solidFill>
                  <a:schemeClr val="tx1"/>
                </a:solidFill>
              </a:rPr>
              <a:t>?</a:t>
            </a:r>
          </a:p>
        </p:txBody>
      </p:sp>
      <p:sp>
        <p:nvSpPr>
          <p:cNvPr id="3" name="Konuşma Balonu: Dikdörtgen 2">
            <a:extLst>
              <a:ext uri="{FF2B5EF4-FFF2-40B4-BE49-F238E27FC236}">
                <a16:creationId xmlns:a16="http://schemas.microsoft.com/office/drawing/2014/main" id="{8A23EB91-C573-C7BB-9709-B9754BBC6E1E}"/>
              </a:ext>
            </a:extLst>
          </p:cNvPr>
          <p:cNvSpPr/>
          <p:nvPr/>
        </p:nvSpPr>
        <p:spPr>
          <a:xfrm>
            <a:off x="256956" y="1083234"/>
            <a:ext cx="6838950" cy="485720"/>
          </a:xfrm>
          <a:prstGeom prst="wedgeRectCallout">
            <a:avLst>
              <a:gd name="adj1" fmla="val -9541"/>
              <a:gd name="adj2" fmla="val 38650"/>
            </a:avLst>
          </a:prstGeom>
          <a:solidFill>
            <a:srgbClr val="D4F8D4"/>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Satranç oynamayı </a:t>
            </a:r>
            <a:r>
              <a:rPr lang="tr-TR" sz="2800" b="1" dirty="0">
                <a:solidFill>
                  <a:srgbClr val="FF0000"/>
                </a:solidFill>
              </a:rPr>
              <a:t>sever misin</a:t>
            </a:r>
            <a:r>
              <a:rPr lang="tr-TR" sz="2800" b="1" dirty="0">
                <a:solidFill>
                  <a:sysClr val="windowText" lastClr="000000"/>
                </a:solidFill>
              </a:rPr>
              <a:t>?</a:t>
            </a:r>
          </a:p>
        </p:txBody>
      </p:sp>
      <p:sp>
        <p:nvSpPr>
          <p:cNvPr id="5" name="Konuşma Balonu: Dikdörtgen 4">
            <a:extLst>
              <a:ext uri="{FF2B5EF4-FFF2-40B4-BE49-F238E27FC236}">
                <a16:creationId xmlns:a16="http://schemas.microsoft.com/office/drawing/2014/main" id="{51211B07-4461-0378-3993-F00216720C28}"/>
              </a:ext>
            </a:extLst>
          </p:cNvPr>
          <p:cNvSpPr/>
          <p:nvPr/>
        </p:nvSpPr>
        <p:spPr>
          <a:xfrm>
            <a:off x="2933701" y="3781426"/>
            <a:ext cx="5635443" cy="989479"/>
          </a:xfrm>
          <a:prstGeom prst="wedgeRectCallout">
            <a:avLst>
              <a:gd name="adj1" fmla="val 56401"/>
              <a:gd name="adj2" fmla="val 25636"/>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200" b="1" dirty="0">
                <a:solidFill>
                  <a:schemeClr val="tx1"/>
                </a:solidFill>
              </a:rPr>
              <a:t>No, I </a:t>
            </a:r>
            <a:r>
              <a:rPr lang="tr-TR" sz="3200" b="1" dirty="0" err="1">
                <a:solidFill>
                  <a:srgbClr val="F15267"/>
                </a:solidFill>
              </a:rPr>
              <a:t>don’t</a:t>
            </a:r>
            <a:r>
              <a:rPr lang="tr-TR" sz="3200" b="1" dirty="0">
                <a:solidFill>
                  <a:srgbClr val="F15267"/>
                </a:solidFill>
              </a:rPr>
              <a:t> </a:t>
            </a:r>
            <a:r>
              <a:rPr lang="tr-TR" sz="3200" b="1" dirty="0" err="1">
                <a:solidFill>
                  <a:srgbClr val="F15267"/>
                </a:solidFill>
              </a:rPr>
              <a:t>like</a:t>
            </a:r>
            <a:r>
              <a:rPr lang="tr-TR" sz="3200" b="1" dirty="0">
                <a:solidFill>
                  <a:schemeClr val="tx1"/>
                </a:solidFill>
              </a:rPr>
              <a:t> </a:t>
            </a:r>
            <a:r>
              <a:rPr lang="tr-TR" sz="3200" b="1" dirty="0" err="1">
                <a:solidFill>
                  <a:schemeClr val="tx1"/>
                </a:solidFill>
              </a:rPr>
              <a:t>playing</a:t>
            </a:r>
            <a:r>
              <a:rPr lang="tr-TR" sz="3200" b="1" dirty="0">
                <a:solidFill>
                  <a:schemeClr val="tx1"/>
                </a:solidFill>
              </a:rPr>
              <a:t> </a:t>
            </a:r>
            <a:r>
              <a:rPr lang="tr-TR" sz="3200" b="1" dirty="0" err="1">
                <a:solidFill>
                  <a:schemeClr val="tx1"/>
                </a:solidFill>
              </a:rPr>
              <a:t>chess</a:t>
            </a:r>
            <a:r>
              <a:rPr lang="tr-TR" sz="3200" b="1" dirty="0">
                <a:solidFill>
                  <a:schemeClr val="tx1"/>
                </a:solidFill>
              </a:rPr>
              <a:t>.</a:t>
            </a:r>
          </a:p>
        </p:txBody>
      </p:sp>
      <p:sp>
        <p:nvSpPr>
          <p:cNvPr id="6" name="Konuşma Balonu: Dikdörtgen 5">
            <a:extLst>
              <a:ext uri="{FF2B5EF4-FFF2-40B4-BE49-F238E27FC236}">
                <a16:creationId xmlns:a16="http://schemas.microsoft.com/office/drawing/2014/main" id="{019FAE4A-3CE2-0D60-CC2A-F410F0CEF820}"/>
              </a:ext>
            </a:extLst>
          </p:cNvPr>
          <p:cNvSpPr/>
          <p:nvPr/>
        </p:nvSpPr>
        <p:spPr>
          <a:xfrm>
            <a:off x="2933701" y="3295706"/>
            <a:ext cx="5635444" cy="485720"/>
          </a:xfrm>
          <a:prstGeom prst="wedgeRectCallout">
            <a:avLst>
              <a:gd name="adj1" fmla="val -9541"/>
              <a:gd name="adj2" fmla="val 38650"/>
            </a:avLst>
          </a:prstGeom>
          <a:solidFill>
            <a:srgbClr val="D4F8D4"/>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Hayır, satranç </a:t>
            </a:r>
            <a:r>
              <a:rPr lang="tr-TR" sz="2800" b="1" dirty="0" err="1">
                <a:solidFill>
                  <a:sysClr val="windowText" lastClr="000000"/>
                </a:solidFill>
              </a:rPr>
              <a:t>oynamyı</a:t>
            </a:r>
            <a:r>
              <a:rPr lang="tr-TR" sz="2800" b="1" dirty="0">
                <a:solidFill>
                  <a:sysClr val="windowText" lastClr="000000"/>
                </a:solidFill>
              </a:rPr>
              <a:t> </a:t>
            </a:r>
            <a:r>
              <a:rPr lang="tr-TR" sz="2800" b="1" dirty="0">
                <a:solidFill>
                  <a:srgbClr val="F15267"/>
                </a:solidFill>
              </a:rPr>
              <a:t>sevmem</a:t>
            </a:r>
            <a:r>
              <a:rPr lang="tr-TR" sz="2800" b="1" dirty="0">
                <a:solidFill>
                  <a:sysClr val="windowText" lastClr="000000"/>
                </a:solidFill>
              </a:rPr>
              <a:t>.</a:t>
            </a:r>
          </a:p>
        </p:txBody>
      </p:sp>
      <p:sp>
        <p:nvSpPr>
          <p:cNvPr id="7" name="Konuşma Balonu: Dikdörtgen 6">
            <a:extLst>
              <a:ext uri="{FF2B5EF4-FFF2-40B4-BE49-F238E27FC236}">
                <a16:creationId xmlns:a16="http://schemas.microsoft.com/office/drawing/2014/main" id="{FB5FC9DA-4108-7D91-3E29-A14FB07BD0B1}"/>
              </a:ext>
            </a:extLst>
          </p:cNvPr>
          <p:cNvSpPr/>
          <p:nvPr/>
        </p:nvSpPr>
        <p:spPr>
          <a:xfrm>
            <a:off x="3819525" y="5475756"/>
            <a:ext cx="4749617" cy="989479"/>
          </a:xfrm>
          <a:prstGeom prst="wedgeRectCallout">
            <a:avLst>
              <a:gd name="adj1" fmla="val 56401"/>
              <a:gd name="adj2" fmla="val 25636"/>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a:solidFill>
                  <a:schemeClr val="tx1"/>
                </a:solidFill>
              </a:rPr>
              <a:t>No, I </a:t>
            </a:r>
            <a:r>
              <a:rPr lang="tr-TR" sz="4000" b="1" dirty="0" err="1">
                <a:solidFill>
                  <a:schemeClr val="tx1"/>
                </a:solidFill>
              </a:rPr>
              <a:t>don’t</a:t>
            </a:r>
            <a:r>
              <a:rPr lang="tr-TR" sz="4000" b="1" dirty="0">
                <a:solidFill>
                  <a:schemeClr val="tx1"/>
                </a:solidFill>
              </a:rPr>
              <a:t>.</a:t>
            </a:r>
          </a:p>
        </p:txBody>
      </p:sp>
      <p:sp>
        <p:nvSpPr>
          <p:cNvPr id="8" name="Konuşma Balonu: Dikdörtgen 7">
            <a:extLst>
              <a:ext uri="{FF2B5EF4-FFF2-40B4-BE49-F238E27FC236}">
                <a16:creationId xmlns:a16="http://schemas.microsoft.com/office/drawing/2014/main" id="{7CAB097E-6684-C920-9A91-C8A0B40E62DC}"/>
              </a:ext>
            </a:extLst>
          </p:cNvPr>
          <p:cNvSpPr/>
          <p:nvPr/>
        </p:nvSpPr>
        <p:spPr>
          <a:xfrm>
            <a:off x="3819525" y="4990036"/>
            <a:ext cx="4749618" cy="485720"/>
          </a:xfrm>
          <a:prstGeom prst="wedgeRectCallout">
            <a:avLst>
              <a:gd name="adj1" fmla="val -9541"/>
              <a:gd name="adj2" fmla="val 38650"/>
            </a:avLst>
          </a:prstGeom>
          <a:solidFill>
            <a:srgbClr val="D4F8D4"/>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Hayır, sevmem.</a:t>
            </a:r>
          </a:p>
        </p:txBody>
      </p:sp>
      <p:sp>
        <p:nvSpPr>
          <p:cNvPr id="9" name="Metin kutusu 8">
            <a:extLst>
              <a:ext uri="{FF2B5EF4-FFF2-40B4-BE49-F238E27FC236}">
                <a16:creationId xmlns:a16="http://schemas.microsoft.com/office/drawing/2014/main" id="{9048782D-C961-9F73-7D91-DE7A18617A40}"/>
              </a:ext>
            </a:extLst>
          </p:cNvPr>
          <p:cNvSpPr txBox="1"/>
          <p:nvPr/>
        </p:nvSpPr>
        <p:spPr>
          <a:xfrm>
            <a:off x="7258050" y="301737"/>
            <a:ext cx="478176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a:t>Sorulan şeyi sevmiyorsak</a:t>
            </a:r>
          </a:p>
          <a:p>
            <a:r>
              <a:rPr lang="tr-TR" dirty="0"/>
              <a:t>«</a:t>
            </a:r>
            <a:r>
              <a:rPr lang="tr-TR" sz="2400" b="1" dirty="0">
                <a:solidFill>
                  <a:srgbClr val="F15267"/>
                </a:solidFill>
              </a:rPr>
              <a:t>No, I </a:t>
            </a:r>
            <a:r>
              <a:rPr lang="tr-TR" sz="2400" b="1" dirty="0" err="1">
                <a:solidFill>
                  <a:srgbClr val="F15267"/>
                </a:solidFill>
              </a:rPr>
              <a:t>don’t</a:t>
            </a:r>
            <a:r>
              <a:rPr lang="tr-TR" sz="2400" b="1" dirty="0">
                <a:solidFill>
                  <a:srgbClr val="F15267"/>
                </a:solidFill>
              </a:rPr>
              <a:t> </a:t>
            </a:r>
            <a:r>
              <a:rPr lang="tr-TR" sz="2400" b="1" dirty="0" err="1">
                <a:solidFill>
                  <a:srgbClr val="F15267"/>
                </a:solidFill>
              </a:rPr>
              <a:t>like</a:t>
            </a:r>
            <a:r>
              <a:rPr lang="tr-TR" sz="2400" b="1" dirty="0">
                <a:solidFill>
                  <a:srgbClr val="F15267"/>
                </a:solidFill>
              </a:rPr>
              <a:t>…</a:t>
            </a:r>
            <a:r>
              <a:rPr lang="tr-TR" sz="2000" dirty="0">
                <a:solidFill>
                  <a:schemeClr val="tx1"/>
                </a:solidFill>
              </a:rPr>
              <a:t>»</a:t>
            </a:r>
            <a:r>
              <a:rPr lang="tr-TR" sz="2400" b="1" dirty="0">
                <a:solidFill>
                  <a:srgbClr val="FF0000"/>
                </a:solidFill>
              </a:rPr>
              <a:t> </a:t>
            </a:r>
            <a:r>
              <a:rPr lang="tr-TR" dirty="0"/>
              <a:t>yapısı kullanılır.</a:t>
            </a:r>
          </a:p>
          <a:p>
            <a:r>
              <a:rPr lang="tr-TR" dirty="0"/>
              <a:t>Türkçe karşılığı: «Hayır, … yapmayı sevmem.» </a:t>
            </a:r>
            <a:r>
              <a:rPr lang="tr-TR" dirty="0" err="1"/>
              <a:t>dir</a:t>
            </a:r>
            <a:r>
              <a:rPr lang="tr-TR" dirty="0"/>
              <a:t>.</a:t>
            </a:r>
          </a:p>
        </p:txBody>
      </p:sp>
      <p:sp>
        <p:nvSpPr>
          <p:cNvPr id="10" name="Metin kutusu 9">
            <a:extLst>
              <a:ext uri="{FF2B5EF4-FFF2-40B4-BE49-F238E27FC236}">
                <a16:creationId xmlns:a16="http://schemas.microsoft.com/office/drawing/2014/main" id="{6D991143-4C2D-5E52-AEF0-CECA17FCD6D9}"/>
              </a:ext>
            </a:extLst>
          </p:cNvPr>
          <p:cNvSpPr txBox="1"/>
          <p:nvPr/>
        </p:nvSpPr>
        <p:spPr>
          <a:xfrm>
            <a:off x="7258051" y="1536531"/>
            <a:ext cx="4781768"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a:t>Kısaca cevap vermek için ise</a:t>
            </a:r>
          </a:p>
          <a:p>
            <a:r>
              <a:rPr lang="tr-TR" dirty="0"/>
              <a:t>«</a:t>
            </a:r>
            <a:r>
              <a:rPr lang="tr-TR" sz="2400" b="1" dirty="0">
                <a:solidFill>
                  <a:srgbClr val="F15267"/>
                </a:solidFill>
              </a:rPr>
              <a:t>No, I </a:t>
            </a:r>
            <a:r>
              <a:rPr lang="tr-TR" sz="2400" b="1" dirty="0" err="1">
                <a:solidFill>
                  <a:srgbClr val="F15267"/>
                </a:solidFill>
              </a:rPr>
              <a:t>don’t</a:t>
            </a:r>
            <a:r>
              <a:rPr lang="tr-TR" sz="2400" b="1" dirty="0">
                <a:solidFill>
                  <a:srgbClr val="F15267"/>
                </a:solidFill>
              </a:rPr>
              <a:t>.</a:t>
            </a:r>
            <a:r>
              <a:rPr lang="tr-TR" sz="2000" dirty="0">
                <a:solidFill>
                  <a:schemeClr val="tx1"/>
                </a:solidFill>
              </a:rPr>
              <a:t>»</a:t>
            </a:r>
            <a:r>
              <a:rPr lang="tr-TR" sz="2400" b="1" dirty="0">
                <a:solidFill>
                  <a:srgbClr val="FF0000"/>
                </a:solidFill>
              </a:rPr>
              <a:t> </a:t>
            </a:r>
            <a:r>
              <a:rPr lang="tr-TR" dirty="0"/>
              <a:t>yapısı kullanılır.</a:t>
            </a:r>
          </a:p>
          <a:p>
            <a:r>
              <a:rPr lang="tr-TR" dirty="0"/>
              <a:t>Türkçe karşılığı: «Hayır, sevmem.» </a:t>
            </a:r>
            <a:r>
              <a:rPr lang="tr-TR" dirty="0" err="1"/>
              <a:t>dir</a:t>
            </a:r>
            <a:r>
              <a:rPr lang="tr-TR" dirty="0"/>
              <a:t>.</a:t>
            </a:r>
          </a:p>
        </p:txBody>
      </p:sp>
    </p:spTree>
    <p:extLst>
      <p:ext uri="{BB962C8B-B14F-4D97-AF65-F5344CB8AC3E}">
        <p14:creationId xmlns:p14="http://schemas.microsoft.com/office/powerpoint/2010/main" val="51574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9CE91A10-55E9-978C-8F76-24460BDD19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528" y="555466"/>
            <a:ext cx="4855893" cy="4855893"/>
          </a:xfrm>
          <a:prstGeom prst="rect">
            <a:avLst/>
          </a:prstGeom>
        </p:spPr>
      </p:pic>
      <p:sp>
        <p:nvSpPr>
          <p:cNvPr id="3" name="TextBox 6">
            <a:extLst>
              <a:ext uri="{FF2B5EF4-FFF2-40B4-BE49-F238E27FC236}">
                <a16:creationId xmlns:a16="http://schemas.microsoft.com/office/drawing/2014/main" id="{C4416FF5-22B3-E63B-EFA2-8C10D1612746}"/>
              </a:ext>
            </a:extLst>
          </p:cNvPr>
          <p:cNvSpPr txBox="1"/>
          <p:nvPr/>
        </p:nvSpPr>
        <p:spPr>
          <a:xfrm>
            <a:off x="6476466" y="2793684"/>
            <a:ext cx="4101332" cy="255454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tr-T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a:br>
              <a:rPr lang="tr-TR" sz="3200" b="1" i="1" u="sng" dirty="0">
                <a:solidFill>
                  <a:schemeClr val="tx1"/>
                </a:solidFill>
              </a:rPr>
            </a:br>
            <a:r>
              <a:rPr lang="tr-TR" sz="4000" b="1" dirty="0">
                <a:solidFill>
                  <a:schemeClr val="tx1"/>
                </a:solidFill>
              </a:rPr>
              <a:t>Ege </a:t>
            </a:r>
            <a:r>
              <a:rPr lang="tr-TR" sz="4000" b="1" dirty="0" err="1">
                <a:solidFill>
                  <a:schemeClr val="tx1"/>
                </a:solidFill>
              </a:rPr>
              <a:t>Tolgay</a:t>
            </a:r>
            <a:r>
              <a:rPr lang="tr-TR" sz="4000" b="1" dirty="0">
                <a:solidFill>
                  <a:schemeClr val="tx1"/>
                </a:solidFill>
              </a:rPr>
              <a:t> Altınay</a:t>
            </a:r>
            <a:br>
              <a:rPr lang="tr-TR" sz="3200" b="1" dirty="0">
                <a:solidFill>
                  <a:schemeClr val="tx1"/>
                </a:solidFill>
              </a:rPr>
            </a:br>
            <a:endParaRPr lang="tr-TR" sz="3200" b="1" dirty="0">
              <a:solidFill>
                <a:schemeClr val="tx1"/>
              </a:solidFill>
            </a:endParaRPr>
          </a:p>
          <a:p>
            <a:pPr algn="r"/>
            <a:r>
              <a:rPr lang="tr-TR" sz="2800" b="1" dirty="0" err="1">
                <a:solidFill>
                  <a:schemeClr val="tx1"/>
                </a:solidFill>
              </a:rPr>
              <a:t>Akköprü</a:t>
            </a:r>
            <a:r>
              <a:rPr lang="tr-TR" sz="2800" b="1" dirty="0">
                <a:solidFill>
                  <a:schemeClr val="tx1"/>
                </a:solidFill>
              </a:rPr>
              <a:t> Ortaokulu  </a:t>
            </a:r>
            <a:r>
              <a:rPr lang="tr-TR" sz="2800" b="1" dirty="0" err="1">
                <a:solidFill>
                  <a:schemeClr val="tx1"/>
                </a:solidFill>
              </a:rPr>
              <a:t>Tuşba</a:t>
            </a:r>
            <a:r>
              <a:rPr lang="tr-TR" sz="2800" b="1" dirty="0">
                <a:solidFill>
                  <a:schemeClr val="tx1"/>
                </a:solidFill>
              </a:rPr>
              <a:t>/VAN</a:t>
            </a:r>
          </a:p>
        </p:txBody>
      </p:sp>
      <p:sp>
        <p:nvSpPr>
          <p:cNvPr id="4" name="Metin kutusu 3">
            <a:extLst>
              <a:ext uri="{FF2B5EF4-FFF2-40B4-BE49-F238E27FC236}">
                <a16:creationId xmlns:a16="http://schemas.microsoft.com/office/drawing/2014/main" id="{6556A1A6-9AA2-AE8F-F402-22C84151265A}"/>
              </a:ext>
            </a:extLst>
          </p:cNvPr>
          <p:cNvSpPr txBox="1"/>
          <p:nvPr/>
        </p:nvSpPr>
        <p:spPr>
          <a:xfrm>
            <a:off x="4633319" y="5411359"/>
            <a:ext cx="6092685" cy="707886"/>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000" b="1" dirty="0"/>
              <a:t>Bu, ve benzeri içerikler için:</a:t>
            </a:r>
            <a:br>
              <a:rPr lang="tr-TR" sz="2000" b="1" dirty="0"/>
            </a:br>
            <a:r>
              <a:rPr lang="tr-TR" sz="2000" b="1" dirty="0">
                <a:hlinkClick r:id="rId3">
                  <a:extLst>
                    <a:ext uri="{A12FA001-AC4F-418D-AE19-62706E023703}">
                      <ahyp:hlinkClr xmlns:ahyp="http://schemas.microsoft.com/office/drawing/2018/hyperlinkcolor" val="tx"/>
                    </a:ext>
                  </a:extLst>
                </a:hlinkClick>
              </a:rPr>
              <a:t>www.egetolgayaltinay.com</a:t>
            </a:r>
            <a:r>
              <a:rPr lang="tr-TR" sz="2000" b="1" dirty="0"/>
              <a:t> adresini ziyaret edebilirsiniz.</a:t>
            </a:r>
          </a:p>
        </p:txBody>
      </p:sp>
      <p:pic>
        <p:nvPicPr>
          <p:cNvPr id="5" name="Resim 4">
            <a:extLst>
              <a:ext uri="{FF2B5EF4-FFF2-40B4-BE49-F238E27FC236}">
                <a16:creationId xmlns:a16="http://schemas.microsoft.com/office/drawing/2014/main" id="{3E609A85-4D6B-613E-C923-F227C0CA8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0077" y="498188"/>
            <a:ext cx="2295496" cy="2295496"/>
          </a:xfrm>
          <a:prstGeom prst="rect">
            <a:avLst/>
          </a:prstGeom>
          <a:ln>
            <a:solidFill>
              <a:schemeClr val="tx1"/>
            </a:solidFill>
          </a:ln>
        </p:spPr>
      </p:pic>
      <p:pic>
        <p:nvPicPr>
          <p:cNvPr id="6" name="Resim 5">
            <a:extLst>
              <a:ext uri="{FF2B5EF4-FFF2-40B4-BE49-F238E27FC236}">
                <a16:creationId xmlns:a16="http://schemas.microsoft.com/office/drawing/2014/main" id="{E35C93C9-0870-CECF-A408-B5FDB8B652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0989" y="346663"/>
            <a:ext cx="2548225" cy="2548225"/>
          </a:xfrm>
          <a:prstGeom prst="rect">
            <a:avLst/>
          </a:prstGeom>
        </p:spPr>
      </p:pic>
    </p:spTree>
    <p:extLst>
      <p:ext uri="{BB962C8B-B14F-4D97-AF65-F5344CB8AC3E}">
        <p14:creationId xmlns:p14="http://schemas.microsoft.com/office/powerpoint/2010/main" val="1805348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A40AE89D-9B76-4B9A-7DD9-E56A74BED0E1}"/>
              </a:ext>
            </a:extLst>
          </p:cNvPr>
          <p:cNvSpPr txBox="1">
            <a:spLocks/>
          </p:cNvSpPr>
          <p:nvPr/>
        </p:nvSpPr>
        <p:spPr>
          <a:xfrm>
            <a:off x="731292" y="4703690"/>
            <a:ext cx="10515600" cy="18865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2000" i="1"/>
              <a:t>Şimdiden değerli vaktinizi ayırıp dönüt verdiğiniz için teşekkür ederim. :)</a:t>
            </a:r>
          </a:p>
          <a:p>
            <a:r>
              <a:rPr lang="tr-TR" sz="2000" i="1"/>
              <a:t>Ege Tolgay ALTINAY</a:t>
            </a:r>
            <a:endParaRPr lang="tr-TR" sz="2000" i="1" dirty="0"/>
          </a:p>
        </p:txBody>
      </p:sp>
      <p:sp>
        <p:nvSpPr>
          <p:cNvPr id="3" name="Metin kutusu 2">
            <a:extLst>
              <a:ext uri="{FF2B5EF4-FFF2-40B4-BE49-F238E27FC236}">
                <a16:creationId xmlns:a16="http://schemas.microsoft.com/office/drawing/2014/main" id="{0DE0FDD4-F804-9EC6-F149-CC9929F29605}"/>
              </a:ext>
            </a:extLst>
          </p:cNvPr>
          <p:cNvSpPr txBox="1"/>
          <p:nvPr/>
        </p:nvSpPr>
        <p:spPr>
          <a:xfrm>
            <a:off x="731292" y="2921168"/>
            <a:ext cx="9785445" cy="1015663"/>
          </a:xfrm>
          <a:prstGeom prst="rect">
            <a:avLst/>
          </a:prstGeom>
          <a:noFill/>
        </p:spPr>
        <p:txBody>
          <a:bodyPr wrap="square" rtlCol="0">
            <a:spAutoFit/>
          </a:bodyPr>
          <a:lstStyle/>
          <a:p>
            <a:r>
              <a:rPr lang="tr-TR" sz="3200" b="1" i="0" dirty="0">
                <a:solidFill>
                  <a:srgbClr val="202124"/>
                </a:solidFill>
                <a:effectLst/>
                <a:highlight>
                  <a:srgbClr val="FFFFFF"/>
                </a:highlight>
                <a:latin typeface="docs-Roboto"/>
              </a:rPr>
              <a:t>İlkokul Konu Anlatım Sunumları Geri Bildirim Formu:</a:t>
            </a:r>
          </a:p>
          <a:p>
            <a:r>
              <a:rPr lang="tr-TR" sz="2800" dirty="0">
                <a:hlinkClick r:id="rId2"/>
              </a:rPr>
              <a:t>https://forms.gle/KPw1nEorNN6aLMao7</a:t>
            </a:r>
            <a:r>
              <a:rPr lang="tr-TR" sz="2800" dirty="0"/>
              <a:t> </a:t>
            </a:r>
          </a:p>
        </p:txBody>
      </p:sp>
      <p:sp>
        <p:nvSpPr>
          <p:cNvPr id="4" name="İçerik Yer Tutucusu 2">
            <a:extLst>
              <a:ext uri="{FF2B5EF4-FFF2-40B4-BE49-F238E27FC236}">
                <a16:creationId xmlns:a16="http://schemas.microsoft.com/office/drawing/2014/main" id="{AA90E520-A474-D165-61B3-2C8DF072D0D2}"/>
              </a:ext>
            </a:extLst>
          </p:cNvPr>
          <p:cNvSpPr txBox="1">
            <a:spLocks/>
          </p:cNvSpPr>
          <p:nvPr/>
        </p:nvSpPr>
        <p:spPr>
          <a:xfrm>
            <a:off x="731292" y="95444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000" i="1" dirty="0"/>
              <a:t>Değerli Meslektaşım,</a:t>
            </a:r>
            <a:br>
              <a:rPr lang="tr-TR" sz="2000" i="1" dirty="0"/>
            </a:br>
            <a:br>
              <a:rPr lang="tr-TR" sz="2000" i="1" dirty="0"/>
            </a:br>
            <a:r>
              <a:rPr lang="tr-TR" sz="2000" i="1" dirty="0">
                <a:solidFill>
                  <a:srgbClr val="202124"/>
                </a:solidFill>
                <a:highlight>
                  <a:srgbClr val="FFFFFF"/>
                </a:highlight>
                <a:latin typeface="docs-Roboto"/>
              </a:rPr>
              <a:t>Bu içeriklerin hazırlanması, düzenlenmesi ve yayımlanmasında ne kadar zaman harcasam da, ders uygulamalarında nasıl bir etkisi olduğunu ve geliştirilmesi gereken yerleri (ortaokulda görev yapmam nedeniyle) tecrübe edemiyorum. Bu süreçte, ders materyallerinin kalitesini geliştirebilmem için geri bildirimlerinize ihtiyacım var: </a:t>
            </a:r>
            <a:endParaRPr lang="tr-TR" sz="2000" i="1" dirty="0"/>
          </a:p>
        </p:txBody>
      </p:sp>
    </p:spTree>
    <p:extLst>
      <p:ext uri="{BB962C8B-B14F-4D97-AF65-F5344CB8AC3E}">
        <p14:creationId xmlns:p14="http://schemas.microsoft.com/office/powerpoint/2010/main" val="102421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65BF4712-CE36-F8EB-5C04-42292F44BD8E}"/>
              </a:ext>
            </a:extLst>
          </p:cNvPr>
          <p:cNvSpPr/>
          <p:nvPr/>
        </p:nvSpPr>
        <p:spPr>
          <a:xfrm>
            <a:off x="225178" y="5382370"/>
            <a:ext cx="5604122" cy="900394"/>
          </a:xfrm>
          <a:prstGeom prst="roundRect">
            <a:avLst/>
          </a:prstGeom>
          <a:solidFill>
            <a:srgbClr val="D4F8D4"/>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600" dirty="0"/>
              <a:t>Yemek Pişirmek</a:t>
            </a:r>
            <a:endParaRPr lang="en-US" sz="3600" dirty="0"/>
          </a:p>
        </p:txBody>
      </p:sp>
      <p:sp>
        <p:nvSpPr>
          <p:cNvPr id="3" name="Dikdörtgen: Köşeleri Yuvarlatılmış 2">
            <a:extLst>
              <a:ext uri="{FF2B5EF4-FFF2-40B4-BE49-F238E27FC236}">
                <a16:creationId xmlns:a16="http://schemas.microsoft.com/office/drawing/2014/main" id="{C3167C1B-2D04-6596-FE80-3E8516AD3F59}"/>
              </a:ext>
            </a:extLst>
          </p:cNvPr>
          <p:cNvSpPr/>
          <p:nvPr/>
        </p:nvSpPr>
        <p:spPr>
          <a:xfrm>
            <a:off x="225178" y="4481975"/>
            <a:ext cx="5604122" cy="900395"/>
          </a:xfrm>
          <a:prstGeom prst="roundRect">
            <a:avLst/>
          </a:prstGeom>
          <a:solidFill>
            <a:srgbClr val="7FE97F"/>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a:t>Cooking</a:t>
            </a:r>
            <a:endParaRPr lang="en-US" sz="6000" b="1" dirty="0"/>
          </a:p>
        </p:txBody>
      </p:sp>
      <p:sp>
        <p:nvSpPr>
          <p:cNvPr id="4" name="Dikdörtgen: Köşeleri Yuvarlatılmış 3">
            <a:extLst>
              <a:ext uri="{FF2B5EF4-FFF2-40B4-BE49-F238E27FC236}">
                <a16:creationId xmlns:a16="http://schemas.microsoft.com/office/drawing/2014/main" id="{08BC69E1-767B-7C5C-B8B0-19004DA7B9BF}"/>
              </a:ext>
            </a:extLst>
          </p:cNvPr>
          <p:cNvSpPr/>
          <p:nvPr/>
        </p:nvSpPr>
        <p:spPr>
          <a:xfrm>
            <a:off x="6362702" y="5382370"/>
            <a:ext cx="5604122" cy="900394"/>
          </a:xfrm>
          <a:prstGeom prst="roundRect">
            <a:avLst/>
          </a:prstGeom>
          <a:solidFill>
            <a:srgbClr val="D4F8D4"/>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600" dirty="0"/>
              <a:t>Dans etmek</a:t>
            </a:r>
            <a:endParaRPr lang="en-US" sz="3600" dirty="0"/>
          </a:p>
        </p:txBody>
      </p:sp>
      <p:sp>
        <p:nvSpPr>
          <p:cNvPr id="5" name="Dikdörtgen: Köşeleri Yuvarlatılmış 4">
            <a:extLst>
              <a:ext uri="{FF2B5EF4-FFF2-40B4-BE49-F238E27FC236}">
                <a16:creationId xmlns:a16="http://schemas.microsoft.com/office/drawing/2014/main" id="{319AF20A-0F65-DCC0-CF3C-F8B502900F61}"/>
              </a:ext>
            </a:extLst>
          </p:cNvPr>
          <p:cNvSpPr/>
          <p:nvPr/>
        </p:nvSpPr>
        <p:spPr>
          <a:xfrm>
            <a:off x="6362702" y="4481975"/>
            <a:ext cx="5604122" cy="900395"/>
          </a:xfrm>
          <a:prstGeom prst="roundRect">
            <a:avLst/>
          </a:prstGeom>
          <a:solidFill>
            <a:srgbClr val="7FE97F"/>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Dancing</a:t>
            </a:r>
            <a:endParaRPr lang="en-US" sz="6000" b="1" dirty="0"/>
          </a:p>
        </p:txBody>
      </p:sp>
    </p:spTree>
    <p:extLst>
      <p:ext uri="{BB962C8B-B14F-4D97-AF65-F5344CB8AC3E}">
        <p14:creationId xmlns:p14="http://schemas.microsoft.com/office/powerpoint/2010/main" val="114038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F5EB96FB-56A0-3C8B-6F73-BFE3EEEB7AC6}"/>
              </a:ext>
            </a:extLst>
          </p:cNvPr>
          <p:cNvSpPr/>
          <p:nvPr/>
        </p:nvSpPr>
        <p:spPr>
          <a:xfrm>
            <a:off x="225178" y="5382370"/>
            <a:ext cx="5604122" cy="900394"/>
          </a:xfrm>
          <a:prstGeom prst="roundRect">
            <a:avLst/>
          </a:prstGeom>
          <a:solidFill>
            <a:srgbClr val="D4F8D4"/>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600" dirty="0"/>
              <a:t>Yapboz yapmak</a:t>
            </a:r>
            <a:endParaRPr lang="en-US" sz="3600" dirty="0"/>
          </a:p>
        </p:txBody>
      </p:sp>
      <p:sp>
        <p:nvSpPr>
          <p:cNvPr id="3" name="Dikdörtgen: Köşeleri Yuvarlatılmış 2">
            <a:extLst>
              <a:ext uri="{FF2B5EF4-FFF2-40B4-BE49-F238E27FC236}">
                <a16:creationId xmlns:a16="http://schemas.microsoft.com/office/drawing/2014/main" id="{BDA65801-7199-1CF8-3B5A-8A83084E029E}"/>
              </a:ext>
            </a:extLst>
          </p:cNvPr>
          <p:cNvSpPr/>
          <p:nvPr/>
        </p:nvSpPr>
        <p:spPr>
          <a:xfrm>
            <a:off x="225178" y="4481975"/>
            <a:ext cx="5604122" cy="900395"/>
          </a:xfrm>
          <a:prstGeom prst="roundRect">
            <a:avLst/>
          </a:prstGeom>
          <a:solidFill>
            <a:srgbClr val="7FE97F"/>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Doing</a:t>
            </a:r>
            <a:r>
              <a:rPr lang="tr-TR" sz="6000" b="1" dirty="0"/>
              <a:t> </a:t>
            </a:r>
            <a:r>
              <a:rPr lang="tr-TR" sz="6000" b="1" dirty="0" err="1"/>
              <a:t>puzzle</a:t>
            </a:r>
            <a:r>
              <a:rPr lang="tr-TR" sz="6000" b="1" dirty="0"/>
              <a:t> </a:t>
            </a:r>
            <a:endParaRPr lang="en-US" sz="6000" b="1" dirty="0"/>
          </a:p>
        </p:txBody>
      </p:sp>
      <p:sp>
        <p:nvSpPr>
          <p:cNvPr id="4" name="Dikdörtgen: Köşeleri Yuvarlatılmış 3">
            <a:extLst>
              <a:ext uri="{FF2B5EF4-FFF2-40B4-BE49-F238E27FC236}">
                <a16:creationId xmlns:a16="http://schemas.microsoft.com/office/drawing/2014/main" id="{AB9AD336-0B94-FC79-A448-790A8C311875}"/>
              </a:ext>
            </a:extLst>
          </p:cNvPr>
          <p:cNvSpPr/>
          <p:nvPr/>
        </p:nvSpPr>
        <p:spPr>
          <a:xfrm>
            <a:off x="6362702" y="5382370"/>
            <a:ext cx="5604122" cy="900394"/>
          </a:xfrm>
          <a:prstGeom prst="roundRect">
            <a:avLst/>
          </a:prstGeom>
          <a:solidFill>
            <a:srgbClr val="D4F8D4"/>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600" dirty="0"/>
              <a:t>Resim çizmek</a:t>
            </a:r>
            <a:endParaRPr lang="en-US" sz="3600" dirty="0"/>
          </a:p>
        </p:txBody>
      </p:sp>
      <p:sp>
        <p:nvSpPr>
          <p:cNvPr id="5" name="Dikdörtgen: Köşeleri Yuvarlatılmış 4">
            <a:extLst>
              <a:ext uri="{FF2B5EF4-FFF2-40B4-BE49-F238E27FC236}">
                <a16:creationId xmlns:a16="http://schemas.microsoft.com/office/drawing/2014/main" id="{3EDCD852-51B0-F850-4B36-BCD80AD65C11}"/>
              </a:ext>
            </a:extLst>
          </p:cNvPr>
          <p:cNvSpPr/>
          <p:nvPr/>
        </p:nvSpPr>
        <p:spPr>
          <a:xfrm>
            <a:off x="6362702" y="4481975"/>
            <a:ext cx="5604122" cy="900395"/>
          </a:xfrm>
          <a:prstGeom prst="roundRect">
            <a:avLst/>
          </a:prstGeom>
          <a:solidFill>
            <a:srgbClr val="7FE97F"/>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800" b="1" dirty="0" err="1"/>
              <a:t>Drawing</a:t>
            </a:r>
            <a:r>
              <a:rPr lang="tr-TR" sz="4800" b="1" dirty="0"/>
              <a:t> </a:t>
            </a:r>
            <a:r>
              <a:rPr lang="tr-TR" sz="4800" b="1" dirty="0" err="1"/>
              <a:t>pictures</a:t>
            </a:r>
            <a:endParaRPr lang="en-US" sz="4800" b="1" dirty="0"/>
          </a:p>
        </p:txBody>
      </p:sp>
    </p:spTree>
    <p:extLst>
      <p:ext uri="{BB962C8B-B14F-4D97-AF65-F5344CB8AC3E}">
        <p14:creationId xmlns:p14="http://schemas.microsoft.com/office/powerpoint/2010/main" val="59557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C522BFBF-1537-6DF0-A13B-6F2F6CA81CAA}"/>
              </a:ext>
            </a:extLst>
          </p:cNvPr>
          <p:cNvSpPr/>
          <p:nvPr/>
        </p:nvSpPr>
        <p:spPr>
          <a:xfrm>
            <a:off x="225178" y="5382370"/>
            <a:ext cx="5604122" cy="900394"/>
          </a:xfrm>
          <a:prstGeom prst="roundRect">
            <a:avLst/>
          </a:prstGeom>
          <a:solidFill>
            <a:srgbClr val="D4F8D4"/>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600" dirty="0"/>
              <a:t>Araba sürmek</a:t>
            </a:r>
            <a:endParaRPr lang="en-US" sz="3600" dirty="0"/>
          </a:p>
        </p:txBody>
      </p:sp>
      <p:sp>
        <p:nvSpPr>
          <p:cNvPr id="3" name="Dikdörtgen: Köşeleri Yuvarlatılmış 2">
            <a:extLst>
              <a:ext uri="{FF2B5EF4-FFF2-40B4-BE49-F238E27FC236}">
                <a16:creationId xmlns:a16="http://schemas.microsoft.com/office/drawing/2014/main" id="{8434E8BD-C1AB-AB27-D300-E8E8C35EE6D5}"/>
              </a:ext>
            </a:extLst>
          </p:cNvPr>
          <p:cNvSpPr/>
          <p:nvPr/>
        </p:nvSpPr>
        <p:spPr>
          <a:xfrm>
            <a:off x="225178" y="4481975"/>
            <a:ext cx="5604122" cy="900395"/>
          </a:xfrm>
          <a:prstGeom prst="roundRect">
            <a:avLst/>
          </a:prstGeom>
          <a:solidFill>
            <a:srgbClr val="7FE97F"/>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Driving</a:t>
            </a:r>
            <a:r>
              <a:rPr lang="tr-TR" sz="6000" b="1" dirty="0"/>
              <a:t> a car</a:t>
            </a:r>
            <a:endParaRPr lang="en-US" sz="6000" b="1" dirty="0"/>
          </a:p>
        </p:txBody>
      </p:sp>
      <p:sp>
        <p:nvSpPr>
          <p:cNvPr id="4" name="Dikdörtgen: Köşeleri Yuvarlatılmış 3">
            <a:extLst>
              <a:ext uri="{FF2B5EF4-FFF2-40B4-BE49-F238E27FC236}">
                <a16:creationId xmlns:a16="http://schemas.microsoft.com/office/drawing/2014/main" id="{132BD486-D5BC-FE42-2267-94009A0C8E19}"/>
              </a:ext>
            </a:extLst>
          </p:cNvPr>
          <p:cNvSpPr/>
          <p:nvPr/>
        </p:nvSpPr>
        <p:spPr>
          <a:xfrm>
            <a:off x="6362702" y="5382370"/>
            <a:ext cx="5604122" cy="900394"/>
          </a:xfrm>
          <a:prstGeom prst="roundRect">
            <a:avLst/>
          </a:prstGeom>
          <a:solidFill>
            <a:srgbClr val="D4F8D4"/>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600" dirty="0"/>
              <a:t>Uçurtma uçurmak</a:t>
            </a:r>
            <a:endParaRPr lang="en-US" sz="3600" dirty="0"/>
          </a:p>
        </p:txBody>
      </p:sp>
      <p:sp>
        <p:nvSpPr>
          <p:cNvPr id="5" name="Dikdörtgen: Köşeleri Yuvarlatılmış 4">
            <a:extLst>
              <a:ext uri="{FF2B5EF4-FFF2-40B4-BE49-F238E27FC236}">
                <a16:creationId xmlns:a16="http://schemas.microsoft.com/office/drawing/2014/main" id="{316EF65B-99DB-FCE1-8ED7-431E807C3B67}"/>
              </a:ext>
            </a:extLst>
          </p:cNvPr>
          <p:cNvSpPr/>
          <p:nvPr/>
        </p:nvSpPr>
        <p:spPr>
          <a:xfrm>
            <a:off x="6362702" y="4481975"/>
            <a:ext cx="5604122" cy="900395"/>
          </a:xfrm>
          <a:prstGeom prst="roundRect">
            <a:avLst/>
          </a:prstGeom>
          <a:solidFill>
            <a:srgbClr val="7FE97F"/>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Flying</a:t>
            </a:r>
            <a:r>
              <a:rPr lang="tr-TR" sz="6000" b="1" dirty="0"/>
              <a:t> a kite</a:t>
            </a:r>
            <a:endParaRPr lang="en-US" sz="6000" b="1" dirty="0"/>
          </a:p>
        </p:txBody>
      </p:sp>
    </p:spTree>
    <p:extLst>
      <p:ext uri="{BB962C8B-B14F-4D97-AF65-F5344CB8AC3E}">
        <p14:creationId xmlns:p14="http://schemas.microsoft.com/office/powerpoint/2010/main" val="55039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DAC26A40-A71B-0526-58CD-C0B4E960DEF7}"/>
              </a:ext>
            </a:extLst>
          </p:cNvPr>
          <p:cNvSpPr/>
          <p:nvPr/>
        </p:nvSpPr>
        <p:spPr>
          <a:xfrm>
            <a:off x="225178" y="5382370"/>
            <a:ext cx="5604122" cy="900394"/>
          </a:xfrm>
          <a:prstGeom prst="roundRect">
            <a:avLst/>
          </a:prstGeom>
          <a:solidFill>
            <a:srgbClr val="D4F8D4"/>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600" dirty="0"/>
              <a:t>Müzik dinlemek</a:t>
            </a:r>
            <a:endParaRPr lang="en-US" sz="3600" dirty="0"/>
          </a:p>
        </p:txBody>
      </p:sp>
      <p:sp>
        <p:nvSpPr>
          <p:cNvPr id="3" name="Dikdörtgen: Köşeleri Yuvarlatılmış 2">
            <a:extLst>
              <a:ext uri="{FF2B5EF4-FFF2-40B4-BE49-F238E27FC236}">
                <a16:creationId xmlns:a16="http://schemas.microsoft.com/office/drawing/2014/main" id="{AD44382B-7242-0AB4-8C09-524CA7A5A9CA}"/>
              </a:ext>
            </a:extLst>
          </p:cNvPr>
          <p:cNvSpPr/>
          <p:nvPr/>
        </p:nvSpPr>
        <p:spPr>
          <a:xfrm>
            <a:off x="225178" y="4481975"/>
            <a:ext cx="5604122" cy="900395"/>
          </a:xfrm>
          <a:prstGeom prst="roundRect">
            <a:avLst/>
          </a:prstGeom>
          <a:solidFill>
            <a:srgbClr val="7FE97F"/>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800" b="1" dirty="0" err="1"/>
              <a:t>Listening</a:t>
            </a:r>
            <a:r>
              <a:rPr lang="tr-TR" sz="4800" b="1" dirty="0"/>
              <a:t> </a:t>
            </a:r>
            <a:r>
              <a:rPr lang="tr-TR" sz="4800" b="1" dirty="0" err="1"/>
              <a:t>to</a:t>
            </a:r>
            <a:r>
              <a:rPr lang="tr-TR" sz="4800" b="1" dirty="0"/>
              <a:t> </a:t>
            </a:r>
            <a:r>
              <a:rPr lang="tr-TR" sz="4800" b="1" dirty="0" err="1"/>
              <a:t>music</a:t>
            </a:r>
            <a:endParaRPr lang="en-US" sz="4800" b="1" dirty="0"/>
          </a:p>
        </p:txBody>
      </p:sp>
      <p:sp>
        <p:nvSpPr>
          <p:cNvPr id="4" name="Dikdörtgen: Köşeleri Yuvarlatılmış 3">
            <a:extLst>
              <a:ext uri="{FF2B5EF4-FFF2-40B4-BE49-F238E27FC236}">
                <a16:creationId xmlns:a16="http://schemas.microsoft.com/office/drawing/2014/main" id="{BB69950D-5F3D-0BDA-F8E1-DA3F36DC9FD4}"/>
              </a:ext>
            </a:extLst>
          </p:cNvPr>
          <p:cNvSpPr/>
          <p:nvPr/>
        </p:nvSpPr>
        <p:spPr>
          <a:xfrm>
            <a:off x="6362702" y="5382370"/>
            <a:ext cx="5604122" cy="900394"/>
          </a:xfrm>
          <a:prstGeom prst="roundRect">
            <a:avLst/>
          </a:prstGeom>
          <a:solidFill>
            <a:srgbClr val="D4F8D4"/>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600" dirty="0"/>
              <a:t>Boyama yapmak</a:t>
            </a:r>
            <a:endParaRPr lang="en-US" sz="3600" dirty="0"/>
          </a:p>
        </p:txBody>
      </p:sp>
      <p:sp>
        <p:nvSpPr>
          <p:cNvPr id="5" name="Dikdörtgen: Köşeleri Yuvarlatılmış 4">
            <a:extLst>
              <a:ext uri="{FF2B5EF4-FFF2-40B4-BE49-F238E27FC236}">
                <a16:creationId xmlns:a16="http://schemas.microsoft.com/office/drawing/2014/main" id="{D0D07650-A88F-B289-56C6-C45C700E7692}"/>
              </a:ext>
            </a:extLst>
          </p:cNvPr>
          <p:cNvSpPr/>
          <p:nvPr/>
        </p:nvSpPr>
        <p:spPr>
          <a:xfrm>
            <a:off x="6362702" y="4481975"/>
            <a:ext cx="5604122" cy="900395"/>
          </a:xfrm>
          <a:prstGeom prst="roundRect">
            <a:avLst/>
          </a:prstGeom>
          <a:solidFill>
            <a:srgbClr val="7FE97F"/>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Painting</a:t>
            </a:r>
            <a:endParaRPr lang="en-US" sz="6000" b="1" dirty="0"/>
          </a:p>
        </p:txBody>
      </p:sp>
    </p:spTree>
    <p:extLst>
      <p:ext uri="{BB962C8B-B14F-4D97-AF65-F5344CB8AC3E}">
        <p14:creationId xmlns:p14="http://schemas.microsoft.com/office/powerpoint/2010/main" val="246566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D9B575C9-BC3D-C19B-A835-02C520AAFFFE}"/>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https://www.egetolgayaltinay.com/lessons/768</a:t>
            </a:r>
            <a:r>
              <a:rPr lang="tr-TR" sz="2400" b="1" dirty="0"/>
              <a:t> </a:t>
            </a:r>
          </a:p>
        </p:txBody>
      </p:sp>
      <p:pic>
        <p:nvPicPr>
          <p:cNvPr id="4" name="Resim 3">
            <a:extLst>
              <a:ext uri="{FF2B5EF4-FFF2-40B4-BE49-F238E27FC236}">
                <a16:creationId xmlns:a16="http://schemas.microsoft.com/office/drawing/2014/main" id="{D7BD853A-7617-E298-6AE8-C84A081C67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8075" y="3429000"/>
            <a:ext cx="2833849" cy="2717230"/>
          </a:xfrm>
          <a:prstGeom prst="rect">
            <a:avLst/>
          </a:prstGeom>
        </p:spPr>
      </p:pic>
    </p:spTree>
    <p:extLst>
      <p:ext uri="{BB962C8B-B14F-4D97-AF65-F5344CB8AC3E}">
        <p14:creationId xmlns:p14="http://schemas.microsoft.com/office/powerpoint/2010/main" val="2067516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D9B575C9-BC3D-C19B-A835-02C520AAFFFE}"/>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https://www.egetolgayaltinay.com/lessons/769</a:t>
            </a:r>
            <a:r>
              <a:rPr lang="tr-TR" sz="2400" b="1" dirty="0"/>
              <a:t> </a:t>
            </a:r>
          </a:p>
        </p:txBody>
      </p:sp>
      <p:pic>
        <p:nvPicPr>
          <p:cNvPr id="6" name="Resim 5">
            <a:extLst>
              <a:ext uri="{FF2B5EF4-FFF2-40B4-BE49-F238E27FC236}">
                <a16:creationId xmlns:a16="http://schemas.microsoft.com/office/drawing/2014/main" id="{3D158516-634E-D0DF-2FD1-D34F0D3B51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4061" y="3536243"/>
            <a:ext cx="2808814" cy="2646989"/>
          </a:xfrm>
          <a:prstGeom prst="rect">
            <a:avLst/>
          </a:prstGeom>
        </p:spPr>
      </p:pic>
    </p:spTree>
    <p:extLst>
      <p:ext uri="{BB962C8B-B14F-4D97-AF65-F5344CB8AC3E}">
        <p14:creationId xmlns:p14="http://schemas.microsoft.com/office/powerpoint/2010/main" val="373883458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780</Words>
  <Application>Microsoft Office PowerPoint</Application>
  <PresentationFormat>Geniş ekran</PresentationFormat>
  <Paragraphs>146</Paragraphs>
  <Slides>35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35</vt:i4>
      </vt:variant>
    </vt:vector>
  </HeadingPairs>
  <TitlesOfParts>
    <vt:vector size="40" baseType="lpstr">
      <vt:lpstr>Arial</vt:lpstr>
      <vt:lpstr>Calibri</vt:lpstr>
      <vt:lpstr>Calibri Light</vt:lpstr>
      <vt:lpstr>docs-Roboto</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Modi Waph</dc:creator>
  <cp:lastModifiedBy>Ege Altınay</cp:lastModifiedBy>
  <cp:revision>14</cp:revision>
  <dcterms:created xsi:type="dcterms:W3CDTF">2024-08-24T11:05:16Z</dcterms:created>
  <dcterms:modified xsi:type="dcterms:W3CDTF">2024-11-23T10:32:27Z</dcterms:modified>
</cp:coreProperties>
</file>