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308" r:id="rId10"/>
    <p:sldId id="309" r:id="rId11"/>
    <p:sldId id="265" r:id="rId12"/>
    <p:sldId id="266" r:id="rId13"/>
    <p:sldId id="267" r:id="rId14"/>
    <p:sldId id="268" r:id="rId15"/>
    <p:sldId id="269" r:id="rId16"/>
    <p:sldId id="288" r:id="rId17"/>
    <p:sldId id="311" r:id="rId18"/>
    <p:sldId id="310" r:id="rId19"/>
    <p:sldId id="312" r:id="rId20"/>
    <p:sldId id="313" r:id="rId21"/>
    <p:sldId id="270" r:id="rId22"/>
    <p:sldId id="258" r:id="rId23"/>
    <p:sldId id="271" r:id="rId24"/>
    <p:sldId id="272" r:id="rId25"/>
    <p:sldId id="273" r:id="rId26"/>
    <p:sldId id="317" r:id="rId27"/>
    <p:sldId id="314" r:id="rId28"/>
    <p:sldId id="315" r:id="rId29"/>
    <p:sldId id="289" r:id="rId30"/>
    <p:sldId id="275" r:id="rId31"/>
    <p:sldId id="274" r:id="rId32"/>
    <p:sldId id="306" r:id="rId33"/>
    <p:sldId id="277" r:id="rId34"/>
    <p:sldId id="276" r:id="rId35"/>
    <p:sldId id="278" r:id="rId36"/>
    <p:sldId id="279" r:id="rId37"/>
    <p:sldId id="280" r:id="rId38"/>
    <p:sldId id="281" r:id="rId39"/>
    <p:sldId id="283" r:id="rId40"/>
    <p:sldId id="301" r:id="rId41"/>
    <p:sldId id="282" r:id="rId42"/>
    <p:sldId id="290" r:id="rId43"/>
    <p:sldId id="291" r:id="rId44"/>
    <p:sldId id="292" r:id="rId45"/>
    <p:sldId id="304" r:id="rId46"/>
    <p:sldId id="316" r:id="rId47"/>
    <p:sldId id="293" r:id="rId48"/>
    <p:sldId id="294" r:id="rId49"/>
    <p:sldId id="305" r:id="rId50"/>
    <p:sldId id="295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A491"/>
    <a:srgbClr val="6CC4B4"/>
    <a:srgbClr val="DC9B0A"/>
    <a:srgbClr val="F5B327"/>
    <a:srgbClr val="EA1A33"/>
    <a:srgbClr val="F16475"/>
    <a:srgbClr val="FD60B9"/>
    <a:srgbClr val="877EC1"/>
    <a:srgbClr val="4472C4"/>
    <a:srgbClr val="63A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20F1A8-60C4-2304-08EB-FC9C548AF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2B9FE34-E159-2CE4-681A-0C85BBB5A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894C76-F0D8-BC69-210C-4F663D1E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AFF7D8-8EED-D21A-673D-3657B7C0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758543-79FB-8D70-BD19-49593759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75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E3C7CB-2160-4F44-7D66-FAE05AFA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42C1523-B6D5-48A3-7DC7-A38D83048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548D85-01A6-C23E-D3AA-BC304254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4CF74F-FED1-1934-CEFA-D4EDD089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17074F-B366-4D4E-17CA-61DA15BB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3A8141D-E6E2-656C-BB1A-AEF518732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4E14D7-826E-2140-A381-5646005E5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B1BFA0C-A69A-687F-E345-9D2CF641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8294DA8-E5A6-8912-4CE2-261E6352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8EC9BB-CB76-9B0F-2396-6495DA9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DD495D-8D53-73FA-C004-ABFD80F8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3A7A45-4ADE-DB34-857E-2CDC1C0F6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1DBB39-E8E0-80C9-5CD9-E88B25F0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9D8347-282A-F2C8-6EBA-2791E538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D3822B6-A670-F148-7408-1DF1CC73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8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314163-90D2-A02D-4C34-BA482B0A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172DD07-85A5-A283-101F-F7525080C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9804FA-ACB6-05E5-E118-52A743A2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6F98DF-CEB8-3302-5F78-AE65BD7E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F46C79-2EF4-70AE-37A2-34CAB943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78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C6C870-33C7-260D-0014-ED4E6CFA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94B6A9-7358-E4A0-5BA2-174401E9C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736A49-81EC-E830-83C3-B9A3D448D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1855CFE-E4AA-AEB6-3367-2C9C0505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82FD43-EF8E-33EF-2884-78194087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DEFB50-14C8-A8DC-CEE6-67A351B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941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68C111-FDD1-E69B-3225-6E254F5B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DB95638-94D0-52DE-3A7B-54BBC83F7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AF3E29-C528-203C-2BD8-AD451FC58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8D161AD-99E5-97EC-4DCE-CA53444C6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7044F69-E300-26F5-48BC-D1B5AC932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DE9C0BB-0F73-DCC1-5765-CDF9F6F3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36F593B-BFF4-BE21-3E62-08DB9D5C2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EE3615-3E85-AAAD-0706-F2BC5EF4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65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C16841-C91C-3EFF-1097-46B86A1C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89CE9EF-1F57-79F7-8A0A-A27883723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AC8C725-27A8-F1D0-C172-D67FCBDB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C1703EC-1E72-B59C-4BD9-5310078A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00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F8DCAA3-3C7F-5594-D586-893BCC36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4105D47-A92E-1F6B-6E61-2E402879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3BB48C-9C2D-0907-363A-5536A884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79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2A7287-0754-89AE-8A59-02F319B2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30A0AB-FAA0-7CD0-0BF6-DF93DA331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4C359A-D037-470A-996F-ACC6E886E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979574-41C7-577F-1BBF-1EF6F038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AB8880-E0B8-2A3D-E910-0C329030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A4761B5-AFA5-B687-B7E6-ACA4DC09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89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EBEC9E-D291-12DA-7999-5264F9FD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72F3A9C-7FEB-39CF-C679-537886184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393A42A-7695-878F-CF47-FCF2CA4BA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126710-CB5F-0FCD-E550-3F6D36E4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61E774-BFC8-3FAA-A506-2389AF31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3112BB-131C-75BE-574B-406E8F32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80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B85AB5B-0D27-FA30-F557-73B269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705F61-72FE-81CE-8427-387B6EDA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822BD5-7CDB-0C02-D393-D7A180A0E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96A5-3887-435A-84C4-0B1284550EEE}" type="datetimeFigureOut">
              <a:rPr lang="tr-TR" smtClean="0"/>
              <a:t>28.12.2024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02E903-3F06-830D-BC62-B551CE297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E05986-AA61-B2E0-EEAD-420BF4AEF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830F-6034-4629-8FF2-936F2C612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9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7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7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7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8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25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4D801-BD87-7836-D7CC-CAB451DCB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B9AAEED-0E99-E01E-230E-30E010E5D5D6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https://www.egetolgayaltinay.com/lessons/882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2A3AA9-AA97-6186-13E0-9422521F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985" y="3445598"/>
            <a:ext cx="2740571" cy="26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6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7220B9-BE65-F539-9D6A-98A493BC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B449A89-96F3-C515-D673-B070E46A6183}"/>
              </a:ext>
            </a:extLst>
          </p:cNvPr>
          <p:cNvSpPr/>
          <p:nvPr/>
        </p:nvSpPr>
        <p:spPr>
          <a:xfrm>
            <a:off x="344878" y="42832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Get</a:t>
            </a:r>
            <a:r>
              <a:rPr lang="tr-TR" sz="5400" b="1" dirty="0"/>
              <a:t> on </a:t>
            </a:r>
            <a:r>
              <a:rPr lang="tr-TR" sz="5400" b="1" dirty="0" err="1"/>
              <a:t>the</a:t>
            </a:r>
            <a:r>
              <a:rPr lang="tr-TR" sz="5400" b="1" dirty="0"/>
              <a:t> </a:t>
            </a:r>
            <a:r>
              <a:rPr lang="tr-TR" sz="5400" b="1" dirty="0" err="1"/>
              <a:t>bus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1835FFE-89D4-E154-89E9-BF4E80C029A0}"/>
              </a:ext>
            </a:extLst>
          </p:cNvPr>
          <p:cNvSpPr/>
          <p:nvPr/>
        </p:nvSpPr>
        <p:spPr>
          <a:xfrm>
            <a:off x="344878" y="50928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Otobüse binmek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114D02D-6B8C-A59F-7312-ECF8D5BA5948}"/>
              </a:ext>
            </a:extLst>
          </p:cNvPr>
          <p:cNvSpPr/>
          <p:nvPr/>
        </p:nvSpPr>
        <p:spPr>
          <a:xfrm>
            <a:off x="6522719" y="42832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Go</a:t>
            </a:r>
            <a:r>
              <a:rPr lang="tr-TR" sz="5400" b="1" dirty="0"/>
              <a:t> </a:t>
            </a:r>
            <a:r>
              <a:rPr lang="tr-TR" sz="5400" b="1" dirty="0" err="1"/>
              <a:t>to</a:t>
            </a:r>
            <a:r>
              <a:rPr lang="tr-TR" sz="5400" b="1" dirty="0"/>
              <a:t> </a:t>
            </a:r>
            <a:r>
              <a:rPr lang="tr-TR" sz="5400" b="1" dirty="0" err="1"/>
              <a:t>school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5BF1C5C-10FC-6E0F-6221-9EEA6BA9F7CB}"/>
              </a:ext>
            </a:extLst>
          </p:cNvPr>
          <p:cNvSpPr/>
          <p:nvPr/>
        </p:nvSpPr>
        <p:spPr>
          <a:xfrm>
            <a:off x="6522719" y="50928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Okula gitmek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8672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1EDA3-3F09-127B-2165-98AFA9FB9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E9B2AFE-9A8F-F70E-66BA-7A0DBA79D3BD}"/>
              </a:ext>
            </a:extLst>
          </p:cNvPr>
          <p:cNvSpPr/>
          <p:nvPr/>
        </p:nvSpPr>
        <p:spPr>
          <a:xfrm>
            <a:off x="344878" y="3975232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Have</a:t>
            </a:r>
            <a:r>
              <a:rPr lang="tr-TR" sz="5400" b="1" dirty="0"/>
              <a:t> </a:t>
            </a:r>
            <a:r>
              <a:rPr lang="tr-TR" sz="5400" b="1" dirty="0" err="1"/>
              <a:t>lunch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A3E64DE-32F5-2EE2-8FC2-FC49C5E6A0DD}"/>
              </a:ext>
            </a:extLst>
          </p:cNvPr>
          <p:cNvSpPr/>
          <p:nvPr/>
        </p:nvSpPr>
        <p:spPr>
          <a:xfrm>
            <a:off x="344878" y="5594540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Öğle yemeği yemek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2706244-4AD9-A87D-03C1-6CC008EBAA81}"/>
              </a:ext>
            </a:extLst>
          </p:cNvPr>
          <p:cNvSpPr/>
          <p:nvPr/>
        </p:nvSpPr>
        <p:spPr>
          <a:xfrm>
            <a:off x="6522719" y="42832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Meet</a:t>
            </a:r>
            <a:r>
              <a:rPr lang="tr-TR" sz="5400" b="1" dirty="0"/>
              <a:t> </a:t>
            </a:r>
            <a:r>
              <a:rPr lang="tr-TR" sz="5400" b="1" dirty="0" err="1"/>
              <a:t>friends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4E7D3D4-B04D-B38D-203D-2DE18DF318E4}"/>
              </a:ext>
            </a:extLst>
          </p:cNvPr>
          <p:cNvSpPr/>
          <p:nvPr/>
        </p:nvSpPr>
        <p:spPr>
          <a:xfrm>
            <a:off x="6522719" y="50928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Arkadaşlarla buluşmak</a:t>
            </a:r>
            <a:endParaRPr lang="en-US" sz="40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286AC8A-5CD5-B0AD-FEB6-0CAC0ECF726F}"/>
              </a:ext>
            </a:extLst>
          </p:cNvPr>
          <p:cNvSpPr/>
          <p:nvPr/>
        </p:nvSpPr>
        <p:spPr>
          <a:xfrm>
            <a:off x="344878" y="4784886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Eat</a:t>
            </a:r>
            <a:r>
              <a:rPr lang="tr-TR" sz="5400" b="1" dirty="0"/>
              <a:t> </a:t>
            </a:r>
            <a:r>
              <a:rPr lang="tr-TR" sz="5400" b="1" dirty="0" err="1"/>
              <a:t>lunch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89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E8311F-1C11-A2BA-E43E-ECA049D99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4AEE6A3-3CE1-F3BB-852D-07E08AA467FB}"/>
              </a:ext>
            </a:extLst>
          </p:cNvPr>
          <p:cNvSpPr/>
          <p:nvPr/>
        </p:nvSpPr>
        <p:spPr>
          <a:xfrm>
            <a:off x="464819" y="4502316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Do </a:t>
            </a:r>
            <a:r>
              <a:rPr lang="tr-TR" sz="5400" b="1" dirty="0" err="1"/>
              <a:t>homework</a:t>
            </a:r>
            <a:endParaRPr lang="en-US" sz="54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33CC2F2-97BB-882C-1C0C-26C8E3100DCF}"/>
              </a:ext>
            </a:extLst>
          </p:cNvPr>
          <p:cNvSpPr/>
          <p:nvPr/>
        </p:nvSpPr>
        <p:spPr>
          <a:xfrm>
            <a:off x="464819" y="5311970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Ödev yapmak</a:t>
            </a:r>
            <a:endParaRPr lang="en-US" sz="4000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0C7FDF3-F5FB-9C7A-8D6D-D3927C4D6F3E}"/>
              </a:ext>
            </a:extLst>
          </p:cNvPr>
          <p:cNvSpPr/>
          <p:nvPr/>
        </p:nvSpPr>
        <p:spPr>
          <a:xfrm>
            <a:off x="6364278" y="3975232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Have</a:t>
            </a:r>
            <a:r>
              <a:rPr lang="tr-TR" sz="5400" b="1" dirty="0"/>
              <a:t> </a:t>
            </a:r>
            <a:r>
              <a:rPr lang="tr-TR" sz="5400" b="1" dirty="0" err="1"/>
              <a:t>dinner</a:t>
            </a:r>
            <a:endParaRPr lang="en-US" sz="54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57F46C0-5C72-3088-5301-41E52E795031}"/>
              </a:ext>
            </a:extLst>
          </p:cNvPr>
          <p:cNvSpPr/>
          <p:nvPr/>
        </p:nvSpPr>
        <p:spPr>
          <a:xfrm>
            <a:off x="6364278" y="5594540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Akşam yemeği yemek</a:t>
            </a:r>
            <a:endParaRPr lang="en-US" sz="4000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57281B0-7392-DAE4-EDF5-404C19B70927}"/>
              </a:ext>
            </a:extLst>
          </p:cNvPr>
          <p:cNvSpPr/>
          <p:nvPr/>
        </p:nvSpPr>
        <p:spPr>
          <a:xfrm>
            <a:off x="6364278" y="4784886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Eat</a:t>
            </a:r>
            <a:r>
              <a:rPr lang="tr-TR" sz="5400" b="1" dirty="0"/>
              <a:t> </a:t>
            </a:r>
            <a:r>
              <a:rPr lang="tr-TR" sz="5400" b="1" dirty="0" err="1"/>
              <a:t>dinner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51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57DBF-C6B2-1692-3FB2-6F3D3335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CA44F3B-DAF6-E7E3-27A2-0605169FB335}"/>
              </a:ext>
            </a:extLst>
          </p:cNvPr>
          <p:cNvSpPr/>
          <p:nvPr/>
        </p:nvSpPr>
        <p:spPr>
          <a:xfrm>
            <a:off x="344878" y="42832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Have</a:t>
            </a:r>
            <a:r>
              <a:rPr lang="tr-TR" sz="5400" b="1" dirty="0"/>
              <a:t> a </a:t>
            </a:r>
            <a:r>
              <a:rPr lang="tr-TR" sz="5400" b="1" dirty="0" err="1"/>
              <a:t>shower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2E7EBC2-EE9E-77B9-EAED-8F8D559965A7}"/>
              </a:ext>
            </a:extLst>
          </p:cNvPr>
          <p:cNvSpPr/>
          <p:nvPr/>
        </p:nvSpPr>
        <p:spPr>
          <a:xfrm>
            <a:off x="344878" y="50928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Duş almak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1F4CF9B-5217-E485-AA99-DEC6DED08937}"/>
              </a:ext>
            </a:extLst>
          </p:cNvPr>
          <p:cNvSpPr/>
          <p:nvPr/>
        </p:nvSpPr>
        <p:spPr>
          <a:xfrm>
            <a:off x="6522719" y="42832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/>
              <a:t>Watch TV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92BE30A-A02B-3CA1-A77A-383A96F28D6E}"/>
              </a:ext>
            </a:extLst>
          </p:cNvPr>
          <p:cNvSpPr/>
          <p:nvPr/>
        </p:nvSpPr>
        <p:spPr>
          <a:xfrm>
            <a:off x="6522719" y="50928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Televizyon izlemek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7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A68737-DFA2-A641-BAC7-CA0FEDCF4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162F414-9217-4C54-A471-8EBD72726AAD}"/>
              </a:ext>
            </a:extLst>
          </p:cNvPr>
          <p:cNvSpPr/>
          <p:nvPr/>
        </p:nvSpPr>
        <p:spPr>
          <a:xfrm>
            <a:off x="3617594" y="422609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Go</a:t>
            </a:r>
            <a:r>
              <a:rPr lang="tr-TR" sz="5400" b="1" dirty="0"/>
              <a:t> </a:t>
            </a:r>
            <a:r>
              <a:rPr lang="tr-TR" sz="5400" b="1" dirty="0" err="1"/>
              <a:t>to</a:t>
            </a:r>
            <a:r>
              <a:rPr lang="tr-TR" sz="5400" b="1" dirty="0"/>
              <a:t> </a:t>
            </a:r>
            <a:r>
              <a:rPr lang="tr-TR" sz="5400" b="1" dirty="0" err="1"/>
              <a:t>bed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B209081-E7DD-B467-D76F-174FC5297384}"/>
              </a:ext>
            </a:extLst>
          </p:cNvPr>
          <p:cNvSpPr/>
          <p:nvPr/>
        </p:nvSpPr>
        <p:spPr>
          <a:xfrm>
            <a:off x="3617594" y="503574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Yatağa gitmek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01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07653-F7C6-DE84-52FB-07AD9980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B7996B2-9B7C-C31A-2AFF-8AF57375DEEC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436359A-34A2-8B66-FCDD-D8226B02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4443">
            <a:off x="8846454" y="3482110"/>
            <a:ext cx="2681930" cy="25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8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78CB4A-3467-8924-12EB-DBD859BB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7758624-3BE4-354B-7836-A5064C19BC4E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A7AA87-7C4D-F9FB-F1AF-AD9F89741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4769">
            <a:off x="8638956" y="3652546"/>
            <a:ext cx="2875324" cy="27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77EAE-92BA-C1C8-BE27-E01D59A46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AF10477-87BA-0C5D-26B1-BD0D509D8453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https://www.egetolgayaltinay.com/lessons/885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055E80-5358-742A-B84B-2DD3673EF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336" y="3429000"/>
            <a:ext cx="3078741" cy="29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8DBD1-7BEA-E962-E72E-3230C186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EB3E24E-BBBB-E458-2631-C17ED90CA4A5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https://www.egetolgayaltinay.com/lessons/886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84742F-4F95-04FF-4042-E449BF990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5044">
            <a:off x="8945793" y="3600505"/>
            <a:ext cx="23145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5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225CC-CA80-3007-3BF8-51DE63E25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2891F56-8B65-D873-C061-8E7651E0963A}"/>
              </a:ext>
            </a:extLst>
          </p:cNvPr>
          <p:cNvSpPr txBox="1"/>
          <p:nvPr/>
        </p:nvSpPr>
        <p:spPr>
          <a:xfrm>
            <a:off x="682632" y="2512494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https://www.egetolgayaltinay.com/lessons/879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9D54148-78A1-AECA-4D34-0E8FF10CC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0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74D15-E648-D0BC-3457-C393238A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868AE21-A273-14CA-D266-D0ED3BB1061F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https://www.egetolgayaltinay.com/lessons/888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E0C7AE-405A-7851-A4CE-EA3F1C456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1724">
            <a:off x="8835880" y="3747673"/>
            <a:ext cx="2469429" cy="23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2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2BA72-2A77-36EA-2B30-6B484A76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3AD08B4-47B4-F708-01E7-C23FFA141BFE}"/>
              </a:ext>
            </a:extLst>
          </p:cNvPr>
          <p:cNvSpPr txBox="1"/>
          <p:nvPr/>
        </p:nvSpPr>
        <p:spPr>
          <a:xfrm>
            <a:off x="488829" y="3624760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(Günün Bölümleri)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F421534-9398-EE3E-7681-F851B4917A03}"/>
              </a:ext>
            </a:extLst>
          </p:cNvPr>
          <p:cNvSpPr txBox="1"/>
          <p:nvPr/>
        </p:nvSpPr>
        <p:spPr>
          <a:xfrm>
            <a:off x="488829" y="2102365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877390"/>
                </a:solidFill>
              </a:rPr>
              <a:t>Parts</a:t>
            </a:r>
            <a:r>
              <a:rPr lang="tr-TR" sz="11500" b="1" dirty="0">
                <a:solidFill>
                  <a:srgbClr val="877390"/>
                </a:solidFill>
              </a:rPr>
              <a:t> of </a:t>
            </a:r>
            <a:r>
              <a:rPr lang="tr-TR" sz="11500" b="1" dirty="0" err="1">
                <a:solidFill>
                  <a:srgbClr val="877390"/>
                </a:solidFill>
              </a:rPr>
              <a:t>the</a:t>
            </a:r>
            <a:r>
              <a:rPr lang="tr-TR" sz="11500" b="1" dirty="0">
                <a:solidFill>
                  <a:srgbClr val="877390"/>
                </a:solidFill>
              </a:rPr>
              <a:t> </a:t>
            </a:r>
            <a:r>
              <a:rPr lang="tr-TR" sz="11500" b="1" dirty="0" err="1">
                <a:solidFill>
                  <a:srgbClr val="877390"/>
                </a:solidFill>
              </a:rPr>
              <a:t>Day</a:t>
            </a:r>
            <a:endParaRPr lang="tr-TR" sz="11500" b="1" dirty="0">
              <a:solidFill>
                <a:srgbClr val="8773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7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A1705-F135-6C53-3B79-F877E601D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C7E158D-FA6A-F367-E8D1-210213500928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https://www.egetolgayaltinay.com/lessons/877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585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CC8248-1E5D-491C-1579-3B1F12191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F4A67A8-C211-2086-12B5-69FB166A8E8B}"/>
              </a:ext>
            </a:extLst>
          </p:cNvPr>
          <p:cNvSpPr/>
          <p:nvPr/>
        </p:nvSpPr>
        <p:spPr>
          <a:xfrm>
            <a:off x="354403" y="4635666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Morning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A6E9A35-F00D-9144-159D-538567FF1208}"/>
              </a:ext>
            </a:extLst>
          </p:cNvPr>
          <p:cNvSpPr/>
          <p:nvPr/>
        </p:nvSpPr>
        <p:spPr>
          <a:xfrm>
            <a:off x="354403" y="5445320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Sabah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B7DB93F-9802-7670-8E57-3289CBD43FBE}"/>
              </a:ext>
            </a:extLst>
          </p:cNvPr>
          <p:cNvSpPr/>
          <p:nvPr/>
        </p:nvSpPr>
        <p:spPr>
          <a:xfrm>
            <a:off x="6345628" y="4559466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Noon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5D0C959-9A75-D442-D048-B911B9EFEF12}"/>
              </a:ext>
            </a:extLst>
          </p:cNvPr>
          <p:cNvSpPr/>
          <p:nvPr/>
        </p:nvSpPr>
        <p:spPr>
          <a:xfrm>
            <a:off x="6345628" y="5369120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Öğlen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05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DF2A1-4AB1-011C-3488-1418E7950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BBEF689-7B6B-A282-081B-C3691FD82F86}"/>
              </a:ext>
            </a:extLst>
          </p:cNvPr>
          <p:cNvSpPr/>
          <p:nvPr/>
        </p:nvSpPr>
        <p:spPr>
          <a:xfrm>
            <a:off x="335353" y="4292766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Afternoon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373C2EE-C156-2AE3-84CE-CAE79E3ACFB4}"/>
              </a:ext>
            </a:extLst>
          </p:cNvPr>
          <p:cNvSpPr/>
          <p:nvPr/>
        </p:nvSpPr>
        <p:spPr>
          <a:xfrm>
            <a:off x="335353" y="5102420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Öğleden sonra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01EF70-AED6-D2EB-552D-0D321446DEC0}"/>
              </a:ext>
            </a:extLst>
          </p:cNvPr>
          <p:cNvSpPr/>
          <p:nvPr/>
        </p:nvSpPr>
        <p:spPr>
          <a:xfrm>
            <a:off x="6593278" y="4292766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Evening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5D025D0-1D47-015A-8F60-1EE69FA3B122}"/>
              </a:ext>
            </a:extLst>
          </p:cNvPr>
          <p:cNvSpPr/>
          <p:nvPr/>
        </p:nvSpPr>
        <p:spPr>
          <a:xfrm>
            <a:off x="6593278" y="5102420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Akşam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77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E022B-0CE5-8C30-27A3-8A93DE7C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7FE25EA-3621-AB36-2AB6-B7DDC46B6619}"/>
              </a:ext>
            </a:extLst>
          </p:cNvPr>
          <p:cNvSpPr/>
          <p:nvPr/>
        </p:nvSpPr>
        <p:spPr>
          <a:xfrm>
            <a:off x="116278" y="441659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Night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A92BB87-D0FA-EA99-482B-B7ED0D23C03A}"/>
              </a:ext>
            </a:extLst>
          </p:cNvPr>
          <p:cNvSpPr/>
          <p:nvPr/>
        </p:nvSpPr>
        <p:spPr>
          <a:xfrm>
            <a:off x="116278" y="522624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Gece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A7F2090-F076-6BB1-555F-13216AF6E7D3}"/>
              </a:ext>
            </a:extLst>
          </p:cNvPr>
          <p:cNvSpPr/>
          <p:nvPr/>
        </p:nvSpPr>
        <p:spPr>
          <a:xfrm>
            <a:off x="6421828" y="441659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Midnight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B0863C2-7769-FF11-72F7-EFBF8EE72962}"/>
              </a:ext>
            </a:extLst>
          </p:cNvPr>
          <p:cNvSpPr/>
          <p:nvPr/>
        </p:nvSpPr>
        <p:spPr>
          <a:xfrm>
            <a:off x="6421828" y="522624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Gece yarısı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216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41D2E-25FA-FF71-94F6-BF7CC1989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A251026-3EED-F3F2-F201-BEBCD03DAB4C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https://www.egetolgayaltinay.com/lessons/878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93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608F-9FB0-8F83-EA3C-0A64DE6F2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99388F9-A360-5ED9-3197-8C02631957CF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https://www.egetolgayaltinay.com/lessons/887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33BD8D-1382-7C22-8C88-F1099A03C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132">
            <a:off x="8568026" y="3633696"/>
            <a:ext cx="2728047" cy="25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45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DB164-4762-8EF9-029A-AF0B7BE4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B467452-79D3-C267-EA86-1BEB687E188C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https://www.egetolgayaltinay.com/lessons/890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B492DBF-D15D-ABAE-2D51-5B30CC46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22020">
            <a:off x="8988714" y="3635375"/>
            <a:ext cx="23241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43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1F79A-46B6-6C1E-D98B-938E44418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A15C05A-FA73-50B5-481E-F1539FA3B90D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https://www.egetolgayaltinay.com/lessons/891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1290E2F-88F3-2998-52EB-1BECC250B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5684">
            <a:off x="8503661" y="3517990"/>
            <a:ext cx="2801649" cy="26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BC74-A8FF-0501-FDEE-3ABBEF473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521A9D2-EB6A-91DE-C5CA-DB0B438136F3}"/>
              </a:ext>
            </a:extLst>
          </p:cNvPr>
          <p:cNvSpPr txBox="1"/>
          <p:nvPr/>
        </p:nvSpPr>
        <p:spPr>
          <a:xfrm>
            <a:off x="488829" y="3624760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(Günlük Rutinler)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2DA98F1-E309-4DD5-58C4-723904A5DD33}"/>
              </a:ext>
            </a:extLst>
          </p:cNvPr>
          <p:cNvSpPr txBox="1"/>
          <p:nvPr/>
        </p:nvSpPr>
        <p:spPr>
          <a:xfrm>
            <a:off x="488829" y="2102365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877390"/>
                </a:solidFill>
              </a:rPr>
              <a:t>Daily </a:t>
            </a:r>
            <a:r>
              <a:rPr lang="tr-TR" sz="11500" b="1" dirty="0" err="1">
                <a:solidFill>
                  <a:srgbClr val="877390"/>
                </a:solidFill>
              </a:rPr>
              <a:t>Routines</a:t>
            </a:r>
            <a:endParaRPr lang="tr-TR" sz="11500" b="1" dirty="0">
              <a:solidFill>
                <a:srgbClr val="8773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38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BBA47-ACAE-2F61-9DF9-FE8F917A7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2418735-30D5-D24B-A60D-4E04059BB951}"/>
              </a:ext>
            </a:extLst>
          </p:cNvPr>
          <p:cNvSpPr txBox="1"/>
          <p:nvPr/>
        </p:nvSpPr>
        <p:spPr>
          <a:xfrm>
            <a:off x="226494" y="262471"/>
            <a:ext cx="74316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Birinin günün herhangi bir bölümünde ne yaptığını sormak için aşağıdaki kalıp kullanılır.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C2F9F837-7129-3A01-8369-FDEA0DF39E7D}"/>
              </a:ext>
            </a:extLst>
          </p:cNvPr>
          <p:cNvSpPr/>
          <p:nvPr/>
        </p:nvSpPr>
        <p:spPr>
          <a:xfrm>
            <a:off x="226494" y="1765066"/>
            <a:ext cx="7431606" cy="1171163"/>
          </a:xfrm>
          <a:prstGeom prst="wedgeRectCallout">
            <a:avLst>
              <a:gd name="adj1" fmla="val -32526"/>
              <a:gd name="adj2" fmla="val 9679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What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 err="1">
                <a:solidFill>
                  <a:schemeClr val="tx1"/>
                </a:solidFill>
              </a:rPr>
              <a:t>you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>
                <a:solidFill>
                  <a:srgbClr val="FF0000"/>
                </a:solidFill>
              </a:rPr>
              <a:t>in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the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morning</a:t>
            </a:r>
            <a:r>
              <a:rPr lang="tr-TR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97694FF5-EA16-485C-9F3D-28ADAB4F3F62}"/>
              </a:ext>
            </a:extLst>
          </p:cNvPr>
          <p:cNvSpPr/>
          <p:nvPr/>
        </p:nvSpPr>
        <p:spPr>
          <a:xfrm>
            <a:off x="226493" y="1292606"/>
            <a:ext cx="743160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Sabah ne yaparsın?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2F8AF7FE-A786-152B-BDE0-0EE0A4FD511E}"/>
              </a:ext>
            </a:extLst>
          </p:cNvPr>
          <p:cNvSpPr/>
          <p:nvPr/>
        </p:nvSpPr>
        <p:spPr>
          <a:xfrm>
            <a:off x="2705101" y="3942089"/>
            <a:ext cx="6457949" cy="1171163"/>
          </a:xfrm>
          <a:prstGeom prst="wedgeRectCallout">
            <a:avLst>
              <a:gd name="adj1" fmla="val 58809"/>
              <a:gd name="adj2" fmla="val 2116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I </a:t>
            </a:r>
            <a:r>
              <a:rPr lang="tr-TR" sz="3600" b="1" dirty="0" err="1">
                <a:solidFill>
                  <a:schemeClr val="tx1"/>
                </a:solidFill>
              </a:rPr>
              <a:t>have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breakfast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>
                <a:solidFill>
                  <a:srgbClr val="FF0000"/>
                </a:solidFill>
              </a:rPr>
              <a:t>in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the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morning</a:t>
            </a:r>
            <a:r>
              <a:rPr lang="tr-TR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307DF903-5754-CBA8-A50D-D49BA80A2AAA}"/>
              </a:ext>
            </a:extLst>
          </p:cNvPr>
          <p:cNvSpPr/>
          <p:nvPr/>
        </p:nvSpPr>
        <p:spPr>
          <a:xfrm>
            <a:off x="2705100" y="3469629"/>
            <a:ext cx="6457949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Sabah kahvaltı yaparım.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56805C72-71BC-D095-BECF-1C34DB4B75DD}"/>
              </a:ext>
            </a:extLst>
          </p:cNvPr>
          <p:cNvSpPr/>
          <p:nvPr/>
        </p:nvSpPr>
        <p:spPr>
          <a:xfrm>
            <a:off x="2864918" y="5646652"/>
            <a:ext cx="6126682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Sabah-Öğleden sonra-Akşamdan önce «</a:t>
            </a:r>
            <a:r>
              <a:rPr lang="tr-TR" sz="2400" b="1" dirty="0">
                <a:solidFill>
                  <a:srgbClr val="FF0000"/>
                </a:solidFill>
              </a:rPr>
              <a:t>in</a:t>
            </a:r>
            <a:r>
              <a:rPr lang="tr-TR" sz="2400" b="1" dirty="0">
                <a:solidFill>
                  <a:sysClr val="windowText" lastClr="000000"/>
                </a:solidFill>
              </a:rPr>
              <a:t>» kullanılır.</a:t>
            </a:r>
          </a:p>
        </p:txBody>
      </p:sp>
    </p:spTree>
    <p:extLst>
      <p:ext uri="{BB962C8B-B14F-4D97-AF65-F5344CB8AC3E}">
        <p14:creationId xmlns:p14="http://schemas.microsoft.com/office/powerpoint/2010/main" val="38309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52358-70BC-CD0B-77D9-1EF97D73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9EB60FBE-2BA7-25FF-22B2-9656C690635C}"/>
              </a:ext>
            </a:extLst>
          </p:cNvPr>
          <p:cNvSpPr/>
          <p:nvPr/>
        </p:nvSpPr>
        <p:spPr>
          <a:xfrm>
            <a:off x="226494" y="1765066"/>
            <a:ext cx="7431606" cy="1171163"/>
          </a:xfrm>
          <a:prstGeom prst="wedgeRectCallout">
            <a:avLst>
              <a:gd name="adj1" fmla="val -32526"/>
              <a:gd name="adj2" fmla="val 9679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What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 err="1">
                <a:solidFill>
                  <a:schemeClr val="tx1"/>
                </a:solidFill>
              </a:rPr>
              <a:t>you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>
                <a:solidFill>
                  <a:srgbClr val="FF0000"/>
                </a:solidFill>
              </a:rPr>
              <a:t>in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the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evening</a:t>
            </a:r>
            <a:r>
              <a:rPr lang="tr-TR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A95F909B-CF75-B08D-D3F9-9FD1D7FAC73F}"/>
              </a:ext>
            </a:extLst>
          </p:cNvPr>
          <p:cNvSpPr/>
          <p:nvPr/>
        </p:nvSpPr>
        <p:spPr>
          <a:xfrm>
            <a:off x="226493" y="1292606"/>
            <a:ext cx="743160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Akşam ne yaparsın?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006F1435-5591-DFEF-D580-B2C879422660}"/>
              </a:ext>
            </a:extLst>
          </p:cNvPr>
          <p:cNvSpPr/>
          <p:nvPr/>
        </p:nvSpPr>
        <p:spPr>
          <a:xfrm>
            <a:off x="2705101" y="3942089"/>
            <a:ext cx="6457949" cy="1171163"/>
          </a:xfrm>
          <a:prstGeom prst="wedgeRectCallout">
            <a:avLst>
              <a:gd name="adj1" fmla="val 58809"/>
              <a:gd name="adj2" fmla="val 2116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I do </a:t>
            </a:r>
            <a:r>
              <a:rPr lang="tr-TR" sz="3600" b="1" dirty="0" err="1">
                <a:solidFill>
                  <a:schemeClr val="tx1"/>
                </a:solidFill>
              </a:rPr>
              <a:t>homework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>
                <a:solidFill>
                  <a:srgbClr val="FF0000"/>
                </a:solidFill>
              </a:rPr>
              <a:t>in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the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evening</a:t>
            </a:r>
            <a:r>
              <a:rPr lang="tr-TR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56B77A67-84EC-AFD9-7B4F-79A7A0B88708}"/>
              </a:ext>
            </a:extLst>
          </p:cNvPr>
          <p:cNvSpPr/>
          <p:nvPr/>
        </p:nvSpPr>
        <p:spPr>
          <a:xfrm>
            <a:off x="2705100" y="3469629"/>
            <a:ext cx="6457949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Akşam ödev yaparım.</a:t>
            </a:r>
          </a:p>
        </p:txBody>
      </p:sp>
    </p:spTree>
    <p:extLst>
      <p:ext uri="{BB962C8B-B14F-4D97-AF65-F5344CB8AC3E}">
        <p14:creationId xmlns:p14="http://schemas.microsoft.com/office/powerpoint/2010/main" val="37353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A4174-5829-F69C-B26D-287C61F6D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246C2349-14A2-630D-FF5B-6F1782F7E6C2}"/>
              </a:ext>
            </a:extLst>
          </p:cNvPr>
          <p:cNvSpPr/>
          <p:nvPr/>
        </p:nvSpPr>
        <p:spPr>
          <a:xfrm>
            <a:off x="226494" y="1765066"/>
            <a:ext cx="7431606" cy="1171163"/>
          </a:xfrm>
          <a:prstGeom prst="wedgeRectCallout">
            <a:avLst>
              <a:gd name="adj1" fmla="val -32526"/>
              <a:gd name="adj2" fmla="val 9679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What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 err="1">
                <a:solidFill>
                  <a:schemeClr val="tx1"/>
                </a:solidFill>
              </a:rPr>
              <a:t>you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>
                <a:solidFill>
                  <a:srgbClr val="FF0000"/>
                </a:solidFill>
              </a:rPr>
              <a:t>at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night</a:t>
            </a:r>
            <a:r>
              <a:rPr lang="tr-TR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57D4E2B5-9680-ACD5-8F4B-FA13577517E1}"/>
              </a:ext>
            </a:extLst>
          </p:cNvPr>
          <p:cNvSpPr/>
          <p:nvPr/>
        </p:nvSpPr>
        <p:spPr>
          <a:xfrm>
            <a:off x="226493" y="1292606"/>
            <a:ext cx="743160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Gece ne yaparsın?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EFD50109-E712-E65A-26ED-781DB56826A0}"/>
              </a:ext>
            </a:extLst>
          </p:cNvPr>
          <p:cNvSpPr/>
          <p:nvPr/>
        </p:nvSpPr>
        <p:spPr>
          <a:xfrm>
            <a:off x="2705101" y="3942089"/>
            <a:ext cx="6457949" cy="1171163"/>
          </a:xfrm>
          <a:prstGeom prst="wedgeRectCallout">
            <a:avLst>
              <a:gd name="adj1" fmla="val 58809"/>
              <a:gd name="adj2" fmla="val 2116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I </a:t>
            </a:r>
            <a:r>
              <a:rPr lang="tr-TR" sz="3600" b="1" dirty="0" err="1">
                <a:solidFill>
                  <a:schemeClr val="tx1"/>
                </a:solidFill>
              </a:rPr>
              <a:t>watch</a:t>
            </a:r>
            <a:r>
              <a:rPr lang="tr-TR" sz="3600" b="1" dirty="0">
                <a:solidFill>
                  <a:schemeClr val="tx1"/>
                </a:solidFill>
              </a:rPr>
              <a:t> TV </a:t>
            </a:r>
            <a:r>
              <a:rPr lang="tr-TR" sz="3600" b="1" dirty="0">
                <a:solidFill>
                  <a:srgbClr val="FF0000"/>
                </a:solidFill>
              </a:rPr>
              <a:t>at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night</a:t>
            </a:r>
            <a:r>
              <a:rPr lang="tr-TR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341F11BE-8F35-52E9-961D-3F365DB13061}"/>
              </a:ext>
            </a:extLst>
          </p:cNvPr>
          <p:cNvSpPr/>
          <p:nvPr/>
        </p:nvSpPr>
        <p:spPr>
          <a:xfrm>
            <a:off x="2705100" y="3469629"/>
            <a:ext cx="6457949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Gece televizyon izlerim.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F00C7554-22D6-249A-6071-04F98712E553}"/>
              </a:ext>
            </a:extLst>
          </p:cNvPr>
          <p:cNvSpPr/>
          <p:nvPr/>
        </p:nvSpPr>
        <p:spPr>
          <a:xfrm>
            <a:off x="2864918" y="5646652"/>
            <a:ext cx="6126682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Öğlen-Gece-Gece yarısından önce «</a:t>
            </a:r>
            <a:r>
              <a:rPr lang="tr-TR" sz="2400" b="1" dirty="0">
                <a:solidFill>
                  <a:srgbClr val="FF0000"/>
                </a:solidFill>
              </a:rPr>
              <a:t>at</a:t>
            </a:r>
            <a:r>
              <a:rPr lang="tr-TR" sz="2400" b="1" dirty="0">
                <a:solidFill>
                  <a:sysClr val="windowText" lastClr="000000"/>
                </a:solidFill>
              </a:rPr>
              <a:t>»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3704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21BF7-E8A4-1798-A9F9-12A9C352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F1313D3-FBB3-5D32-3F9B-700D6BD3F6D4}"/>
              </a:ext>
            </a:extLst>
          </p:cNvPr>
          <p:cNvSpPr txBox="1"/>
          <p:nvPr/>
        </p:nvSpPr>
        <p:spPr>
          <a:xfrm>
            <a:off x="469779" y="3300910"/>
            <a:ext cx="1103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86674A"/>
                </a:solidFill>
              </a:rPr>
              <a:t>(Saati Sormak ve Saati Söylemek)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4E602E6-D64C-74F9-2F81-B7B2AE24F3E9}"/>
              </a:ext>
            </a:extLst>
          </p:cNvPr>
          <p:cNvSpPr txBox="1"/>
          <p:nvPr/>
        </p:nvSpPr>
        <p:spPr>
          <a:xfrm>
            <a:off x="0" y="219483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877390"/>
                </a:solidFill>
              </a:rPr>
              <a:t>Asking</a:t>
            </a:r>
            <a:r>
              <a:rPr lang="tr-TR" sz="8000" b="1" dirty="0">
                <a:solidFill>
                  <a:srgbClr val="877390"/>
                </a:solidFill>
              </a:rPr>
              <a:t> Time &amp; </a:t>
            </a:r>
            <a:r>
              <a:rPr lang="tr-TR" sz="8000" b="1" dirty="0" err="1">
                <a:solidFill>
                  <a:srgbClr val="877390"/>
                </a:solidFill>
              </a:rPr>
              <a:t>Telling</a:t>
            </a:r>
            <a:r>
              <a:rPr lang="tr-TR" sz="8000" b="1" dirty="0">
                <a:solidFill>
                  <a:srgbClr val="877390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958218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10A22C-E1B7-4192-E77C-07E83E79A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4F56AF4-5C5A-977C-7C1F-4DB2EDB366F3}"/>
              </a:ext>
            </a:extLst>
          </p:cNvPr>
          <p:cNvSpPr txBox="1"/>
          <p:nvPr/>
        </p:nvSpPr>
        <p:spPr>
          <a:xfrm>
            <a:off x="226495" y="262471"/>
            <a:ext cx="693630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Saatin kaç olduğunu sormak için aşağıdaki kalıplar kullanılır. 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93DE5F27-3EA3-08CD-5F65-0B618821C64F}"/>
              </a:ext>
            </a:extLst>
          </p:cNvPr>
          <p:cNvSpPr/>
          <p:nvPr/>
        </p:nvSpPr>
        <p:spPr>
          <a:xfrm>
            <a:off x="93144" y="1355491"/>
            <a:ext cx="7431606" cy="1171163"/>
          </a:xfrm>
          <a:prstGeom prst="wedgeRectCallout">
            <a:avLst>
              <a:gd name="adj1" fmla="val 72060"/>
              <a:gd name="adj2" fmla="val 39055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What</a:t>
            </a:r>
            <a:r>
              <a:rPr lang="tr-TR" sz="4400" b="1" dirty="0">
                <a:solidFill>
                  <a:schemeClr val="tx1"/>
                </a:solidFill>
              </a:rPr>
              <a:t> is </a:t>
            </a:r>
            <a:r>
              <a:rPr lang="tr-TR" sz="4400" b="1" dirty="0" err="1">
                <a:solidFill>
                  <a:schemeClr val="tx1"/>
                </a:solidFill>
              </a:rPr>
              <a:t>the</a:t>
            </a:r>
            <a:r>
              <a:rPr lang="tr-TR" sz="4400" b="1" dirty="0">
                <a:solidFill>
                  <a:schemeClr val="tx1"/>
                </a:solidFill>
              </a:rPr>
              <a:t> time?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9CC10778-DB68-E0B1-2A06-1BA55CDB9C36}"/>
              </a:ext>
            </a:extLst>
          </p:cNvPr>
          <p:cNvSpPr/>
          <p:nvPr/>
        </p:nvSpPr>
        <p:spPr>
          <a:xfrm>
            <a:off x="93143" y="883031"/>
            <a:ext cx="743160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ysClr val="windowText" lastClr="000000"/>
                </a:solidFill>
              </a:rPr>
              <a:t>Saat kaç?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AAFD84A6-C58B-14D3-CCB1-31EF8694C859}"/>
              </a:ext>
            </a:extLst>
          </p:cNvPr>
          <p:cNvSpPr/>
          <p:nvPr/>
        </p:nvSpPr>
        <p:spPr>
          <a:xfrm>
            <a:off x="93143" y="3745765"/>
            <a:ext cx="7431606" cy="1171163"/>
          </a:xfrm>
          <a:prstGeom prst="wedgeRectCallout">
            <a:avLst>
              <a:gd name="adj1" fmla="val 63345"/>
              <a:gd name="adj2" fmla="val -2194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>
                <a:solidFill>
                  <a:schemeClr val="tx1"/>
                </a:solidFill>
              </a:rPr>
              <a:t>What</a:t>
            </a:r>
            <a:r>
              <a:rPr lang="tr-TR" sz="4400" b="1" dirty="0">
                <a:solidFill>
                  <a:schemeClr val="tx1"/>
                </a:solidFill>
              </a:rPr>
              <a:t> time is it?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8A82C2B1-E5B8-12FB-01AC-8C8A31F623D0}"/>
              </a:ext>
            </a:extLst>
          </p:cNvPr>
          <p:cNvSpPr/>
          <p:nvPr/>
        </p:nvSpPr>
        <p:spPr>
          <a:xfrm>
            <a:off x="93142" y="3273305"/>
            <a:ext cx="743160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ysClr val="windowText" lastClr="000000"/>
                </a:solidFill>
              </a:rPr>
              <a:t>Saat kaç?</a:t>
            </a:r>
          </a:p>
        </p:txBody>
      </p:sp>
    </p:spTree>
    <p:extLst>
      <p:ext uri="{BB962C8B-B14F-4D97-AF65-F5344CB8AC3E}">
        <p14:creationId xmlns:p14="http://schemas.microsoft.com/office/powerpoint/2010/main" val="32437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FDCCDE-DD97-1606-F999-1A2B6BF9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4469799-E573-0F19-8E67-C8F16451A5F7}"/>
              </a:ext>
            </a:extLst>
          </p:cNvPr>
          <p:cNvSpPr txBox="1"/>
          <p:nvPr/>
        </p:nvSpPr>
        <p:spPr>
          <a:xfrm>
            <a:off x="216969" y="62506"/>
            <a:ext cx="84698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Saatlerin kaç olduğunu söylerken ise aşağıdakiler gibi cümle oluştururuz.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0D8A567-6BC0-B6AB-A80E-0B060E63C44B}"/>
              </a:ext>
            </a:extLst>
          </p:cNvPr>
          <p:cNvSpPr/>
          <p:nvPr/>
        </p:nvSpPr>
        <p:spPr>
          <a:xfrm>
            <a:off x="335353" y="45880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nine </a:t>
            </a:r>
            <a:r>
              <a:rPr lang="tr-TR" sz="4800" b="1" dirty="0" err="1"/>
              <a:t>o’clock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EFC97DB-617C-CF97-C46D-B4B855891CDB}"/>
              </a:ext>
            </a:extLst>
          </p:cNvPr>
          <p:cNvSpPr/>
          <p:nvPr/>
        </p:nvSpPr>
        <p:spPr>
          <a:xfrm>
            <a:off x="335353" y="53976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Saat dokuz.</a:t>
            </a:r>
            <a:endParaRPr lang="en-US" sz="4000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2F68E2D-80D1-CAF4-AA7D-BE103689283F}"/>
              </a:ext>
            </a:extLst>
          </p:cNvPr>
          <p:cNvSpPr/>
          <p:nvPr/>
        </p:nvSpPr>
        <p:spPr>
          <a:xfrm>
            <a:off x="6421828" y="395939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nine </a:t>
            </a:r>
            <a:r>
              <a:rPr lang="tr-TR" sz="4800" b="1" dirty="0" err="1"/>
              <a:t>o’clock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8F90FDF-96D8-4519-2B69-C2C6F99A9EC5}"/>
              </a:ext>
            </a:extLst>
          </p:cNvPr>
          <p:cNvSpPr/>
          <p:nvPr/>
        </p:nvSpPr>
        <p:spPr>
          <a:xfrm>
            <a:off x="6421828" y="476904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Saat dokuz.</a:t>
            </a:r>
            <a:endParaRPr lang="en-US" sz="40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E1A0F1F-3C27-AD87-1945-ED8EEDE4D5FE}"/>
              </a:ext>
            </a:extLst>
          </p:cNvPr>
          <p:cNvSpPr txBox="1"/>
          <p:nvPr/>
        </p:nvSpPr>
        <p:spPr>
          <a:xfrm>
            <a:off x="335353" y="810605"/>
            <a:ext cx="84698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i="1" dirty="0"/>
              <a:t>Tam saatler okunurken saatten sonra «</a:t>
            </a:r>
            <a:r>
              <a:rPr lang="tr-TR" sz="2400" b="1" i="1" dirty="0" err="1"/>
              <a:t>o’clock</a:t>
            </a:r>
            <a:r>
              <a:rPr lang="tr-TR" sz="2400" b="1" i="1" dirty="0"/>
              <a:t>» yapısı kullanılır.</a:t>
            </a:r>
          </a:p>
        </p:txBody>
      </p:sp>
    </p:spTree>
    <p:extLst>
      <p:ext uri="{BB962C8B-B14F-4D97-AF65-F5344CB8AC3E}">
        <p14:creationId xmlns:p14="http://schemas.microsoft.com/office/powerpoint/2010/main" val="4048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C70E7B-7894-7F67-C17D-4A90B6A4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AA0BFE1-0007-76D7-A2F0-F67920C236A5}"/>
              </a:ext>
            </a:extLst>
          </p:cNvPr>
          <p:cNvSpPr/>
          <p:nvPr/>
        </p:nvSpPr>
        <p:spPr>
          <a:xfrm>
            <a:off x="335353" y="45880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</a:t>
            </a:r>
            <a:r>
              <a:rPr lang="tr-TR" sz="4800" b="1" dirty="0" err="1"/>
              <a:t>half</a:t>
            </a:r>
            <a:r>
              <a:rPr lang="tr-TR" sz="4800" b="1" dirty="0"/>
              <a:t> </a:t>
            </a:r>
            <a:r>
              <a:rPr lang="tr-TR" sz="4800" b="1" dirty="0" err="1"/>
              <a:t>past</a:t>
            </a:r>
            <a:r>
              <a:rPr lang="tr-TR" sz="4800" b="1" dirty="0"/>
              <a:t> </a:t>
            </a:r>
            <a:r>
              <a:rPr lang="tr-TR" sz="4800" b="1" dirty="0" err="1"/>
              <a:t>eight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909972B-C21D-EBB1-5181-3B6694252287}"/>
              </a:ext>
            </a:extLst>
          </p:cNvPr>
          <p:cNvSpPr/>
          <p:nvPr/>
        </p:nvSpPr>
        <p:spPr>
          <a:xfrm>
            <a:off x="335353" y="53976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Saat sekiz buçuk.</a:t>
            </a:r>
            <a:endParaRPr lang="en-US" sz="4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750C90E-0535-5A7B-EE36-BE48B0DEAF62}"/>
              </a:ext>
            </a:extLst>
          </p:cNvPr>
          <p:cNvSpPr/>
          <p:nvPr/>
        </p:nvSpPr>
        <p:spPr>
          <a:xfrm>
            <a:off x="6421828" y="395939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</a:t>
            </a:r>
            <a:r>
              <a:rPr lang="tr-TR" sz="4800" b="1" dirty="0" err="1"/>
              <a:t>eight</a:t>
            </a:r>
            <a:r>
              <a:rPr lang="tr-TR" sz="4800" b="1" dirty="0"/>
              <a:t> </a:t>
            </a:r>
            <a:r>
              <a:rPr lang="tr-TR" sz="4800" b="1" dirty="0" err="1"/>
              <a:t>thirty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04D68C9-DC07-F24C-663C-C768CF24321D}"/>
              </a:ext>
            </a:extLst>
          </p:cNvPr>
          <p:cNvSpPr/>
          <p:nvPr/>
        </p:nvSpPr>
        <p:spPr>
          <a:xfrm>
            <a:off x="6421828" y="476904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Saat sekiz otuz.</a:t>
            </a:r>
            <a:endParaRPr lang="en-US" sz="40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202B5AC-AAA8-D196-DC34-A01893722BF2}"/>
              </a:ext>
            </a:extLst>
          </p:cNvPr>
          <p:cNvSpPr txBox="1"/>
          <p:nvPr/>
        </p:nvSpPr>
        <p:spPr>
          <a:xfrm>
            <a:off x="335353" y="156331"/>
            <a:ext cx="846983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i="1" dirty="0"/>
              <a:t>«:30» ile biten saatler iki şekilde okunabilir.</a:t>
            </a:r>
          </a:p>
        </p:txBody>
      </p:sp>
    </p:spTree>
    <p:extLst>
      <p:ext uri="{BB962C8B-B14F-4D97-AF65-F5344CB8AC3E}">
        <p14:creationId xmlns:p14="http://schemas.microsoft.com/office/powerpoint/2010/main" val="37049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B760B-5EAF-324C-C13D-73F6452E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EA5B723-1071-D74B-759D-42D2E8FE84B9}"/>
              </a:ext>
            </a:extLst>
          </p:cNvPr>
          <p:cNvSpPr/>
          <p:nvPr/>
        </p:nvSpPr>
        <p:spPr>
          <a:xfrm>
            <a:off x="487753" y="4769045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</a:t>
            </a:r>
            <a:r>
              <a:rPr lang="tr-TR" sz="4800" b="1" dirty="0" err="1"/>
              <a:t>twelve</a:t>
            </a:r>
            <a:r>
              <a:rPr lang="tr-TR" sz="4800" b="1" dirty="0"/>
              <a:t> </a:t>
            </a:r>
            <a:r>
              <a:rPr lang="tr-TR" sz="4800" b="1" dirty="0" err="1"/>
              <a:t>fifteen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1C76F6B-B342-1625-0658-C53EBD8D21C6}"/>
              </a:ext>
            </a:extLst>
          </p:cNvPr>
          <p:cNvSpPr/>
          <p:nvPr/>
        </p:nvSpPr>
        <p:spPr>
          <a:xfrm>
            <a:off x="487753" y="5578699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Saat on iki on beş.</a:t>
            </a:r>
            <a:endParaRPr lang="en-US" sz="4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E92E6F9-94A9-8972-89B5-53E6A117F5AF}"/>
              </a:ext>
            </a:extLst>
          </p:cNvPr>
          <p:cNvSpPr/>
          <p:nvPr/>
        </p:nvSpPr>
        <p:spPr>
          <a:xfrm>
            <a:off x="6421828" y="395939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</a:t>
            </a:r>
            <a:r>
              <a:rPr lang="tr-TR" sz="4800" b="1" dirty="0" err="1"/>
              <a:t>twelve</a:t>
            </a:r>
            <a:r>
              <a:rPr lang="tr-TR" sz="4800" b="1" dirty="0"/>
              <a:t> </a:t>
            </a:r>
            <a:r>
              <a:rPr lang="tr-TR" sz="4800" b="1" dirty="0" err="1"/>
              <a:t>fifteen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FB5014E-B781-9CC2-D761-8B035295E995}"/>
              </a:ext>
            </a:extLst>
          </p:cNvPr>
          <p:cNvSpPr/>
          <p:nvPr/>
        </p:nvSpPr>
        <p:spPr>
          <a:xfrm>
            <a:off x="6421828" y="476904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/>
              <a:t>Saat on iki on beş.</a:t>
            </a:r>
            <a:endParaRPr lang="en-US" sz="40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0BFD181-10BD-9293-2DB7-DD246862D7EF}"/>
              </a:ext>
            </a:extLst>
          </p:cNvPr>
          <p:cNvSpPr txBox="1"/>
          <p:nvPr/>
        </p:nvSpPr>
        <p:spPr>
          <a:xfrm>
            <a:off x="371311" y="89656"/>
            <a:ext cx="1144937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i="1" dirty="0"/>
              <a:t>Diğer saatlerin hepsi önce </a:t>
            </a:r>
            <a:r>
              <a:rPr lang="tr-TR" sz="2400" b="1" i="1" dirty="0" err="1"/>
              <a:t>saattaki</a:t>
            </a:r>
            <a:r>
              <a:rPr lang="tr-TR" sz="2400" b="1" i="1" dirty="0"/>
              <a:t> sonra dakikadaki sayı söylenerek okunabilir.</a:t>
            </a:r>
          </a:p>
        </p:txBody>
      </p:sp>
    </p:spTree>
    <p:extLst>
      <p:ext uri="{BB962C8B-B14F-4D97-AF65-F5344CB8AC3E}">
        <p14:creationId xmlns:p14="http://schemas.microsoft.com/office/powerpoint/2010/main" val="39540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4C24E-C165-E7F5-7D04-76157CD4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8DE154-AC9C-DCD4-EE9B-A7ADDB335A3E}"/>
              </a:ext>
            </a:extLst>
          </p:cNvPr>
          <p:cNvSpPr/>
          <p:nvPr/>
        </p:nvSpPr>
        <p:spPr>
          <a:xfrm>
            <a:off x="487753" y="4769045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</a:t>
            </a:r>
            <a:r>
              <a:rPr lang="tr-TR" sz="4800" b="1" dirty="0" err="1"/>
              <a:t>three</a:t>
            </a:r>
            <a:r>
              <a:rPr lang="tr-TR" sz="4800" b="1" dirty="0"/>
              <a:t> </a:t>
            </a:r>
            <a:r>
              <a:rPr lang="tr-TR" sz="4800" b="1" dirty="0" err="1"/>
              <a:t>forty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5843F48-C49E-F981-1347-6B1645159F65}"/>
              </a:ext>
            </a:extLst>
          </p:cNvPr>
          <p:cNvSpPr/>
          <p:nvPr/>
        </p:nvSpPr>
        <p:spPr>
          <a:xfrm>
            <a:off x="487753" y="5578699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/>
              <a:t>Saat üç kırk.</a:t>
            </a:r>
            <a:endParaRPr lang="en-US" sz="4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38FA91B-5A0A-1DEB-59B0-EB33F7D353D7}"/>
              </a:ext>
            </a:extLst>
          </p:cNvPr>
          <p:cNvSpPr/>
          <p:nvPr/>
        </p:nvSpPr>
        <p:spPr>
          <a:xfrm>
            <a:off x="6421828" y="395939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b="1" dirty="0" err="1"/>
              <a:t>It’s</a:t>
            </a:r>
            <a:r>
              <a:rPr lang="tr-TR" sz="4800" b="1" dirty="0"/>
              <a:t> </a:t>
            </a:r>
            <a:r>
              <a:rPr lang="tr-TR" sz="4800" b="1" dirty="0" err="1"/>
              <a:t>three</a:t>
            </a:r>
            <a:r>
              <a:rPr lang="tr-TR" sz="4800" b="1" dirty="0"/>
              <a:t> </a:t>
            </a:r>
            <a:r>
              <a:rPr lang="tr-TR" sz="4800" b="1" dirty="0" err="1"/>
              <a:t>forty</a:t>
            </a:r>
            <a:r>
              <a:rPr lang="tr-TR" sz="4800" b="1" dirty="0"/>
              <a:t>.</a:t>
            </a:r>
            <a:endParaRPr lang="en-US" sz="48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B38F791-5596-D4CF-8E2A-EF77815EAEFB}"/>
              </a:ext>
            </a:extLst>
          </p:cNvPr>
          <p:cNvSpPr/>
          <p:nvPr/>
        </p:nvSpPr>
        <p:spPr>
          <a:xfrm>
            <a:off x="6421828" y="476904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/>
              <a:t>Saat üç kırk.</a:t>
            </a:r>
            <a:endParaRPr lang="en-US" sz="40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E832156-4B69-8E04-539F-7305FEAEF87A}"/>
              </a:ext>
            </a:extLst>
          </p:cNvPr>
          <p:cNvSpPr txBox="1"/>
          <p:nvPr/>
        </p:nvSpPr>
        <p:spPr>
          <a:xfrm>
            <a:off x="371311" y="89656"/>
            <a:ext cx="1144937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i="1" dirty="0"/>
              <a:t>Diğer saatlerin hepsi önce </a:t>
            </a:r>
            <a:r>
              <a:rPr lang="tr-TR" sz="2400" b="1" i="1" dirty="0" err="1"/>
              <a:t>saattaki</a:t>
            </a:r>
            <a:r>
              <a:rPr lang="tr-TR" sz="2400" b="1" i="1" dirty="0"/>
              <a:t> sonra dakikadaki sayı söylenerek okunabilir.</a:t>
            </a:r>
          </a:p>
        </p:txBody>
      </p:sp>
    </p:spTree>
    <p:extLst>
      <p:ext uri="{BB962C8B-B14F-4D97-AF65-F5344CB8AC3E}">
        <p14:creationId xmlns:p14="http://schemas.microsoft.com/office/powerpoint/2010/main" val="212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F75B2-6149-5BCA-DF3C-4FBD84DDF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647855B-4BB6-8690-FA3D-4590D26D6D90}"/>
              </a:ext>
            </a:extLst>
          </p:cNvPr>
          <p:cNvSpPr txBox="1"/>
          <p:nvPr/>
        </p:nvSpPr>
        <p:spPr>
          <a:xfrm>
            <a:off x="493194" y="233956"/>
            <a:ext cx="406928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err="1"/>
              <a:t>Tell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time of </a:t>
            </a:r>
            <a:r>
              <a:rPr lang="tr-TR" sz="2000" dirty="0" err="1"/>
              <a:t>given</a:t>
            </a:r>
            <a:r>
              <a:rPr lang="tr-TR" sz="2000" dirty="0"/>
              <a:t> </a:t>
            </a:r>
            <a:r>
              <a:rPr lang="tr-TR" sz="2000" dirty="0" err="1"/>
              <a:t>clocks</a:t>
            </a:r>
            <a:r>
              <a:rPr lang="tr-TR" sz="2000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AE0F48-F5B6-8667-873D-3484AEE19E3B}"/>
              </a:ext>
            </a:extLst>
          </p:cNvPr>
          <p:cNvSpPr/>
          <p:nvPr/>
        </p:nvSpPr>
        <p:spPr>
          <a:xfrm>
            <a:off x="2590800" y="1386240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/>
              <a:t>1</a:t>
            </a:r>
            <a:endParaRPr lang="en-US" sz="3200" b="1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E160E19-4876-D0DC-47BC-370D56F9DC2B}"/>
              </a:ext>
            </a:extLst>
          </p:cNvPr>
          <p:cNvSpPr/>
          <p:nvPr/>
        </p:nvSpPr>
        <p:spPr>
          <a:xfrm>
            <a:off x="2590800" y="1386240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It’s</a:t>
            </a:r>
            <a:r>
              <a:rPr lang="tr-TR" sz="3200" b="1" dirty="0"/>
              <a:t> </a:t>
            </a:r>
            <a:r>
              <a:rPr lang="tr-TR" sz="3200" b="1" dirty="0" err="1"/>
              <a:t>three</a:t>
            </a:r>
            <a:r>
              <a:rPr lang="tr-TR" sz="3200" b="1" dirty="0"/>
              <a:t> </a:t>
            </a:r>
            <a:r>
              <a:rPr lang="tr-TR" sz="3200" b="1" dirty="0" err="1"/>
              <a:t>o’clock</a:t>
            </a:r>
            <a:r>
              <a:rPr lang="tr-TR" sz="3200" b="1" dirty="0"/>
              <a:t>.</a:t>
            </a:r>
            <a:endParaRPr lang="en-US" sz="32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A2796B5-D24D-3DF4-882E-DF2FDAB3F7EF}"/>
              </a:ext>
            </a:extLst>
          </p:cNvPr>
          <p:cNvSpPr/>
          <p:nvPr/>
        </p:nvSpPr>
        <p:spPr>
          <a:xfrm>
            <a:off x="2590800" y="3379644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/>
              <a:t>3</a:t>
            </a:r>
            <a:endParaRPr lang="en-US" sz="32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4DB8088-18E5-3DB0-9E44-D7609F5E1F96}"/>
              </a:ext>
            </a:extLst>
          </p:cNvPr>
          <p:cNvSpPr/>
          <p:nvPr/>
        </p:nvSpPr>
        <p:spPr>
          <a:xfrm>
            <a:off x="8305800" y="4230530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/>
              <a:t>4</a:t>
            </a:r>
            <a:endParaRPr lang="en-US" sz="32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A1360D7-BDC7-A6AF-311E-A51DAA7A603D}"/>
              </a:ext>
            </a:extLst>
          </p:cNvPr>
          <p:cNvSpPr/>
          <p:nvPr/>
        </p:nvSpPr>
        <p:spPr>
          <a:xfrm>
            <a:off x="8305800" y="1386240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/>
              <a:t>2</a:t>
            </a:r>
            <a:endParaRPr lang="en-US" sz="32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9777E4-7EF4-A6AF-F6BD-FACEF12E3239}"/>
              </a:ext>
            </a:extLst>
          </p:cNvPr>
          <p:cNvSpPr/>
          <p:nvPr/>
        </p:nvSpPr>
        <p:spPr>
          <a:xfrm>
            <a:off x="8305800" y="1386240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It’s</a:t>
            </a:r>
            <a:r>
              <a:rPr lang="tr-TR" sz="3200" b="1" dirty="0"/>
              <a:t> two </a:t>
            </a:r>
            <a:r>
              <a:rPr lang="tr-TR" sz="3200" b="1" dirty="0" err="1"/>
              <a:t>o’clock</a:t>
            </a:r>
            <a:r>
              <a:rPr lang="tr-TR" sz="3200" b="1" dirty="0"/>
              <a:t>.</a:t>
            </a:r>
            <a:endParaRPr lang="en-US" sz="3200" b="1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C3839AB-490C-1A38-1D9B-1D81EDB6106E}"/>
              </a:ext>
            </a:extLst>
          </p:cNvPr>
          <p:cNvSpPr/>
          <p:nvPr/>
        </p:nvSpPr>
        <p:spPr>
          <a:xfrm>
            <a:off x="2590800" y="3379644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It’s</a:t>
            </a:r>
            <a:r>
              <a:rPr lang="tr-TR" sz="3200" b="1" dirty="0"/>
              <a:t> </a:t>
            </a:r>
            <a:r>
              <a:rPr lang="tr-TR" sz="3200" b="1" dirty="0" err="1"/>
              <a:t>half</a:t>
            </a:r>
            <a:r>
              <a:rPr lang="tr-TR" sz="3200" b="1" dirty="0"/>
              <a:t> </a:t>
            </a:r>
            <a:r>
              <a:rPr lang="tr-TR" sz="3200" b="1" dirty="0" err="1"/>
              <a:t>past</a:t>
            </a:r>
            <a:r>
              <a:rPr lang="tr-TR" sz="3200" b="1" dirty="0"/>
              <a:t> </a:t>
            </a:r>
            <a:r>
              <a:rPr lang="tr-TR" sz="3200" b="1" dirty="0" err="1"/>
              <a:t>five</a:t>
            </a:r>
            <a:r>
              <a:rPr lang="tr-TR" sz="3200" b="1" dirty="0"/>
              <a:t>.</a:t>
            </a:r>
            <a:endParaRPr lang="en-US" sz="32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8E9D8C5-8002-D7CC-1978-6FED5A127F17}"/>
              </a:ext>
            </a:extLst>
          </p:cNvPr>
          <p:cNvSpPr/>
          <p:nvPr/>
        </p:nvSpPr>
        <p:spPr>
          <a:xfrm>
            <a:off x="2590800" y="4620874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/>
              <a:t>4</a:t>
            </a:r>
            <a:endParaRPr lang="en-US" sz="3200" b="1" dirty="0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48D5D13-CE09-9ACA-8B74-DABC19427FC8}"/>
              </a:ext>
            </a:extLst>
          </p:cNvPr>
          <p:cNvSpPr/>
          <p:nvPr/>
        </p:nvSpPr>
        <p:spPr>
          <a:xfrm>
            <a:off x="2590800" y="4620874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It’s</a:t>
            </a:r>
            <a:r>
              <a:rPr lang="tr-TR" sz="3200" b="1" dirty="0"/>
              <a:t> </a:t>
            </a:r>
            <a:r>
              <a:rPr lang="tr-TR" sz="3200" b="1" dirty="0" err="1"/>
              <a:t>five</a:t>
            </a:r>
            <a:r>
              <a:rPr lang="tr-TR" sz="3200" b="1" dirty="0"/>
              <a:t> </a:t>
            </a:r>
            <a:r>
              <a:rPr lang="tr-TR" sz="3200" b="1" dirty="0" err="1"/>
              <a:t>thirty</a:t>
            </a:r>
            <a:r>
              <a:rPr lang="tr-TR" sz="3200" b="1" dirty="0"/>
              <a:t>.</a:t>
            </a:r>
            <a:endParaRPr lang="en-US" sz="3200" b="1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6DA238B-C853-E807-2FF2-DC48EB622AF7}"/>
              </a:ext>
            </a:extLst>
          </p:cNvPr>
          <p:cNvSpPr/>
          <p:nvPr/>
        </p:nvSpPr>
        <p:spPr>
          <a:xfrm>
            <a:off x="8305800" y="4230530"/>
            <a:ext cx="3619500" cy="1241230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err="1"/>
              <a:t>It’s</a:t>
            </a:r>
            <a:r>
              <a:rPr lang="tr-TR" sz="3200" b="1" dirty="0"/>
              <a:t> </a:t>
            </a:r>
            <a:r>
              <a:rPr lang="tr-TR" sz="3200" b="1" dirty="0" err="1"/>
              <a:t>four</a:t>
            </a:r>
            <a:r>
              <a:rPr lang="tr-TR" sz="3200" b="1" dirty="0"/>
              <a:t> ten.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847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1EE5D-A01C-BFB0-71EE-420F845F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5826ACE-B197-E7ED-60E7-9C865A8208EE}"/>
              </a:ext>
            </a:extLst>
          </p:cNvPr>
          <p:cNvSpPr/>
          <p:nvPr/>
        </p:nvSpPr>
        <p:spPr>
          <a:xfrm>
            <a:off x="325628" y="4369869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Wake </a:t>
            </a:r>
            <a:r>
              <a:rPr lang="tr-TR" sz="6000" b="1" dirty="0" err="1"/>
              <a:t>up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371B1D6-5A9B-DF8F-F034-5FED19B02F80}"/>
              </a:ext>
            </a:extLst>
          </p:cNvPr>
          <p:cNvSpPr/>
          <p:nvPr/>
        </p:nvSpPr>
        <p:spPr>
          <a:xfrm>
            <a:off x="325628" y="5179523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Uyanmak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C3EC14C-D7BE-0C70-23DB-CA1EECE69A41}"/>
              </a:ext>
            </a:extLst>
          </p:cNvPr>
          <p:cNvSpPr/>
          <p:nvPr/>
        </p:nvSpPr>
        <p:spPr>
          <a:xfrm>
            <a:off x="6503469" y="4369869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Get</a:t>
            </a:r>
            <a:r>
              <a:rPr lang="tr-TR" sz="6000" b="1" dirty="0"/>
              <a:t> </a:t>
            </a:r>
            <a:r>
              <a:rPr lang="tr-TR" sz="6000" b="1" dirty="0" err="1"/>
              <a:t>up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1D3E5FA-4361-3706-A505-E08E27F861A1}"/>
              </a:ext>
            </a:extLst>
          </p:cNvPr>
          <p:cNvSpPr/>
          <p:nvPr/>
        </p:nvSpPr>
        <p:spPr>
          <a:xfrm>
            <a:off x="6503469" y="5179523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Kalkmak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846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C6BF5-58D0-4E84-320F-687853A8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9045BAD-5BDF-71AD-B94B-AF4F7955B19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https://www.egetolgayaltinay.com/lessons/889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E3B6559-867A-AD64-BA04-8A4262F31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6033">
            <a:off x="8687173" y="3694752"/>
            <a:ext cx="2525772" cy="23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1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8BC15-CD51-039F-E435-1242209B1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0D822C-663D-0B86-3229-6C3A246D9B3C}"/>
              </a:ext>
            </a:extLst>
          </p:cNvPr>
          <p:cNvSpPr txBox="1"/>
          <p:nvPr/>
        </p:nvSpPr>
        <p:spPr>
          <a:xfrm>
            <a:off x="226493" y="262471"/>
            <a:ext cx="1100348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Birinin bir eylemi ne zaman yaptığını sormak için «</a:t>
            </a:r>
            <a:r>
              <a:rPr lang="tr-TR" sz="2800" b="1" dirty="0" err="1">
                <a:solidFill>
                  <a:srgbClr val="877390"/>
                </a:solidFill>
              </a:rPr>
              <a:t>What</a:t>
            </a:r>
            <a:r>
              <a:rPr lang="tr-TR" sz="2800" b="1" dirty="0">
                <a:solidFill>
                  <a:srgbClr val="877390"/>
                </a:solidFill>
              </a:rPr>
              <a:t> time do </a:t>
            </a:r>
            <a:r>
              <a:rPr lang="tr-TR" sz="2800" b="1" dirty="0" err="1">
                <a:solidFill>
                  <a:srgbClr val="877390"/>
                </a:solidFill>
              </a:rPr>
              <a:t>you</a:t>
            </a:r>
            <a:r>
              <a:rPr lang="tr-TR" sz="2800" b="1" dirty="0">
                <a:solidFill>
                  <a:srgbClr val="877390"/>
                </a:solidFill>
              </a:rPr>
              <a:t> …?</a:t>
            </a:r>
            <a:r>
              <a:rPr lang="tr-TR" sz="2000" dirty="0"/>
              <a:t>» kalıbı kullanılır.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F9B125D7-FD0C-346F-BDE4-C73966AB4174}"/>
              </a:ext>
            </a:extLst>
          </p:cNvPr>
          <p:cNvSpPr/>
          <p:nvPr/>
        </p:nvSpPr>
        <p:spPr>
          <a:xfrm>
            <a:off x="226494" y="1765066"/>
            <a:ext cx="7431606" cy="1171163"/>
          </a:xfrm>
          <a:prstGeom prst="wedgeRectCallout">
            <a:avLst>
              <a:gd name="adj1" fmla="val -32526"/>
              <a:gd name="adj2" fmla="val 9679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What</a:t>
            </a:r>
            <a:r>
              <a:rPr lang="tr-TR" sz="3600" b="1" dirty="0">
                <a:solidFill>
                  <a:srgbClr val="FF0000"/>
                </a:solidFill>
              </a:rPr>
              <a:t> time </a:t>
            </a:r>
            <a:r>
              <a:rPr lang="tr-TR" sz="3600" b="1" dirty="0">
                <a:solidFill>
                  <a:schemeClr val="tx1"/>
                </a:solidFill>
              </a:rPr>
              <a:t>do </a:t>
            </a:r>
            <a:r>
              <a:rPr lang="tr-TR" sz="3600" b="1" dirty="0" err="1">
                <a:solidFill>
                  <a:schemeClr val="tx1"/>
                </a:solidFill>
              </a:rPr>
              <a:t>you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wake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up</a:t>
            </a:r>
            <a:r>
              <a:rPr lang="tr-TR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E027DE51-EDD8-4D87-93E9-2DDE41BD59EE}"/>
              </a:ext>
            </a:extLst>
          </p:cNvPr>
          <p:cNvSpPr/>
          <p:nvPr/>
        </p:nvSpPr>
        <p:spPr>
          <a:xfrm>
            <a:off x="226493" y="1292606"/>
            <a:ext cx="743160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Saat kaçta </a:t>
            </a:r>
            <a:r>
              <a:rPr lang="tr-TR" sz="2800" b="1" dirty="0">
                <a:solidFill>
                  <a:sysClr val="windowText" lastClr="000000"/>
                </a:solidFill>
              </a:rPr>
              <a:t>uyanırsın?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4D724839-FA4D-0AF4-2347-F2E1C766A7C5}"/>
              </a:ext>
            </a:extLst>
          </p:cNvPr>
          <p:cNvSpPr/>
          <p:nvPr/>
        </p:nvSpPr>
        <p:spPr>
          <a:xfrm>
            <a:off x="3090863" y="3769450"/>
            <a:ext cx="6010275" cy="1171163"/>
          </a:xfrm>
          <a:prstGeom prst="wedgeRectCallout">
            <a:avLst>
              <a:gd name="adj1" fmla="val 69110"/>
              <a:gd name="adj2" fmla="val 6670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 </a:t>
            </a:r>
            <a:r>
              <a:rPr lang="tr-TR" sz="3200" b="1" dirty="0" err="1">
                <a:solidFill>
                  <a:schemeClr val="tx1"/>
                </a:solidFill>
              </a:rPr>
              <a:t>wake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up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at</a:t>
            </a:r>
            <a:r>
              <a:rPr lang="tr-TR" sz="3200" b="1" dirty="0">
                <a:solidFill>
                  <a:schemeClr val="tx1"/>
                </a:solidFill>
              </a:rPr>
              <a:t> seven </a:t>
            </a:r>
            <a:r>
              <a:rPr lang="tr-TR" sz="3200" b="1" dirty="0" err="1">
                <a:solidFill>
                  <a:schemeClr val="tx1"/>
                </a:solidFill>
              </a:rPr>
              <a:t>o’clock</a:t>
            </a:r>
            <a:r>
              <a:rPr lang="tr-TR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3870F7C0-C17F-A2D0-256A-F9E63007E963}"/>
              </a:ext>
            </a:extLst>
          </p:cNvPr>
          <p:cNvSpPr/>
          <p:nvPr/>
        </p:nvSpPr>
        <p:spPr>
          <a:xfrm>
            <a:off x="3090862" y="3296990"/>
            <a:ext cx="6010275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Saat 7’</a:t>
            </a:r>
            <a:r>
              <a:rPr lang="tr-TR" sz="2800" b="1" dirty="0">
                <a:solidFill>
                  <a:srgbClr val="FF0000"/>
                </a:solidFill>
              </a:rPr>
              <a:t>de </a:t>
            </a:r>
            <a:r>
              <a:rPr lang="tr-TR" sz="2800" b="1" dirty="0">
                <a:solidFill>
                  <a:schemeClr val="tx1"/>
                </a:solidFill>
              </a:rPr>
              <a:t>uyanırım</a:t>
            </a:r>
            <a:r>
              <a:rPr lang="tr-TR" sz="28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12E949B3-9D04-E6A6-66FF-04985B1DA841}"/>
              </a:ext>
            </a:extLst>
          </p:cNvPr>
          <p:cNvSpPr/>
          <p:nvPr/>
        </p:nvSpPr>
        <p:spPr>
          <a:xfrm>
            <a:off x="2864918" y="5646652"/>
            <a:ext cx="6126682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Saatlerden önce «</a:t>
            </a:r>
            <a:r>
              <a:rPr lang="tr-TR" sz="2400" b="1" dirty="0">
                <a:solidFill>
                  <a:srgbClr val="FF0000"/>
                </a:solidFill>
              </a:rPr>
              <a:t>at</a:t>
            </a:r>
            <a:r>
              <a:rPr lang="tr-TR" sz="2400" b="1" dirty="0">
                <a:solidFill>
                  <a:sysClr val="windowText" lastClr="000000"/>
                </a:solidFill>
              </a:rPr>
              <a:t>» kullanılır.</a:t>
            </a:r>
          </a:p>
        </p:txBody>
      </p:sp>
    </p:spTree>
    <p:extLst>
      <p:ext uri="{BB962C8B-B14F-4D97-AF65-F5344CB8AC3E}">
        <p14:creationId xmlns:p14="http://schemas.microsoft.com/office/powerpoint/2010/main" val="2553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391C7-34C9-CE64-BA93-F085F9ED3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5F590C29-9ECF-EBE2-19CE-C1AAAB4D44B8}"/>
              </a:ext>
            </a:extLst>
          </p:cNvPr>
          <p:cNvSpPr/>
          <p:nvPr/>
        </p:nvSpPr>
        <p:spPr>
          <a:xfrm>
            <a:off x="226494" y="1765066"/>
            <a:ext cx="7431606" cy="1171163"/>
          </a:xfrm>
          <a:prstGeom prst="wedgeRectCallout">
            <a:avLst>
              <a:gd name="adj1" fmla="val -32526"/>
              <a:gd name="adj2" fmla="val 9679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rgbClr val="FF0000"/>
                </a:solidFill>
              </a:rPr>
              <a:t>What</a:t>
            </a:r>
            <a:r>
              <a:rPr lang="tr-TR" sz="3600" b="1" dirty="0">
                <a:solidFill>
                  <a:srgbClr val="FF0000"/>
                </a:solidFill>
              </a:rPr>
              <a:t> time </a:t>
            </a:r>
            <a:r>
              <a:rPr lang="tr-TR" sz="3600" b="1" dirty="0">
                <a:solidFill>
                  <a:schemeClr val="tx1"/>
                </a:solidFill>
              </a:rPr>
              <a:t>do </a:t>
            </a:r>
            <a:r>
              <a:rPr lang="tr-TR" sz="3600" b="1" dirty="0" err="1">
                <a:solidFill>
                  <a:schemeClr val="tx1"/>
                </a:solidFill>
              </a:rPr>
              <a:t>you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have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dinner</a:t>
            </a:r>
            <a:r>
              <a:rPr lang="tr-TR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F2684AC7-8B20-A072-71F7-343DD05709DF}"/>
              </a:ext>
            </a:extLst>
          </p:cNvPr>
          <p:cNvSpPr/>
          <p:nvPr/>
        </p:nvSpPr>
        <p:spPr>
          <a:xfrm>
            <a:off x="226493" y="1292606"/>
            <a:ext cx="743160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Saat kaçta </a:t>
            </a:r>
            <a:r>
              <a:rPr lang="tr-TR" sz="2800" b="1" dirty="0">
                <a:solidFill>
                  <a:sysClr val="windowText" lastClr="000000"/>
                </a:solidFill>
              </a:rPr>
              <a:t>uyanırsın?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82DADD0-CCFC-5D58-8FA3-826B2FF89EB8}"/>
              </a:ext>
            </a:extLst>
          </p:cNvPr>
          <p:cNvSpPr/>
          <p:nvPr/>
        </p:nvSpPr>
        <p:spPr>
          <a:xfrm>
            <a:off x="3276600" y="4770764"/>
            <a:ext cx="6124576" cy="1171163"/>
          </a:xfrm>
          <a:prstGeom prst="wedgeRectCallout">
            <a:avLst>
              <a:gd name="adj1" fmla="val 58809"/>
              <a:gd name="adj2" fmla="val 2116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 </a:t>
            </a:r>
            <a:r>
              <a:rPr lang="tr-TR" sz="3200" b="1" dirty="0" err="1">
                <a:solidFill>
                  <a:schemeClr val="tx1"/>
                </a:solidFill>
              </a:rPr>
              <a:t>have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dinner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at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half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past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eight</a:t>
            </a:r>
            <a:r>
              <a:rPr lang="tr-TR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B7FA6997-1A16-3649-47FA-9C7557CAF773}"/>
              </a:ext>
            </a:extLst>
          </p:cNvPr>
          <p:cNvSpPr/>
          <p:nvPr/>
        </p:nvSpPr>
        <p:spPr>
          <a:xfrm>
            <a:off x="3276599" y="4298304"/>
            <a:ext cx="6124576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Saat sekiz buçukta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akşam yemeği yerim</a:t>
            </a:r>
            <a:r>
              <a:rPr lang="tr-TR" sz="24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2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D9F6A-ADCD-6634-A044-09D9A63A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AEFD441-CDEB-9FEA-095E-2E266E9ADE52}"/>
              </a:ext>
            </a:extLst>
          </p:cNvPr>
          <p:cNvSpPr txBox="1"/>
          <p:nvPr/>
        </p:nvSpPr>
        <p:spPr>
          <a:xfrm>
            <a:off x="469779" y="3300910"/>
            <a:ext cx="1103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86674A"/>
                </a:solidFill>
              </a:rPr>
              <a:t>(Haftanın Günleri)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340D0D3-A79B-E420-7B72-09B5BE4CCCC1}"/>
              </a:ext>
            </a:extLst>
          </p:cNvPr>
          <p:cNvSpPr txBox="1"/>
          <p:nvPr/>
        </p:nvSpPr>
        <p:spPr>
          <a:xfrm>
            <a:off x="0" y="219483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solidFill>
                  <a:srgbClr val="877390"/>
                </a:solidFill>
              </a:rPr>
              <a:t>Days</a:t>
            </a:r>
            <a:r>
              <a:rPr lang="tr-TR" sz="9600" b="1" dirty="0">
                <a:solidFill>
                  <a:srgbClr val="877390"/>
                </a:solidFill>
              </a:rPr>
              <a:t> of </a:t>
            </a:r>
            <a:r>
              <a:rPr lang="tr-TR" sz="9600" b="1" dirty="0" err="1">
                <a:solidFill>
                  <a:srgbClr val="877390"/>
                </a:solidFill>
              </a:rPr>
              <a:t>the</a:t>
            </a:r>
            <a:r>
              <a:rPr lang="tr-TR" sz="9600" b="1" dirty="0">
                <a:solidFill>
                  <a:srgbClr val="877390"/>
                </a:solidFill>
              </a:rPr>
              <a:t> </a:t>
            </a:r>
            <a:r>
              <a:rPr lang="tr-TR" sz="9600" b="1" dirty="0" err="1">
                <a:solidFill>
                  <a:srgbClr val="877390"/>
                </a:solidFill>
              </a:rPr>
              <a:t>Week</a:t>
            </a:r>
            <a:endParaRPr lang="tr-TR" sz="9600" b="1" dirty="0">
              <a:solidFill>
                <a:srgbClr val="8773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611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9CCFEC-2D08-68F4-2A2C-EF49DC269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753D42E-9215-ACD2-5841-06754EAE6D95}"/>
              </a:ext>
            </a:extLst>
          </p:cNvPr>
          <p:cNvSpPr/>
          <p:nvPr/>
        </p:nvSpPr>
        <p:spPr>
          <a:xfrm>
            <a:off x="6096000" y="685801"/>
            <a:ext cx="4286250" cy="742950"/>
          </a:xfrm>
          <a:prstGeom prst="rect">
            <a:avLst/>
          </a:prstGeom>
          <a:solidFill>
            <a:srgbClr val="F164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>
                <a:solidFill>
                  <a:schemeClr val="tx1"/>
                </a:solidFill>
              </a:rPr>
              <a:t>Pazartesi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A932B4E-1546-5985-F8E5-BC307F1A4953}"/>
              </a:ext>
            </a:extLst>
          </p:cNvPr>
          <p:cNvSpPr/>
          <p:nvPr/>
        </p:nvSpPr>
        <p:spPr>
          <a:xfrm>
            <a:off x="6096000" y="1524001"/>
            <a:ext cx="4286250" cy="742950"/>
          </a:xfrm>
          <a:prstGeom prst="rect">
            <a:avLst/>
          </a:prstGeom>
          <a:solidFill>
            <a:srgbClr val="F5B32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Salı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A3B4F63-CA50-7591-4704-7B1B165157BE}"/>
              </a:ext>
            </a:extLst>
          </p:cNvPr>
          <p:cNvSpPr/>
          <p:nvPr/>
        </p:nvSpPr>
        <p:spPr>
          <a:xfrm>
            <a:off x="6096000" y="2362201"/>
            <a:ext cx="4286250" cy="742950"/>
          </a:xfrm>
          <a:prstGeom prst="rect">
            <a:avLst/>
          </a:prstGeom>
          <a:solidFill>
            <a:srgbClr val="FDEB4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Çarşamba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20F371D-DAB2-EC09-FE1F-51792E6BF131}"/>
              </a:ext>
            </a:extLst>
          </p:cNvPr>
          <p:cNvSpPr/>
          <p:nvPr/>
        </p:nvSpPr>
        <p:spPr>
          <a:xfrm>
            <a:off x="6096000" y="3200401"/>
            <a:ext cx="4286250" cy="742950"/>
          </a:xfrm>
          <a:prstGeom prst="rect">
            <a:avLst/>
          </a:prstGeom>
          <a:solidFill>
            <a:srgbClr val="6CC4B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Perşembe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1D3CB811-19F0-B11E-EC94-CF8FF7AF258B}"/>
              </a:ext>
            </a:extLst>
          </p:cNvPr>
          <p:cNvSpPr/>
          <p:nvPr/>
        </p:nvSpPr>
        <p:spPr>
          <a:xfrm>
            <a:off x="6096000" y="4038601"/>
            <a:ext cx="4286250" cy="742950"/>
          </a:xfrm>
          <a:prstGeom prst="rect">
            <a:avLst/>
          </a:prstGeom>
          <a:solidFill>
            <a:srgbClr val="63A8C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Cuma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7D772BA-CB3E-86E2-1477-F7B3667FF734}"/>
              </a:ext>
            </a:extLst>
          </p:cNvPr>
          <p:cNvSpPr/>
          <p:nvPr/>
        </p:nvSpPr>
        <p:spPr>
          <a:xfrm>
            <a:off x="6096000" y="4868546"/>
            <a:ext cx="4286250" cy="742950"/>
          </a:xfrm>
          <a:prstGeom prst="rect">
            <a:avLst/>
          </a:prstGeom>
          <a:solidFill>
            <a:srgbClr val="877EC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Cumartesi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20B28168-09D5-262F-6F57-A89ED9813D38}"/>
              </a:ext>
            </a:extLst>
          </p:cNvPr>
          <p:cNvSpPr/>
          <p:nvPr/>
        </p:nvSpPr>
        <p:spPr>
          <a:xfrm>
            <a:off x="6096000" y="5698491"/>
            <a:ext cx="4286250" cy="742950"/>
          </a:xfrm>
          <a:prstGeom prst="rect">
            <a:avLst/>
          </a:prstGeom>
          <a:solidFill>
            <a:srgbClr val="FD60B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tx1"/>
                </a:solidFill>
              </a:rPr>
              <a:t>Pazar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8B8B8F2-2E17-25C1-015E-AC6F007A0616}"/>
              </a:ext>
            </a:extLst>
          </p:cNvPr>
          <p:cNvSpPr/>
          <p:nvPr/>
        </p:nvSpPr>
        <p:spPr>
          <a:xfrm>
            <a:off x="1695450" y="1515746"/>
            <a:ext cx="4400550" cy="75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CBA9977-8957-DD5D-A696-95FF3B768E49}"/>
              </a:ext>
            </a:extLst>
          </p:cNvPr>
          <p:cNvSpPr/>
          <p:nvPr/>
        </p:nvSpPr>
        <p:spPr>
          <a:xfrm>
            <a:off x="1695450" y="2345691"/>
            <a:ext cx="4400550" cy="75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E1DBDEF-9D18-0ACD-000B-35CEA527933A}"/>
              </a:ext>
            </a:extLst>
          </p:cNvPr>
          <p:cNvSpPr/>
          <p:nvPr/>
        </p:nvSpPr>
        <p:spPr>
          <a:xfrm>
            <a:off x="1695450" y="3183891"/>
            <a:ext cx="4400550" cy="75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182651B-C74D-A96C-EDC9-E78F093E4A2F}"/>
              </a:ext>
            </a:extLst>
          </p:cNvPr>
          <p:cNvSpPr/>
          <p:nvPr/>
        </p:nvSpPr>
        <p:spPr>
          <a:xfrm>
            <a:off x="1695450" y="4022091"/>
            <a:ext cx="4400550" cy="75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FCBB440-2310-3F8C-2977-098798764E7A}"/>
              </a:ext>
            </a:extLst>
          </p:cNvPr>
          <p:cNvSpPr/>
          <p:nvPr/>
        </p:nvSpPr>
        <p:spPr>
          <a:xfrm>
            <a:off x="1695450" y="4852036"/>
            <a:ext cx="4400550" cy="75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E866C054-595B-1FF7-E425-8837E195283E}"/>
              </a:ext>
            </a:extLst>
          </p:cNvPr>
          <p:cNvSpPr/>
          <p:nvPr/>
        </p:nvSpPr>
        <p:spPr>
          <a:xfrm>
            <a:off x="1695450" y="5681980"/>
            <a:ext cx="4400550" cy="87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90922-7290-887F-E1BB-D76FF6F18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A5AC139-D24D-F340-9148-72ECA5811678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https://www.egetolgayaltinay.com/lessons/892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A0BA8AD-DF40-1C41-7F2D-4FE0BC9CE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4538">
            <a:off x="8785226" y="3745739"/>
            <a:ext cx="23431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7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BF3AC-5C50-1525-6750-96D9271C3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551E723-719E-9E70-73C8-569753FA2E1D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https://www.egetolgayaltinay.com/lessons/893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6A14E7-F156-8516-74C4-CBB76C3DE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3558">
            <a:off x="8970240" y="3898756"/>
            <a:ext cx="23241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3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FE433-FD47-1E2B-F21F-80A7F1B2B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7D01BAE0-1B50-A723-8E9D-60653431070B}"/>
              </a:ext>
            </a:extLst>
          </p:cNvPr>
          <p:cNvSpPr/>
          <p:nvPr/>
        </p:nvSpPr>
        <p:spPr>
          <a:xfrm>
            <a:off x="693219" y="1555517"/>
            <a:ext cx="8012632" cy="920984"/>
          </a:xfrm>
          <a:prstGeom prst="wedgeRectCallout">
            <a:avLst>
              <a:gd name="adj1" fmla="val -32526"/>
              <a:gd name="adj2" fmla="val 9679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>
                <a:solidFill>
                  <a:schemeClr val="tx1"/>
                </a:solidFill>
              </a:rPr>
              <a:t>What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 err="1">
                <a:solidFill>
                  <a:schemeClr val="tx1"/>
                </a:solidFill>
              </a:rPr>
              <a:t>you</a:t>
            </a:r>
            <a:r>
              <a:rPr lang="tr-TR" sz="3600" b="1" dirty="0">
                <a:solidFill>
                  <a:schemeClr val="tx1"/>
                </a:solidFill>
              </a:rPr>
              <a:t> do </a:t>
            </a:r>
            <a:r>
              <a:rPr lang="tr-TR" sz="3600" b="1" dirty="0">
                <a:solidFill>
                  <a:srgbClr val="FF0000"/>
                </a:solidFill>
              </a:rPr>
              <a:t>on</a:t>
            </a:r>
            <a:r>
              <a:rPr lang="tr-TR" sz="3600" b="1" dirty="0">
                <a:solidFill>
                  <a:schemeClr val="tx1"/>
                </a:solidFill>
              </a:rPr>
              <a:t> </a:t>
            </a:r>
            <a:r>
              <a:rPr lang="tr-TR" sz="3600" b="1" dirty="0" err="1">
                <a:solidFill>
                  <a:schemeClr val="tx1"/>
                </a:solidFill>
              </a:rPr>
              <a:t>Monday</a:t>
            </a:r>
            <a:r>
              <a:rPr lang="tr-TR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3533EA63-1CCE-3619-8C5E-F7F600113B31}"/>
              </a:ext>
            </a:extLst>
          </p:cNvPr>
          <p:cNvSpPr/>
          <p:nvPr/>
        </p:nvSpPr>
        <p:spPr>
          <a:xfrm>
            <a:off x="693218" y="1083056"/>
            <a:ext cx="8012632" cy="486468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Pazartesi günü ne yaparsın?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AE1CB49F-A554-0955-36C6-0241529911CF}"/>
              </a:ext>
            </a:extLst>
          </p:cNvPr>
          <p:cNvSpPr/>
          <p:nvPr/>
        </p:nvSpPr>
        <p:spPr>
          <a:xfrm>
            <a:off x="3090863" y="3769451"/>
            <a:ext cx="6010275" cy="920984"/>
          </a:xfrm>
          <a:prstGeom prst="wedgeRectCallout">
            <a:avLst>
              <a:gd name="adj1" fmla="val 69110"/>
              <a:gd name="adj2" fmla="val 6670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I </a:t>
            </a:r>
            <a:r>
              <a:rPr lang="tr-TR" sz="3200" b="1" dirty="0" err="1">
                <a:solidFill>
                  <a:schemeClr val="tx1"/>
                </a:solidFill>
              </a:rPr>
              <a:t>meet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my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friends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on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Monday</a:t>
            </a:r>
            <a:r>
              <a:rPr lang="tr-TR" sz="32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855FC891-06D3-1F43-48F5-FD9C1244674F}"/>
              </a:ext>
            </a:extLst>
          </p:cNvPr>
          <p:cNvSpPr/>
          <p:nvPr/>
        </p:nvSpPr>
        <p:spPr>
          <a:xfrm>
            <a:off x="3090862" y="3296990"/>
            <a:ext cx="6010275" cy="486468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D1CAD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Pazartesi günü arkadaşlarımla buluşurum.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E04515DC-2E0F-9FB3-58B6-AA68D27F9201}"/>
              </a:ext>
            </a:extLst>
          </p:cNvPr>
          <p:cNvSpPr/>
          <p:nvPr/>
        </p:nvSpPr>
        <p:spPr>
          <a:xfrm>
            <a:off x="2836343" y="5302483"/>
            <a:ext cx="6126682" cy="486468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Günlerden önce «</a:t>
            </a:r>
            <a:r>
              <a:rPr lang="tr-TR" sz="2400" b="1" dirty="0">
                <a:solidFill>
                  <a:srgbClr val="FF0000"/>
                </a:solidFill>
              </a:rPr>
              <a:t>on</a:t>
            </a:r>
            <a:r>
              <a:rPr lang="tr-TR" sz="2400" b="1" dirty="0">
                <a:solidFill>
                  <a:sysClr val="windowText" lastClr="000000"/>
                </a:solidFill>
              </a:rPr>
              <a:t>» kullanılır.</a:t>
            </a:r>
          </a:p>
        </p:txBody>
      </p:sp>
    </p:spTree>
    <p:extLst>
      <p:ext uri="{BB962C8B-B14F-4D97-AF65-F5344CB8AC3E}">
        <p14:creationId xmlns:p14="http://schemas.microsoft.com/office/powerpoint/2010/main" val="42527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D213E-CE62-6845-1A83-6C77EC57C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9AEA7B80-BAF3-64C3-DD38-B964EA63F34F}"/>
              </a:ext>
            </a:extLst>
          </p:cNvPr>
          <p:cNvSpPr/>
          <p:nvPr/>
        </p:nvSpPr>
        <p:spPr>
          <a:xfrm>
            <a:off x="4705350" y="752476"/>
            <a:ext cx="7115175" cy="742950"/>
          </a:xfrm>
          <a:prstGeom prst="rect">
            <a:avLst/>
          </a:prstGeom>
          <a:solidFill>
            <a:srgbClr val="F1647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SAAT</a:t>
            </a:r>
            <a:r>
              <a:rPr lang="tr-TR" sz="3600" dirty="0" err="1">
                <a:solidFill>
                  <a:schemeClr val="tx1"/>
                </a:solidFill>
              </a:rPr>
              <a:t>ler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000" b="1" dirty="0">
                <a:solidFill>
                  <a:schemeClr val="tx1"/>
                </a:solidFill>
              </a:rPr>
              <a:t>GECE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4400" b="1" dirty="0" err="1">
                <a:solidFill>
                  <a:schemeClr val="tx1"/>
                </a:solidFill>
              </a:rPr>
              <a:t>AT</a:t>
            </a:r>
            <a:r>
              <a:rPr lang="tr-TR" sz="3600" dirty="0" err="1">
                <a:solidFill>
                  <a:schemeClr val="tx1"/>
                </a:solidFill>
              </a:rPr>
              <a:t>a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3600" dirty="0">
                <a:solidFill>
                  <a:schemeClr val="tx1"/>
                </a:solidFill>
              </a:rPr>
              <a:t>binmiş.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A6CF908-127C-EFE8-1528-771C37D33E71}"/>
              </a:ext>
            </a:extLst>
          </p:cNvPr>
          <p:cNvSpPr/>
          <p:nvPr/>
        </p:nvSpPr>
        <p:spPr>
          <a:xfrm>
            <a:off x="4705349" y="2686050"/>
            <a:ext cx="7115175" cy="742950"/>
          </a:xfrm>
          <a:prstGeom prst="rect">
            <a:avLst/>
          </a:prstGeom>
          <a:solidFill>
            <a:srgbClr val="F5B32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solidFill>
                  <a:schemeClr val="tx1"/>
                </a:solidFill>
              </a:rPr>
              <a:t>ON </a:t>
            </a:r>
            <a:r>
              <a:rPr lang="tr-TR" sz="4000" b="1" dirty="0">
                <a:solidFill>
                  <a:schemeClr val="tx1"/>
                </a:solidFill>
              </a:rPr>
              <a:t>GÜN</a:t>
            </a:r>
            <a:r>
              <a:rPr lang="tr-TR" sz="4400" b="1" dirty="0">
                <a:solidFill>
                  <a:schemeClr val="tx1"/>
                </a:solidFill>
              </a:rPr>
              <a:t> </a:t>
            </a:r>
            <a:r>
              <a:rPr lang="tr-TR" sz="3600" dirty="0">
                <a:solidFill>
                  <a:schemeClr val="tx1"/>
                </a:solidFill>
              </a:rPr>
              <a:t>boyunca,</a:t>
            </a:r>
            <a:endParaRPr lang="tr-TR" sz="4400" dirty="0">
              <a:solidFill>
                <a:schemeClr val="tx1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ABF6C6CF-3F50-022B-28DD-D75AC0B64204}"/>
              </a:ext>
            </a:extLst>
          </p:cNvPr>
          <p:cNvSpPr/>
          <p:nvPr/>
        </p:nvSpPr>
        <p:spPr>
          <a:xfrm>
            <a:off x="4705348" y="4311370"/>
            <a:ext cx="7115175" cy="742950"/>
          </a:xfrm>
          <a:prstGeom prst="rect">
            <a:avLst/>
          </a:prstGeom>
          <a:solidFill>
            <a:srgbClr val="6CC4B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SABAH AKŞAM </a:t>
            </a:r>
            <a:r>
              <a:rPr lang="tr-TR" sz="4400" b="1" dirty="0" err="1">
                <a:solidFill>
                  <a:schemeClr val="tx1"/>
                </a:solidFill>
              </a:rPr>
              <a:t>İN</a:t>
            </a:r>
            <a:r>
              <a:rPr lang="tr-TR" sz="3600" dirty="0" err="1">
                <a:solidFill>
                  <a:schemeClr val="tx1"/>
                </a:solidFill>
              </a:rPr>
              <a:t>lemiş</a:t>
            </a:r>
            <a:r>
              <a:rPr lang="tr-TR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516D3FC-3499-7F55-9C1F-02495CC12BBF}"/>
              </a:ext>
            </a:extLst>
          </p:cNvPr>
          <p:cNvSpPr txBox="1"/>
          <p:nvPr/>
        </p:nvSpPr>
        <p:spPr>
          <a:xfrm>
            <a:off x="5372100" y="1571923"/>
            <a:ext cx="652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/>
              <a:t>Saatlerden önce «</a:t>
            </a:r>
            <a:r>
              <a:rPr lang="tr-TR" sz="3200" b="1" dirty="0">
                <a:solidFill>
                  <a:srgbClr val="EA1A33"/>
                </a:solidFill>
              </a:rPr>
              <a:t>at</a:t>
            </a:r>
            <a:r>
              <a:rPr lang="tr-TR" sz="2800" b="1" dirty="0"/>
              <a:t>» kullanılır.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80D8E7A-F12D-961C-3F90-86C2D89D0F68}"/>
              </a:ext>
            </a:extLst>
          </p:cNvPr>
          <p:cNvSpPr txBox="1"/>
          <p:nvPr/>
        </p:nvSpPr>
        <p:spPr>
          <a:xfrm>
            <a:off x="5372100" y="2033588"/>
            <a:ext cx="652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/>
              <a:t>Öğlen veya geceden önce «</a:t>
            </a:r>
            <a:r>
              <a:rPr lang="tr-TR" sz="3200" b="1" dirty="0">
                <a:solidFill>
                  <a:srgbClr val="EA1A33"/>
                </a:solidFill>
              </a:rPr>
              <a:t>at</a:t>
            </a:r>
            <a:r>
              <a:rPr lang="tr-TR" sz="2800" b="1" dirty="0"/>
              <a:t>» kullanılır.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5B3D7A6-1400-3964-970C-F0C7AF55562C}"/>
              </a:ext>
            </a:extLst>
          </p:cNvPr>
          <p:cNvSpPr txBox="1"/>
          <p:nvPr/>
        </p:nvSpPr>
        <p:spPr>
          <a:xfrm>
            <a:off x="5372099" y="3468469"/>
            <a:ext cx="652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/>
              <a:t>Günlerden önce «</a:t>
            </a:r>
            <a:r>
              <a:rPr lang="tr-TR" sz="3200" b="1" dirty="0">
                <a:solidFill>
                  <a:srgbClr val="DC9B0A"/>
                </a:solidFill>
              </a:rPr>
              <a:t>on</a:t>
            </a:r>
            <a:r>
              <a:rPr lang="tr-TR" sz="2800" b="1" dirty="0"/>
              <a:t>» kullanılır.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7F97E84-4610-EE3A-566F-F02C5FA367D7}"/>
              </a:ext>
            </a:extLst>
          </p:cNvPr>
          <p:cNvSpPr txBox="1"/>
          <p:nvPr/>
        </p:nvSpPr>
        <p:spPr>
          <a:xfrm>
            <a:off x="4381500" y="5196867"/>
            <a:ext cx="7581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/>
              <a:t>Sabah, öğleden sonra ve akşamdan önce «</a:t>
            </a:r>
            <a:r>
              <a:rPr lang="tr-TR" sz="3200" b="1" dirty="0">
                <a:solidFill>
                  <a:srgbClr val="42A491"/>
                </a:solidFill>
              </a:rPr>
              <a:t>in</a:t>
            </a:r>
            <a:r>
              <a:rPr lang="tr-TR" sz="2800" b="1" dirty="0"/>
              <a:t>» kullanılır.</a:t>
            </a:r>
          </a:p>
        </p:txBody>
      </p:sp>
    </p:spTree>
    <p:extLst>
      <p:ext uri="{BB962C8B-B14F-4D97-AF65-F5344CB8AC3E}">
        <p14:creationId xmlns:p14="http://schemas.microsoft.com/office/powerpoint/2010/main" val="6496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EC7626-5F54-5CFF-85F9-112C2FB8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C3ECB6E-FC91-F78B-2FB3-FCEF6A0CFABA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https://www.egetolgayaltinay.com/lessons/894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92B520D-4E15-E3DF-DF07-989DC58E1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593">
            <a:off x="8974714" y="3697628"/>
            <a:ext cx="23336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7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AE2A9-523D-3A54-BAED-C6CEFF33D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AFA7A23-5399-F302-F6D0-D83F5D3A981D}"/>
              </a:ext>
            </a:extLst>
          </p:cNvPr>
          <p:cNvSpPr/>
          <p:nvPr/>
        </p:nvSpPr>
        <p:spPr>
          <a:xfrm>
            <a:off x="325628" y="4369869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Wash</a:t>
            </a:r>
            <a:r>
              <a:rPr lang="tr-TR" sz="6000" b="1" dirty="0"/>
              <a:t> </a:t>
            </a:r>
            <a:r>
              <a:rPr lang="tr-TR" sz="6000" b="1" dirty="0" err="1"/>
              <a:t>hands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A244904-F04E-81F8-9C97-443FFC311A2A}"/>
              </a:ext>
            </a:extLst>
          </p:cNvPr>
          <p:cNvSpPr/>
          <p:nvPr/>
        </p:nvSpPr>
        <p:spPr>
          <a:xfrm>
            <a:off x="325628" y="5179523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Ellerini yıkamak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4440AB-57D8-CF9D-0532-4E84E82C5018}"/>
              </a:ext>
            </a:extLst>
          </p:cNvPr>
          <p:cNvSpPr/>
          <p:nvPr/>
        </p:nvSpPr>
        <p:spPr>
          <a:xfrm>
            <a:off x="6503469" y="4369869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Wash</a:t>
            </a:r>
            <a:r>
              <a:rPr lang="tr-TR" sz="6000" b="1" dirty="0"/>
              <a:t> </a:t>
            </a:r>
            <a:r>
              <a:rPr lang="tr-TR" sz="6000" b="1" dirty="0" err="1"/>
              <a:t>face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BEF5684-8721-0C94-2839-2429D1940B54}"/>
              </a:ext>
            </a:extLst>
          </p:cNvPr>
          <p:cNvSpPr/>
          <p:nvPr/>
        </p:nvSpPr>
        <p:spPr>
          <a:xfrm>
            <a:off x="6503469" y="5179523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Yüzünü yıkamak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86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E0EE9-E9FD-A7FC-8D22-7BB14E8A2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F01F490-E502-E8A0-EF66-4B0AE5696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C950071-FB6A-1590-4489-B981C739818E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E4D5887-F9AF-E9E4-5A42-940848213A87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02D28C-6EC0-4121-2FE2-A09E9BBD1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6FD5BFC-87A9-E558-6EE0-C5F8A524C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FEBF2-BC08-084B-3911-254BBCBCD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A4FBDEF-32DF-9ABA-7C14-4DA5C96D2F9E}"/>
              </a:ext>
            </a:extLst>
          </p:cNvPr>
          <p:cNvSpPr/>
          <p:nvPr/>
        </p:nvSpPr>
        <p:spPr>
          <a:xfrm>
            <a:off x="325628" y="4571999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Get</a:t>
            </a:r>
            <a:r>
              <a:rPr lang="tr-TR" sz="6000" b="1" dirty="0"/>
              <a:t> </a:t>
            </a:r>
            <a:r>
              <a:rPr lang="tr-TR" sz="6000" b="1" dirty="0" err="1"/>
              <a:t>dressed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DAE297B-0D7B-DC91-BF38-884296C4723B}"/>
              </a:ext>
            </a:extLst>
          </p:cNvPr>
          <p:cNvSpPr/>
          <p:nvPr/>
        </p:nvSpPr>
        <p:spPr>
          <a:xfrm>
            <a:off x="325628" y="5381653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Giyinmek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206D704-CC40-D357-FFD6-E84D777AC9EA}"/>
              </a:ext>
            </a:extLst>
          </p:cNvPr>
          <p:cNvSpPr/>
          <p:nvPr/>
        </p:nvSpPr>
        <p:spPr>
          <a:xfrm>
            <a:off x="6503469" y="4571999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Comb</a:t>
            </a:r>
            <a:r>
              <a:rPr lang="tr-TR" sz="6000" b="1" dirty="0"/>
              <a:t> </a:t>
            </a:r>
            <a:r>
              <a:rPr lang="tr-TR" sz="6000" b="1" dirty="0" err="1"/>
              <a:t>hair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F88BE25-3E20-46FF-04F7-D3052E1EA0BA}"/>
              </a:ext>
            </a:extLst>
          </p:cNvPr>
          <p:cNvSpPr/>
          <p:nvPr/>
        </p:nvSpPr>
        <p:spPr>
          <a:xfrm>
            <a:off x="6503469" y="5381653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Saçını taramak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47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24085-EBD4-7328-EF0A-AE561C7E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ABFB3DE-56B9-B26C-22C6-E0F795772C82}"/>
              </a:ext>
            </a:extLst>
          </p:cNvPr>
          <p:cNvSpPr/>
          <p:nvPr/>
        </p:nvSpPr>
        <p:spPr>
          <a:xfrm>
            <a:off x="344878" y="42832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Have</a:t>
            </a:r>
            <a:r>
              <a:rPr lang="tr-TR" sz="5400" b="1" dirty="0"/>
              <a:t> </a:t>
            </a:r>
            <a:r>
              <a:rPr lang="tr-TR" sz="5400" b="1" dirty="0" err="1"/>
              <a:t>breakfast</a:t>
            </a:r>
            <a:endParaRPr lang="en-US" sz="54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0FC066D-F000-062D-88BC-1F231F6DA32E}"/>
              </a:ext>
            </a:extLst>
          </p:cNvPr>
          <p:cNvSpPr/>
          <p:nvPr/>
        </p:nvSpPr>
        <p:spPr>
          <a:xfrm>
            <a:off x="344878" y="50928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Kahvaltı yapmak</a:t>
            </a:r>
            <a:endParaRPr lang="en-US" sz="44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A9AD54F-0B6B-159B-BED4-AAB3364C9442}"/>
              </a:ext>
            </a:extLst>
          </p:cNvPr>
          <p:cNvSpPr/>
          <p:nvPr/>
        </p:nvSpPr>
        <p:spPr>
          <a:xfrm>
            <a:off x="6522719" y="4283241"/>
            <a:ext cx="5362903" cy="809654"/>
          </a:xfrm>
          <a:prstGeom prst="roundRect">
            <a:avLst/>
          </a:prstGeom>
          <a:solidFill>
            <a:srgbClr val="B3A7B9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err="1"/>
              <a:t>Brush</a:t>
            </a:r>
            <a:r>
              <a:rPr lang="tr-TR" sz="5400" b="1" dirty="0"/>
              <a:t> </a:t>
            </a:r>
            <a:r>
              <a:rPr lang="tr-TR" sz="5400" b="1" dirty="0" err="1"/>
              <a:t>teeth</a:t>
            </a:r>
            <a:endParaRPr lang="en-US" sz="54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B83C14-3FFE-3137-1018-F172B0A3E2AE}"/>
              </a:ext>
            </a:extLst>
          </p:cNvPr>
          <p:cNvSpPr/>
          <p:nvPr/>
        </p:nvSpPr>
        <p:spPr>
          <a:xfrm>
            <a:off x="6522719" y="5092895"/>
            <a:ext cx="5362903" cy="809654"/>
          </a:xfrm>
          <a:prstGeom prst="roundRect">
            <a:avLst/>
          </a:prstGeom>
          <a:solidFill>
            <a:srgbClr val="D1CAD5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dirty="0"/>
              <a:t>Dişlerini fırçalamak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38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4BCE68-5F94-064F-4B5A-1F2C94C4D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7A8887C-C614-0BE0-A4F3-0D8383208CD4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064B69E-A5FC-66AB-716C-26A17B689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041" y="3352330"/>
            <a:ext cx="3148157" cy="30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C067C-8447-F87B-5DA7-A4FCC5C16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8294712-5DA2-B0BC-3858-DB122C10B162}"/>
              </a:ext>
            </a:extLst>
          </p:cNvPr>
          <p:cNvSpPr txBox="1"/>
          <p:nvPr/>
        </p:nvSpPr>
        <p:spPr>
          <a:xfrm>
            <a:off x="436214" y="2926451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https://www.egetolgayaltinay.com/lessons/881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C6050B-A701-D634-30A6-1CDB499E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442" y="3429000"/>
            <a:ext cx="3000375" cy="29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1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924</Words>
  <Application>Microsoft Office PowerPoint</Application>
  <PresentationFormat>Geniş ekran</PresentationFormat>
  <Paragraphs>194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 Altınay</dc:creator>
  <cp:lastModifiedBy>Ege Altınay</cp:lastModifiedBy>
  <cp:revision>18</cp:revision>
  <dcterms:created xsi:type="dcterms:W3CDTF">2024-12-27T08:08:09Z</dcterms:created>
  <dcterms:modified xsi:type="dcterms:W3CDTF">2024-12-28T21:19:53Z</dcterms:modified>
</cp:coreProperties>
</file>