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257" r:id="rId4"/>
    <p:sldId id="258" r:id="rId5"/>
    <p:sldId id="259" r:id="rId6"/>
    <p:sldId id="288" r:id="rId7"/>
    <p:sldId id="260" r:id="rId8"/>
    <p:sldId id="289" r:id="rId9"/>
    <p:sldId id="261" r:id="rId10"/>
    <p:sldId id="262" r:id="rId11"/>
    <p:sldId id="263" r:id="rId12"/>
    <p:sldId id="264" r:id="rId13"/>
    <p:sldId id="290" r:id="rId14"/>
    <p:sldId id="265" r:id="rId15"/>
    <p:sldId id="266" r:id="rId16"/>
    <p:sldId id="267" r:id="rId17"/>
    <p:sldId id="268" r:id="rId18"/>
    <p:sldId id="302" r:id="rId19"/>
    <p:sldId id="304" r:id="rId20"/>
    <p:sldId id="305" r:id="rId21"/>
    <p:sldId id="306" r:id="rId22"/>
    <p:sldId id="271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20" r:id="rId32"/>
    <p:sldId id="272" r:id="rId33"/>
    <p:sldId id="309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10: Festivals" id="{4B56370F-4449-4E04-B027-2BCB7779AECC}">
          <p14:sldIdLst>
            <p14:sldId id="256"/>
            <p14:sldId id="319"/>
          </p14:sldIdLst>
        </p14:section>
        <p14:section name="Festivals" id="{668FEE72-A67D-4A1F-A59A-2FD31E2B24CD}">
          <p14:sldIdLst>
            <p14:sldId id="257"/>
            <p14:sldId id="258"/>
            <p14:sldId id="259"/>
            <p14:sldId id="288"/>
            <p14:sldId id="260"/>
            <p14:sldId id="289"/>
          </p14:sldIdLst>
        </p14:section>
        <p14:section name="Verbs about Festivals" id="{F57A137B-C6D9-42BE-9181-7F9AAE408B9A}">
          <p14:sldIdLst>
            <p14:sldId id="261"/>
            <p14:sldId id="262"/>
            <p14:sldId id="263"/>
            <p14:sldId id="264"/>
            <p14:sldId id="290"/>
          </p14:sldIdLst>
        </p14:section>
        <p14:section name="Numbers" id="{9C28F365-F26F-4109-AB8D-03835C012B5A}">
          <p14:sldIdLst>
            <p14:sldId id="265"/>
            <p14:sldId id="266"/>
            <p14:sldId id="267"/>
            <p14:sldId id="268"/>
            <p14:sldId id="302"/>
            <p14:sldId id="304"/>
          </p14:sldIdLst>
        </p14:section>
        <p14:section name="Other Games" id="{78E3EBC0-0174-41B8-8D9F-ABA3D76B63BF}">
          <p14:sldIdLst>
            <p14:sldId id="305"/>
          </p14:sldIdLst>
        </p14:section>
        <p14:section name="Vocabulary Game" id="{DF18385D-51AD-4252-AF08-B5E3FB3ABF47}">
          <p14:sldIdLst>
            <p14:sldId id="306"/>
          </p14:sldIdLst>
        </p14:section>
        <p14:section name="Sample Questions" id="{A691676D-247B-490C-BA7C-9A32027BB3DF}">
          <p14:sldIdLst>
            <p14:sldId id="271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20"/>
          </p14:sldIdLst>
        </p14:section>
        <p14:section name="Thank you! :)" id="{10ECA49E-1933-443C-BD17-A343E9FF12F5}">
          <p14:sldIdLst>
            <p14:sldId id="272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15BC67-3587-56DE-52D0-8D582E9A8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0B3EDD7-FBE5-8379-10F7-CB6041B2E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A2524A-DB50-F45D-52CB-5951209F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8B0361-2DFB-63F6-A759-8EB1C0C3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2091A8-A8CF-3F1B-1ADB-CE58B91A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130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F2A69E-ED46-06D2-7C58-E54740A6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DC021DB-DA3C-E5B9-0CC3-1D5D85AF7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2DE0FA-B5B7-B4B3-A1F4-95E1717C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B9128B-4878-5C68-F97F-3FA8CA3E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83F004-5134-96C8-3555-EE59E7A5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57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6FA8285-0D31-04CD-C5B4-652AAE4D1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D878AC2-420A-492E-2140-42390C8FC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3D26AD0-F540-F1BF-F95E-3C853999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2C21ED-B77E-4782-4D6D-0A6D249F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54F8C7-685F-8B10-96BB-19FB23F9B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142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A43880-7E06-76E9-EDB2-89D7E444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FABF0B-899C-BD1D-1F08-70AAE5C34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1491E7-FD6E-F04D-20FA-8827C33A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A24C09-6609-BCF5-7346-243AEEAA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ECB487-7375-A136-F5E4-3B1C1024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15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7AC9C5-3778-F4DB-14E7-C765C945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2DABB14-CF58-82EB-28EE-A78B33409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E8D9EF-6717-9E00-2558-A6463E54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3F0829-33C7-E576-3E9E-65DA0603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B79E0CA-246C-A906-9DBF-0B535F8F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92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35ACD4-03D0-0326-9378-34A7C8CB6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044841-3E10-8168-3732-E0797A5B2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1F406AA-45EE-BEFA-8935-FA5859E54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8F5C687-C3BA-D8B6-8146-23C95BBF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CC356E8-6F88-C579-83D2-3A6A7CD9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287040D-4585-9729-3B52-CD36E58C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598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EAF2B8-6932-61E7-C354-EA6D706C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0F0C0FD-0332-4C76-50A5-4FD77D258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12C31BD-32DA-AD0C-76B3-7609B00B1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7EA3141-709F-2389-4787-D55F931AA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E42D5CB-9E58-9415-20D7-4387BA931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3E367A0-72A2-7B3E-EBE5-4BF28CB6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4226F9E-0CAA-A444-B726-4196B4DF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92D183B-5476-D127-9CAD-F2DA9468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24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6387D7-89B9-DC49-7363-56E9E0D5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094CCEF-FEA3-0FC0-11B6-10953209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7B4E80F-4F76-13A6-FBCE-A33EA107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2728A85-19B0-136D-E198-6008EBE3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77A74AD-DC4C-CC7F-C727-A2A6CD73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C31925A-4530-8308-651A-A73D7E3D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80ED95F-A7A2-6716-3250-D1458865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82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BA422E-29C9-A605-2698-58790DBD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3D1A0A-BAEA-BFE0-637F-0A996BAA4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0D58DB5-1E01-A6B0-7097-ED507ADFC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EFE5DA-EBEB-12D9-A606-B0F0CB90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34DFF8-7FC2-7613-1E4A-F9415424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93F0BA-6602-3831-6DE4-5D4F116B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62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5A6DD3-2146-4D04-0782-B28AD925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B71E8A6-432D-286A-0920-41C059DBB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9741EA3-80A9-8D33-88B0-14CFF769E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87DC250-3323-0187-228C-F20667E3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67F0-C180-442C-B5D6-53255FC5A846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2FE6EEF-B7CF-58F7-ABE6-E02DB7C7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D2AEDF6-6C23-1FB0-8F95-CD632AD76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50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870C028-781C-83EE-6B31-2107B450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3093ABB-B8B7-ED1D-0AEB-98C0DC192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DF4EF6-9EEE-389D-2B80-97F9DFC76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467F0-C180-442C-B5D6-53255FC5A846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6A75CC-C151-AC1B-2770-0A1DC7784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7E49F4-E7F3-7EF0-5B93-978B122FE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CE919-F588-4263-BBB8-90EAF8387C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96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lessons/27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lessons/27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lessons/27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getolgayaltinay.com/contents/11/5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egetolgayaltinay.com/lessons/272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egetolgayaltinay.com/lessons/277" TargetMode="External"/><Relationship Id="rId4" Type="http://schemas.openxmlformats.org/officeDocument/2006/relationships/hyperlink" Target="https://www.egetolgayaltinay.com/lessons/27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lessons/278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getolgayaltinay.com/contents/11/5" TargetMode="Externa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lessons/27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768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5D6A6AD-4A3C-48A9-F3DC-81BCB65FC7BA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Clean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house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0D54178-C82B-40A5-8424-51693F00C373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Evi Temizlemek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8234FD1-181F-033E-EEA5-79DFA36C0F61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Make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dessert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9A2339F-1A1D-399C-4B34-64E74E1CE5DB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Tatlı yapmak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E9FC7CF-9DA2-60B7-85FD-886F7CD7A1FE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Cook </a:t>
            </a:r>
            <a:r>
              <a:rPr lang="tr-TR" sz="2400" b="1" dirty="0" err="1">
                <a:solidFill>
                  <a:schemeClr val="tx1"/>
                </a:solidFill>
              </a:rPr>
              <a:t>traditional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food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4A40C1E0-6F0A-119E-4CB6-0C77AD77E183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Geleneksel yemek pişirmek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7EDC174-B93C-B16C-C59A-F5F1E954AB32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Get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pocket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money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C14CABB-5580-24EB-9C40-DD355F011690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Harçlık almak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A3EBF6F-6420-43DA-0026-270420B95ACC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Prepare</a:t>
            </a:r>
            <a:r>
              <a:rPr lang="tr-TR" sz="2400" b="1" dirty="0">
                <a:solidFill>
                  <a:schemeClr val="tx1"/>
                </a:solidFill>
              </a:rPr>
              <a:t> a meal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35FA5E7B-4A20-045A-CAA8-F385C0BA3692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Yemek hazırlamak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F6E352E-7B90-A6F2-B1EE-3C854AD1FE8E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Visit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Relatives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0CCA497-4F26-7335-759E-E089DDBA6BDA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Akrabaları ziyaret etmek</a:t>
            </a:r>
          </a:p>
        </p:txBody>
      </p:sp>
    </p:spTree>
    <p:extLst>
      <p:ext uri="{BB962C8B-B14F-4D97-AF65-F5344CB8AC3E}">
        <p14:creationId xmlns:p14="http://schemas.microsoft.com/office/powerpoint/2010/main" val="165725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D898C4D-B825-0558-6E47-A04C2EE68BE2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Decorate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with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flags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B99F395-6490-E6B7-F7E0-C090896FC409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Bayraklarla süslemek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BA171B4-E9CC-6BBE-585A-B9F5E12F0BDB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Walk</a:t>
            </a:r>
            <a:r>
              <a:rPr lang="tr-TR" sz="2400" b="1" dirty="0">
                <a:solidFill>
                  <a:schemeClr val="tx1"/>
                </a:solidFill>
              </a:rPr>
              <a:t> at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parade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7690F1F-5CD8-10AE-23A4-F88E8324759A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Geçit töreninde yürümek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BAECAB5-F082-9FAC-F2D9-5C4F1A287027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Perform</a:t>
            </a:r>
            <a:r>
              <a:rPr lang="tr-TR" sz="2400" b="1" dirty="0">
                <a:solidFill>
                  <a:schemeClr val="tx1"/>
                </a:solidFill>
              </a:rPr>
              <a:t> a folk </a:t>
            </a:r>
            <a:r>
              <a:rPr lang="tr-TR" sz="2400" b="1" dirty="0" err="1">
                <a:solidFill>
                  <a:schemeClr val="tx1"/>
                </a:solidFill>
              </a:rPr>
              <a:t>dance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82179F5-6C33-604B-F804-6D764F493263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Halk oyunu oynamak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E435AA5-D9F1-44E8-1903-7F9B0CBEE668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Kiss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hands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A7F4420-AD30-0F15-09D4-510FD43C4D4C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El öpmek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1564010-BB15-80E3-40AB-7D729E60C9E8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Wear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costume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1B27653-0A74-0F6B-7937-954E4CFC7275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Kostüm giymek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0F9F9447-B992-607F-15EB-686B1ABF7802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Give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present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E3141E0-155A-BD21-6A45-708663E7AC83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Hediye vermek</a:t>
            </a:r>
          </a:p>
        </p:txBody>
      </p:sp>
    </p:spTree>
    <p:extLst>
      <p:ext uri="{BB962C8B-B14F-4D97-AF65-F5344CB8AC3E}">
        <p14:creationId xmlns:p14="http://schemas.microsoft.com/office/powerpoint/2010/main" val="42936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4893FDB-F4B5-6C9D-B721-F8F598B08A22}"/>
              </a:ext>
            </a:extLst>
          </p:cNvPr>
          <p:cNvSpPr/>
          <p:nvPr/>
        </p:nvSpPr>
        <p:spPr>
          <a:xfrm>
            <a:off x="82358" y="3896262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Go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to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mosque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7BB83B3F-7594-9A82-0A07-77CDC1ECE95C}"/>
              </a:ext>
            </a:extLst>
          </p:cNvPr>
          <p:cNvSpPr/>
          <p:nvPr/>
        </p:nvSpPr>
        <p:spPr>
          <a:xfrm>
            <a:off x="82358" y="4566249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Camiye gitmek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F88068C-B9C9-468C-2D21-9370CBE65E63}"/>
              </a:ext>
            </a:extLst>
          </p:cNvPr>
          <p:cNvSpPr/>
          <p:nvPr/>
        </p:nvSpPr>
        <p:spPr>
          <a:xfrm>
            <a:off x="4122910" y="3896262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Light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up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lanterns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0225F2D-B789-2932-30E4-18E0569ECA03}"/>
              </a:ext>
            </a:extLst>
          </p:cNvPr>
          <p:cNvSpPr/>
          <p:nvPr/>
        </p:nvSpPr>
        <p:spPr>
          <a:xfrm>
            <a:off x="4122910" y="4566249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Dilek balonu yakmak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790E5BF-9B33-F73A-B9F5-1EC837ED06B8}"/>
              </a:ext>
            </a:extLst>
          </p:cNvPr>
          <p:cNvSpPr/>
          <p:nvPr/>
        </p:nvSpPr>
        <p:spPr>
          <a:xfrm>
            <a:off x="8163461" y="3896262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Have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picnic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7620272-403F-3633-57D1-F1488E89E217}"/>
              </a:ext>
            </a:extLst>
          </p:cNvPr>
          <p:cNvSpPr/>
          <p:nvPr/>
        </p:nvSpPr>
        <p:spPr>
          <a:xfrm>
            <a:off x="8163461" y="4566249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Piknik yapmak</a:t>
            </a:r>
          </a:p>
        </p:txBody>
      </p:sp>
    </p:spTree>
    <p:extLst>
      <p:ext uri="{BB962C8B-B14F-4D97-AF65-F5344CB8AC3E}">
        <p14:creationId xmlns:p14="http://schemas.microsoft.com/office/powerpoint/2010/main" val="863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BDB53BD-087B-AEE0-B1B2-CD67CFA36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605">
            <a:off x="8275967" y="3116596"/>
            <a:ext cx="3179912" cy="301822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C8038B9-7F40-F8FC-E425-8619EBFEE211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4"/>
              </a:rPr>
              <a:t>https://www.egetolgayaltinay.com/lessons/273</a:t>
            </a:r>
            <a:r>
              <a:rPr lang="tr-TR" sz="2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284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EBDB74E-AF8E-8466-016F-B4946E3645CE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/>
              <a:t>Numbers</a:t>
            </a:r>
            <a:endParaRPr lang="tr-TR" sz="80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6FFEB23-4B7C-403C-DE10-58C68EEDDB5D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(Sayılar)</a:t>
            </a:r>
          </a:p>
        </p:txBody>
      </p:sp>
    </p:spTree>
    <p:extLst>
      <p:ext uri="{BB962C8B-B14F-4D97-AF65-F5344CB8AC3E}">
        <p14:creationId xmlns:p14="http://schemas.microsoft.com/office/powerpoint/2010/main" val="244269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5899DC9-500D-614D-815D-74E113646F7A}"/>
              </a:ext>
            </a:extLst>
          </p:cNvPr>
          <p:cNvSpPr txBox="1"/>
          <p:nvPr/>
        </p:nvSpPr>
        <p:spPr>
          <a:xfrm>
            <a:off x="3752849" y="-10270"/>
            <a:ext cx="500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i="1" dirty="0" err="1"/>
              <a:t>Numbers</a:t>
            </a:r>
            <a:endParaRPr lang="tr-TR" sz="4400" b="1" i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991AFF2-1768-D678-24F5-22638C4C2CAA}"/>
              </a:ext>
            </a:extLst>
          </p:cNvPr>
          <p:cNvSpPr txBox="1"/>
          <p:nvPr/>
        </p:nvSpPr>
        <p:spPr>
          <a:xfrm>
            <a:off x="4862511" y="725285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(Sayılar)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B301004-4ECC-D3F9-2CFA-2950ACFE1510}"/>
              </a:ext>
            </a:extLst>
          </p:cNvPr>
          <p:cNvSpPr txBox="1"/>
          <p:nvPr/>
        </p:nvSpPr>
        <p:spPr>
          <a:xfrm>
            <a:off x="1306902" y="1121998"/>
            <a:ext cx="19483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1: </a:t>
            </a:r>
            <a:r>
              <a:rPr lang="tr-TR" sz="2800" b="1" dirty="0" err="1"/>
              <a:t>One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2: </a:t>
            </a:r>
            <a:r>
              <a:rPr lang="tr-TR" sz="2800" b="1" dirty="0" err="1"/>
              <a:t>Two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3: </a:t>
            </a:r>
            <a:r>
              <a:rPr lang="tr-TR" sz="2800" b="1" dirty="0"/>
              <a:t>Three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4: </a:t>
            </a:r>
            <a:r>
              <a:rPr lang="tr-TR" sz="2800" b="1" dirty="0" err="1"/>
              <a:t>Four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5: </a:t>
            </a:r>
            <a:r>
              <a:rPr lang="tr-TR" sz="2800" b="1" dirty="0" err="1"/>
              <a:t>Five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6: </a:t>
            </a:r>
            <a:r>
              <a:rPr lang="tr-TR" sz="2800" b="1" dirty="0" err="1"/>
              <a:t>Six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7: </a:t>
            </a:r>
            <a:r>
              <a:rPr lang="tr-TR" sz="2800" b="1" dirty="0"/>
              <a:t>Seven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8: </a:t>
            </a:r>
            <a:r>
              <a:rPr lang="tr-TR" sz="2800" b="1" dirty="0" err="1"/>
              <a:t>Eight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9: </a:t>
            </a:r>
            <a:r>
              <a:rPr lang="tr-TR" sz="2800" b="1" dirty="0"/>
              <a:t>Nine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10: </a:t>
            </a:r>
            <a:r>
              <a:rPr lang="tr-TR" sz="2800" b="1" dirty="0"/>
              <a:t>Ten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FF79C14-B67A-C1F1-1109-8F4226E0B3F5}"/>
              </a:ext>
            </a:extLst>
          </p:cNvPr>
          <p:cNvSpPr txBox="1"/>
          <p:nvPr/>
        </p:nvSpPr>
        <p:spPr>
          <a:xfrm>
            <a:off x="4186461" y="1094617"/>
            <a:ext cx="29220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11: </a:t>
            </a:r>
            <a:r>
              <a:rPr lang="tr-TR" sz="2800" b="1" dirty="0" err="1"/>
              <a:t>Eleven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12: </a:t>
            </a:r>
            <a:r>
              <a:rPr lang="tr-TR" sz="2800" b="1" dirty="0" err="1"/>
              <a:t>Twelve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13: </a:t>
            </a:r>
            <a:r>
              <a:rPr lang="tr-TR" sz="2800" b="1" dirty="0" err="1"/>
              <a:t>Thirteen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14: </a:t>
            </a:r>
            <a:r>
              <a:rPr lang="tr-TR" sz="2800" b="1" dirty="0" err="1"/>
              <a:t>Fourteen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15: </a:t>
            </a:r>
            <a:r>
              <a:rPr lang="tr-TR" sz="2800" b="1" dirty="0" err="1"/>
              <a:t>Fifteen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16: </a:t>
            </a:r>
            <a:r>
              <a:rPr lang="tr-TR" sz="2800" b="1" dirty="0" err="1"/>
              <a:t>Sixteen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17: </a:t>
            </a:r>
            <a:r>
              <a:rPr lang="tr-TR" sz="2800" b="1" dirty="0" err="1"/>
              <a:t>Seventeen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18: </a:t>
            </a:r>
            <a:r>
              <a:rPr lang="tr-TR" sz="2800" b="1" dirty="0" err="1"/>
              <a:t>Eighteen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19: </a:t>
            </a:r>
            <a:r>
              <a:rPr lang="tr-TR" sz="2800" b="1" dirty="0" err="1"/>
              <a:t>Nineteen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20: </a:t>
            </a:r>
            <a:r>
              <a:rPr lang="tr-TR" sz="2800" b="1" dirty="0" err="1"/>
              <a:t>Twenty</a:t>
            </a:r>
            <a:endParaRPr lang="tr-TR" sz="28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B004E7A-947A-0D55-C55F-CCB8D963C12F}"/>
              </a:ext>
            </a:extLst>
          </p:cNvPr>
          <p:cNvSpPr txBox="1"/>
          <p:nvPr/>
        </p:nvSpPr>
        <p:spPr>
          <a:xfrm>
            <a:off x="7511990" y="1094617"/>
            <a:ext cx="39439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21: </a:t>
            </a:r>
            <a:r>
              <a:rPr lang="tr-TR" sz="2800" b="1" dirty="0" err="1"/>
              <a:t>Twenty-one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32: </a:t>
            </a:r>
            <a:r>
              <a:rPr lang="tr-TR" sz="2800" b="1" dirty="0" err="1"/>
              <a:t>Thirty-two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43: </a:t>
            </a:r>
            <a:r>
              <a:rPr lang="tr-TR" sz="2800" b="1" dirty="0" err="1"/>
              <a:t>Forty-three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54: </a:t>
            </a:r>
            <a:r>
              <a:rPr lang="tr-TR" sz="2800" b="1" dirty="0" err="1"/>
              <a:t>Fifty-four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65: </a:t>
            </a:r>
            <a:r>
              <a:rPr lang="tr-TR" sz="2800" b="1" dirty="0" err="1"/>
              <a:t>Sixty-five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76: </a:t>
            </a:r>
            <a:r>
              <a:rPr lang="tr-TR" sz="2800" b="1" dirty="0" err="1"/>
              <a:t>Seventy-six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87: </a:t>
            </a:r>
            <a:r>
              <a:rPr lang="tr-TR" sz="2800" b="1" dirty="0" err="1"/>
              <a:t>Eighty</a:t>
            </a:r>
            <a:r>
              <a:rPr lang="tr-TR" sz="2800" b="1" dirty="0"/>
              <a:t>-seven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90: </a:t>
            </a:r>
            <a:r>
              <a:rPr lang="tr-TR" sz="2800" b="1" dirty="0" err="1"/>
              <a:t>Ninety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99: </a:t>
            </a:r>
            <a:r>
              <a:rPr lang="tr-TR" sz="2800" b="1" dirty="0" err="1"/>
              <a:t>Ninety</a:t>
            </a:r>
            <a:r>
              <a:rPr lang="tr-TR" sz="2800" b="1" dirty="0"/>
              <a:t>-nine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100: </a:t>
            </a:r>
            <a:r>
              <a:rPr lang="tr-TR" sz="2800" b="1" dirty="0" err="1"/>
              <a:t>One</a:t>
            </a:r>
            <a:r>
              <a:rPr lang="tr-TR" sz="2800" b="1" dirty="0"/>
              <a:t> </a:t>
            </a:r>
            <a:r>
              <a:rPr lang="tr-TR" sz="2800" b="1" dirty="0" err="1"/>
              <a:t>Hundered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011606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9F16E14-D5B0-2986-4A51-122BF46E6FFD}"/>
              </a:ext>
            </a:extLst>
          </p:cNvPr>
          <p:cNvSpPr txBox="1"/>
          <p:nvPr/>
        </p:nvSpPr>
        <p:spPr>
          <a:xfrm>
            <a:off x="1676400" y="1514476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100: </a:t>
            </a:r>
            <a:r>
              <a:rPr lang="tr-TR" sz="3200" b="1" dirty="0" err="1"/>
              <a:t>One</a:t>
            </a:r>
            <a:r>
              <a:rPr lang="tr-TR" sz="3200" b="1" dirty="0"/>
              <a:t> </a:t>
            </a:r>
            <a:r>
              <a:rPr lang="tr-TR" sz="3200" b="1" dirty="0" err="1"/>
              <a:t>Hundred</a:t>
            </a:r>
            <a:endParaRPr lang="tr-TR" sz="32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750D329-53D2-86B1-897D-FFE5752F46A1}"/>
              </a:ext>
            </a:extLst>
          </p:cNvPr>
          <p:cNvSpPr txBox="1"/>
          <p:nvPr/>
        </p:nvSpPr>
        <p:spPr>
          <a:xfrm>
            <a:off x="1676400" y="2037696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200: </a:t>
            </a:r>
            <a:r>
              <a:rPr lang="tr-TR" sz="3200" b="1" dirty="0" err="1"/>
              <a:t>Two</a:t>
            </a:r>
            <a:r>
              <a:rPr lang="tr-TR" sz="3200" b="1" dirty="0"/>
              <a:t> </a:t>
            </a:r>
            <a:r>
              <a:rPr lang="tr-TR" sz="3200" b="1" dirty="0" err="1"/>
              <a:t>Hundred</a:t>
            </a:r>
            <a:endParaRPr lang="tr-TR" sz="32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2FD6C86-FB7C-6618-3BF1-2A976B6B0402}"/>
              </a:ext>
            </a:extLst>
          </p:cNvPr>
          <p:cNvSpPr txBox="1"/>
          <p:nvPr/>
        </p:nvSpPr>
        <p:spPr>
          <a:xfrm>
            <a:off x="1676400" y="2605364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300: </a:t>
            </a:r>
            <a:r>
              <a:rPr lang="tr-TR" sz="3200" b="1" dirty="0"/>
              <a:t>Three </a:t>
            </a:r>
            <a:r>
              <a:rPr lang="tr-TR" sz="3200" b="1" dirty="0" err="1"/>
              <a:t>Hundred</a:t>
            </a:r>
            <a:endParaRPr lang="tr-TR" sz="32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15D9CB0-FC99-D065-FA2C-DDB76667F492}"/>
              </a:ext>
            </a:extLst>
          </p:cNvPr>
          <p:cNvSpPr txBox="1"/>
          <p:nvPr/>
        </p:nvSpPr>
        <p:spPr>
          <a:xfrm>
            <a:off x="1676400" y="3243539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400: </a:t>
            </a:r>
            <a:r>
              <a:rPr lang="tr-TR" sz="3200" b="1" dirty="0" err="1"/>
              <a:t>Four</a:t>
            </a:r>
            <a:r>
              <a:rPr lang="tr-TR" sz="3200" b="1" dirty="0"/>
              <a:t> </a:t>
            </a:r>
            <a:r>
              <a:rPr lang="tr-TR" sz="3200" b="1" dirty="0" err="1"/>
              <a:t>Hundred</a:t>
            </a:r>
            <a:endParaRPr lang="tr-TR" sz="32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A3FA362-FB67-ED4A-6D2D-369504885CA2}"/>
              </a:ext>
            </a:extLst>
          </p:cNvPr>
          <p:cNvSpPr txBox="1"/>
          <p:nvPr/>
        </p:nvSpPr>
        <p:spPr>
          <a:xfrm>
            <a:off x="1676400" y="3842908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500: </a:t>
            </a:r>
            <a:r>
              <a:rPr lang="tr-TR" sz="3200" b="1" dirty="0" err="1"/>
              <a:t>Five</a:t>
            </a:r>
            <a:r>
              <a:rPr lang="tr-TR" sz="3200" b="1" dirty="0"/>
              <a:t> </a:t>
            </a:r>
            <a:r>
              <a:rPr lang="tr-TR" sz="3200" b="1" dirty="0" err="1"/>
              <a:t>Hundred</a:t>
            </a:r>
            <a:endParaRPr lang="tr-TR" sz="32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0BC9D65-7F89-069C-4112-85AEE1B7B40E}"/>
              </a:ext>
            </a:extLst>
          </p:cNvPr>
          <p:cNvSpPr txBox="1"/>
          <p:nvPr/>
        </p:nvSpPr>
        <p:spPr>
          <a:xfrm>
            <a:off x="6172200" y="1514476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600: </a:t>
            </a:r>
            <a:r>
              <a:rPr lang="tr-TR" sz="3200" b="1" dirty="0" err="1"/>
              <a:t>Six</a:t>
            </a:r>
            <a:r>
              <a:rPr lang="tr-TR" sz="3200" b="1" dirty="0"/>
              <a:t> </a:t>
            </a:r>
            <a:r>
              <a:rPr lang="tr-TR" sz="3200" b="1" dirty="0" err="1"/>
              <a:t>Hundred</a:t>
            </a:r>
            <a:endParaRPr lang="tr-TR" sz="32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604EE05-8207-3C09-5B5C-F95CE84DEEC3}"/>
              </a:ext>
            </a:extLst>
          </p:cNvPr>
          <p:cNvSpPr txBox="1"/>
          <p:nvPr/>
        </p:nvSpPr>
        <p:spPr>
          <a:xfrm>
            <a:off x="6172200" y="2037696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700: </a:t>
            </a:r>
            <a:r>
              <a:rPr lang="tr-TR" sz="3200" b="1" dirty="0"/>
              <a:t>Seven </a:t>
            </a:r>
            <a:r>
              <a:rPr lang="tr-TR" sz="3200" b="1" dirty="0" err="1"/>
              <a:t>Hundred</a:t>
            </a:r>
            <a:endParaRPr lang="tr-TR" sz="32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F160254-9434-0903-D0C2-9A0350C74EAF}"/>
              </a:ext>
            </a:extLst>
          </p:cNvPr>
          <p:cNvSpPr txBox="1"/>
          <p:nvPr/>
        </p:nvSpPr>
        <p:spPr>
          <a:xfrm>
            <a:off x="6172200" y="2605364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800: </a:t>
            </a:r>
            <a:r>
              <a:rPr lang="tr-TR" sz="3200" b="1" dirty="0" err="1"/>
              <a:t>Eight</a:t>
            </a:r>
            <a:r>
              <a:rPr lang="tr-TR" sz="3200" b="1" dirty="0"/>
              <a:t> </a:t>
            </a:r>
            <a:r>
              <a:rPr lang="tr-TR" sz="3200" b="1" dirty="0" err="1"/>
              <a:t>Hundred</a:t>
            </a:r>
            <a:endParaRPr lang="tr-TR" sz="32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0F3AD90-59B9-EC2D-7213-74B3E5F69F7A}"/>
              </a:ext>
            </a:extLst>
          </p:cNvPr>
          <p:cNvSpPr txBox="1"/>
          <p:nvPr/>
        </p:nvSpPr>
        <p:spPr>
          <a:xfrm>
            <a:off x="6172200" y="3243539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900: </a:t>
            </a:r>
            <a:r>
              <a:rPr lang="tr-TR" sz="3200" b="1" dirty="0"/>
              <a:t>Nine </a:t>
            </a:r>
            <a:r>
              <a:rPr lang="tr-TR" sz="3200" b="1" dirty="0" err="1"/>
              <a:t>Hundred</a:t>
            </a:r>
            <a:endParaRPr lang="tr-TR" sz="32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DAB469F-EFF8-EBDF-BA26-C6021F2C788F}"/>
              </a:ext>
            </a:extLst>
          </p:cNvPr>
          <p:cNvSpPr txBox="1"/>
          <p:nvPr/>
        </p:nvSpPr>
        <p:spPr>
          <a:xfrm>
            <a:off x="6172200" y="3842907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1000: </a:t>
            </a:r>
            <a:r>
              <a:rPr lang="tr-TR" sz="3200" b="1" dirty="0" err="1"/>
              <a:t>One</a:t>
            </a:r>
            <a:r>
              <a:rPr lang="tr-TR" sz="3200" b="1" dirty="0"/>
              <a:t> </a:t>
            </a:r>
            <a:r>
              <a:rPr lang="tr-TR" sz="3200" b="1" dirty="0" err="1"/>
              <a:t>Thousand</a:t>
            </a:r>
            <a:endParaRPr lang="tr-TR" sz="3200" b="1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B62E868-EA84-A64E-D007-6DB2A64A10BC}"/>
              </a:ext>
            </a:extLst>
          </p:cNvPr>
          <p:cNvSpPr txBox="1"/>
          <p:nvPr/>
        </p:nvSpPr>
        <p:spPr>
          <a:xfrm>
            <a:off x="3752849" y="-10270"/>
            <a:ext cx="5000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i="1" dirty="0" err="1"/>
              <a:t>Numbers</a:t>
            </a:r>
            <a:endParaRPr lang="tr-TR" sz="3600" b="1" i="1" dirty="0"/>
          </a:p>
          <a:p>
            <a:pPr algn="ctr"/>
            <a:r>
              <a:rPr lang="tr-TR" sz="3600" b="1" i="1" dirty="0"/>
              <a:t>100 </a:t>
            </a:r>
            <a:r>
              <a:rPr lang="tr-TR" sz="3600" b="1" i="1" dirty="0" err="1"/>
              <a:t>to</a:t>
            </a:r>
            <a:r>
              <a:rPr lang="tr-TR" sz="3600" b="1" i="1" dirty="0"/>
              <a:t> 1000</a:t>
            </a:r>
            <a:endParaRPr lang="tr-TR" sz="2800" b="1" i="1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4440DAC-CECC-31B1-81FA-0D76AA942577}"/>
              </a:ext>
            </a:extLst>
          </p:cNvPr>
          <p:cNvSpPr txBox="1"/>
          <p:nvPr/>
        </p:nvSpPr>
        <p:spPr>
          <a:xfrm>
            <a:off x="4467875" y="1032093"/>
            <a:ext cx="372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(100’den 1000’e kadar sayılar)</a:t>
            </a:r>
          </a:p>
        </p:txBody>
      </p:sp>
    </p:spTree>
    <p:extLst>
      <p:ext uri="{BB962C8B-B14F-4D97-AF65-F5344CB8AC3E}">
        <p14:creationId xmlns:p14="http://schemas.microsoft.com/office/powerpoint/2010/main" val="18762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AE6821A-2A06-106C-6D6E-2A6977ED9E8D}"/>
              </a:ext>
            </a:extLst>
          </p:cNvPr>
          <p:cNvSpPr txBox="1"/>
          <p:nvPr/>
        </p:nvSpPr>
        <p:spPr>
          <a:xfrm>
            <a:off x="1476375" y="30135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rgbClr val="FF0000"/>
                </a:solidFill>
              </a:rPr>
              <a:t>127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0E249851-031A-3073-BB22-8190D9137F17}"/>
              </a:ext>
            </a:extLst>
          </p:cNvPr>
          <p:cNvSpPr/>
          <p:nvPr/>
        </p:nvSpPr>
        <p:spPr>
          <a:xfrm>
            <a:off x="2914650" y="3289727"/>
            <a:ext cx="838200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7BEADCE-E9D1-A8D3-2E71-8995136ED607}"/>
              </a:ext>
            </a:extLst>
          </p:cNvPr>
          <p:cNvSpPr txBox="1"/>
          <p:nvPr/>
        </p:nvSpPr>
        <p:spPr>
          <a:xfrm>
            <a:off x="3971925" y="3136612"/>
            <a:ext cx="5743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One</a:t>
            </a:r>
            <a:r>
              <a:rPr lang="tr-TR" sz="3200" b="1" dirty="0"/>
              <a:t> </a:t>
            </a:r>
            <a:r>
              <a:rPr lang="tr-TR" sz="3200" b="1" dirty="0" err="1"/>
              <a:t>Hundred</a:t>
            </a:r>
            <a:r>
              <a:rPr lang="tr-TR" sz="3200" b="1" dirty="0"/>
              <a:t> </a:t>
            </a:r>
            <a:r>
              <a:rPr lang="tr-TR" sz="3200" b="1" dirty="0" err="1"/>
              <a:t>and</a:t>
            </a:r>
            <a:r>
              <a:rPr lang="tr-TR" sz="3200" b="1" dirty="0"/>
              <a:t> </a:t>
            </a:r>
            <a:r>
              <a:rPr lang="tr-TR" sz="3200" b="1" dirty="0" err="1"/>
              <a:t>Twenty</a:t>
            </a:r>
            <a:r>
              <a:rPr lang="tr-TR" sz="3200" b="1" dirty="0"/>
              <a:t> Seven</a:t>
            </a:r>
            <a:endParaRPr lang="tr-TR" sz="32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BF7F730-345D-B95E-FBA7-51411A9DC062}"/>
              </a:ext>
            </a:extLst>
          </p:cNvPr>
          <p:cNvSpPr txBox="1"/>
          <p:nvPr/>
        </p:nvSpPr>
        <p:spPr>
          <a:xfrm>
            <a:off x="3686174" y="898952"/>
            <a:ext cx="3609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b="1" dirty="0">
                <a:solidFill>
                  <a:srgbClr val="FF0000"/>
                </a:solidFill>
              </a:rPr>
              <a:t>127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0A5125-4561-E83A-B100-68D4C9C0B9D1}"/>
              </a:ext>
            </a:extLst>
          </p:cNvPr>
          <p:cNvSpPr/>
          <p:nvPr/>
        </p:nvSpPr>
        <p:spPr>
          <a:xfrm>
            <a:off x="3533775" y="1019175"/>
            <a:ext cx="771525" cy="1123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654C3472-71EB-EB1C-08D0-3FBA30A404B9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3200400" y="1019175"/>
            <a:ext cx="446362" cy="1645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A2412987-5E4F-F7AB-1FA1-FD4B2CE971C8}"/>
              </a:ext>
            </a:extLst>
          </p:cNvPr>
          <p:cNvSpPr txBox="1"/>
          <p:nvPr/>
        </p:nvSpPr>
        <p:spPr>
          <a:xfrm>
            <a:off x="1552176" y="471588"/>
            <a:ext cx="252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One</a:t>
            </a:r>
            <a:r>
              <a:rPr lang="tr-TR" sz="2800" b="1" dirty="0"/>
              <a:t> </a:t>
            </a:r>
            <a:r>
              <a:rPr lang="tr-TR" sz="2800" b="1" dirty="0" err="1"/>
              <a:t>Hundered</a:t>
            </a:r>
            <a:endParaRPr lang="tr-TR" sz="2800" b="1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DA75E00-371F-F616-8F05-526AD848391A}"/>
              </a:ext>
            </a:extLst>
          </p:cNvPr>
          <p:cNvSpPr/>
          <p:nvPr/>
        </p:nvSpPr>
        <p:spPr>
          <a:xfrm>
            <a:off x="4305300" y="1019175"/>
            <a:ext cx="1152525" cy="10572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4C1AD088-3D4B-4B4E-8453-174C4CCDC31D}"/>
              </a:ext>
            </a:extLst>
          </p:cNvPr>
          <p:cNvCxnSpPr>
            <a:cxnSpLocks/>
          </p:cNvCxnSpPr>
          <p:nvPr/>
        </p:nvCxnSpPr>
        <p:spPr>
          <a:xfrm flipV="1">
            <a:off x="4893511" y="862738"/>
            <a:ext cx="299319" cy="1564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B478AE1-D854-400D-6B4C-C5620004957B}"/>
              </a:ext>
            </a:extLst>
          </p:cNvPr>
          <p:cNvSpPr txBox="1"/>
          <p:nvPr/>
        </p:nvSpPr>
        <p:spPr>
          <a:xfrm>
            <a:off x="5053011" y="502365"/>
            <a:ext cx="231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Twenty</a:t>
            </a:r>
            <a:r>
              <a:rPr lang="tr-TR" sz="2400" b="1" dirty="0"/>
              <a:t> Seven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B39E106-0998-34A2-AAC2-7BC74A1B5AA2}"/>
              </a:ext>
            </a:extLst>
          </p:cNvPr>
          <p:cNvSpPr txBox="1"/>
          <p:nvPr/>
        </p:nvSpPr>
        <p:spPr>
          <a:xfrm>
            <a:off x="1476375" y="388276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rgbClr val="FF0000"/>
                </a:solidFill>
              </a:rPr>
              <a:t>389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9B2BA3A5-7E17-EE38-F9AA-0BBD922E98AF}"/>
              </a:ext>
            </a:extLst>
          </p:cNvPr>
          <p:cNvSpPr/>
          <p:nvPr/>
        </p:nvSpPr>
        <p:spPr>
          <a:xfrm>
            <a:off x="2914650" y="4158993"/>
            <a:ext cx="838200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F852021-48B3-AC56-DBFF-43FD10811CEA}"/>
              </a:ext>
            </a:extLst>
          </p:cNvPr>
          <p:cNvSpPr txBox="1"/>
          <p:nvPr/>
        </p:nvSpPr>
        <p:spPr>
          <a:xfrm>
            <a:off x="3971925" y="4005878"/>
            <a:ext cx="5743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/>
              <a:t>Three </a:t>
            </a:r>
            <a:r>
              <a:rPr lang="tr-TR" sz="3200" b="1" dirty="0" err="1"/>
              <a:t>Hundred</a:t>
            </a:r>
            <a:r>
              <a:rPr lang="tr-TR" sz="3200" b="1" dirty="0"/>
              <a:t> </a:t>
            </a:r>
            <a:r>
              <a:rPr lang="tr-TR" sz="3200" b="1" dirty="0" err="1"/>
              <a:t>and</a:t>
            </a:r>
            <a:r>
              <a:rPr lang="tr-TR" sz="3200" b="1" dirty="0"/>
              <a:t> </a:t>
            </a:r>
            <a:r>
              <a:rPr lang="tr-TR" sz="3200" b="1" dirty="0" err="1"/>
              <a:t>Eighty</a:t>
            </a:r>
            <a:r>
              <a:rPr lang="tr-TR" sz="3200" b="1" dirty="0"/>
              <a:t> Nine</a:t>
            </a:r>
            <a:endParaRPr lang="tr-TR" sz="3200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C421964-6D02-B306-B40C-FD7E1DF1351D}"/>
              </a:ext>
            </a:extLst>
          </p:cNvPr>
          <p:cNvSpPr txBox="1"/>
          <p:nvPr/>
        </p:nvSpPr>
        <p:spPr>
          <a:xfrm>
            <a:off x="1476375" y="4762499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rgbClr val="FF0000"/>
                </a:solidFill>
              </a:rPr>
              <a:t>576</a:t>
            </a:r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D212FFDE-04E5-0EE8-CC2A-2185E2D261A1}"/>
              </a:ext>
            </a:extLst>
          </p:cNvPr>
          <p:cNvSpPr/>
          <p:nvPr/>
        </p:nvSpPr>
        <p:spPr>
          <a:xfrm>
            <a:off x="2914650" y="5038724"/>
            <a:ext cx="838200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05442F5-0FE8-99A5-673D-271717D531B3}"/>
              </a:ext>
            </a:extLst>
          </p:cNvPr>
          <p:cNvSpPr txBox="1"/>
          <p:nvPr/>
        </p:nvSpPr>
        <p:spPr>
          <a:xfrm>
            <a:off x="3971925" y="4885609"/>
            <a:ext cx="5743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Five</a:t>
            </a:r>
            <a:r>
              <a:rPr lang="tr-TR" sz="3200" b="1" dirty="0"/>
              <a:t> </a:t>
            </a:r>
            <a:r>
              <a:rPr lang="tr-TR" sz="3200" b="1" dirty="0" err="1"/>
              <a:t>Hundred</a:t>
            </a:r>
            <a:r>
              <a:rPr lang="tr-TR" sz="3200" b="1" dirty="0"/>
              <a:t> </a:t>
            </a:r>
            <a:r>
              <a:rPr lang="tr-TR" sz="3200" b="1" dirty="0" err="1"/>
              <a:t>and</a:t>
            </a:r>
            <a:r>
              <a:rPr lang="tr-TR" sz="3200" b="1" dirty="0"/>
              <a:t> </a:t>
            </a:r>
            <a:r>
              <a:rPr lang="tr-TR" sz="3200" b="1" dirty="0" err="1"/>
              <a:t>Seventy</a:t>
            </a:r>
            <a:r>
              <a:rPr lang="tr-TR" sz="3200" b="1" dirty="0"/>
              <a:t> </a:t>
            </a:r>
            <a:r>
              <a:rPr lang="tr-TR" sz="3200" b="1" dirty="0" err="1"/>
              <a:t>Six</a:t>
            </a:r>
            <a:endParaRPr lang="tr-TR" sz="3200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343EC489-F0B4-7892-AB8F-8725B4876DAD}"/>
              </a:ext>
            </a:extLst>
          </p:cNvPr>
          <p:cNvSpPr txBox="1"/>
          <p:nvPr/>
        </p:nvSpPr>
        <p:spPr>
          <a:xfrm>
            <a:off x="4036896" y="462609"/>
            <a:ext cx="100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and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8" grpId="0"/>
      <p:bldP spid="9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6067562-55ED-A252-A514-1E67BBB3D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055">
            <a:off x="8137943" y="3215287"/>
            <a:ext cx="3085022" cy="2928156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0C8E39D-C7BA-77DE-5C8C-903B036EF8B4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4"/>
              </a:rPr>
              <a:t>https://www.egetolgayaltinay.com/lessons/275</a:t>
            </a:r>
            <a:r>
              <a:rPr lang="tr-TR" sz="2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1667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1C72D66-BF1B-8F21-27A6-B534099AA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4433">
            <a:off x="8401214" y="3176907"/>
            <a:ext cx="2968260" cy="281733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BD6A8A9-7185-78DD-6C79-280EFEC4F863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4"/>
              </a:rPr>
              <a:t>https://www.egetolgayaltinay.com/lessons/276</a:t>
            </a:r>
            <a:r>
              <a:rPr lang="tr-TR" sz="2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678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D246651A-4200-CB07-020E-4CD3673B8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65" y="1126642"/>
            <a:ext cx="2913537" cy="37669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BEF3A8F3-EA76-59CF-90DD-1D47A2052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1298">
            <a:off x="8656335" y="1463465"/>
            <a:ext cx="2898357" cy="3766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31A4566-FE71-146A-5ECC-886E618BC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E1F6FFDF-85CA-74F8-35BC-A30B5F830CC8}"/>
              </a:ext>
            </a:extLst>
          </p:cNvPr>
          <p:cNvSpPr txBox="1"/>
          <p:nvPr/>
        </p:nvSpPr>
        <p:spPr>
          <a:xfrm>
            <a:off x="253466" y="1677314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359F37C-0460-30C5-2FD2-D22382615472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/>
              <a:t>İşleyen </a:t>
            </a:r>
            <a:r>
              <a:rPr lang="tr-TR" sz="1800" dirty="0"/>
              <a:t>Zeka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5"/>
              </a:rPr>
              <a:t>https://www.egetolgayaltinay.com/contents/11/5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32523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43B86DA-20A8-C2EB-8795-DABEFE5219C3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D3B1C5B-C9CE-E0B8-98A1-3A5158F648C8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7F437B7-506D-F060-7FE1-3A727FD79738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https://www.egetolgayaltinay.com/lessons/272</a:t>
            </a:r>
            <a:r>
              <a:rPr lang="tr-TR" sz="2000" b="1" dirty="0"/>
              <a:t>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BEBA4BD-CBAB-6844-E5B6-9487EA934CD1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https://www.egetolgayaltinay.com/lessons/274</a:t>
            </a:r>
            <a:r>
              <a:rPr lang="tr-TR" sz="2000" b="1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B16EB9F-A048-36D1-5FA7-969651E0B4CF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https://www.egetolgayaltinay.com/lessons/277</a:t>
            </a:r>
            <a:r>
              <a:rPr lang="tr-TR" sz="2000" b="1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933A542-05F7-0311-B927-C0A8E6FC8114}"/>
              </a:ext>
            </a:extLst>
          </p:cNvPr>
          <p:cNvSpPr txBox="1"/>
          <p:nvPr/>
        </p:nvSpPr>
        <p:spPr>
          <a:xfrm>
            <a:off x="4985419" y="4802674"/>
            <a:ext cx="231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</a:t>
            </a:r>
            <a:r>
              <a:rPr lang="tr-TR" sz="2400" b="1" dirty="0">
                <a:solidFill>
                  <a:schemeClr val="bg1"/>
                </a:solidFill>
              </a:rPr>
              <a:t>- </a:t>
            </a:r>
            <a:r>
              <a:rPr lang="tr-TR" sz="2400" b="1" dirty="0" err="1">
                <a:solidFill>
                  <a:schemeClr val="bg1"/>
                </a:solidFill>
              </a:rPr>
              <a:t>Questions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B4191DFA-F739-3DBA-DEBA-4D2D75C80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333" y="650783"/>
            <a:ext cx="2247900" cy="21336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B5F652D6-4083-24C4-801A-DB4FBCF8D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3" y="693836"/>
            <a:ext cx="2247900" cy="213360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A1FE55E3-9D9A-4068-6460-3CB2118C5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14" y="3130739"/>
            <a:ext cx="2247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76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B6AAF8B-9085-F73C-D9E8-14DFFF02A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6153">
            <a:off x="8222386" y="3052226"/>
            <a:ext cx="3018874" cy="301887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690B8A7-8BA9-9685-15AE-7E1940854C17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4"/>
              </a:rPr>
              <a:t>https://www.egetolgayaltinay.com/lessons/278</a:t>
            </a:r>
            <a:r>
              <a:rPr lang="tr-TR" sz="2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8383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99CD8A8-C502-E477-904D-66994820686A}"/>
              </a:ext>
            </a:extLst>
          </p:cNvPr>
          <p:cNvSpPr txBox="1"/>
          <p:nvPr/>
        </p:nvSpPr>
        <p:spPr>
          <a:xfrm>
            <a:off x="1751798" y="882056"/>
            <a:ext cx="89899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>
                <a:solidFill>
                  <a:schemeClr val="bg1"/>
                </a:solidFill>
              </a:rPr>
              <a:t>SAMPLE</a:t>
            </a:r>
          </a:p>
          <a:p>
            <a:r>
              <a:rPr lang="tr-TR" sz="13800" b="1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91729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4220428-6DF0-56A5-4737-7EF7A543D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70" y="764157"/>
            <a:ext cx="6524625" cy="5105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AE3C3D6-2F7E-56E9-E43B-C118BF4F3E71}"/>
              </a:ext>
            </a:extLst>
          </p:cNvPr>
          <p:cNvSpPr/>
          <p:nvPr/>
        </p:nvSpPr>
        <p:spPr>
          <a:xfrm>
            <a:off x="2863969" y="3916392"/>
            <a:ext cx="483079" cy="4313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2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EBF6DF6-0D8E-13BB-CCE6-AC4C25B06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30" y="1312832"/>
            <a:ext cx="6572250" cy="37147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423B580-7342-0825-17B6-F238384514F9}"/>
              </a:ext>
            </a:extLst>
          </p:cNvPr>
          <p:cNvSpPr/>
          <p:nvPr/>
        </p:nvSpPr>
        <p:spPr>
          <a:xfrm>
            <a:off x="2533830" y="4364966"/>
            <a:ext cx="483079" cy="4313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44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AA61361-7022-5543-0929-5C3ADB5E8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83" y="1134463"/>
            <a:ext cx="6477000" cy="42957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CA7DC89-850A-D70A-CAF8-31E7AB139E40}"/>
              </a:ext>
            </a:extLst>
          </p:cNvPr>
          <p:cNvSpPr/>
          <p:nvPr/>
        </p:nvSpPr>
        <p:spPr>
          <a:xfrm>
            <a:off x="2395808" y="4779034"/>
            <a:ext cx="483079" cy="4313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96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7668C10-308A-1D6E-7991-DAA6E86A7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2" y="904875"/>
            <a:ext cx="6657975" cy="50482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C5AB5AD-3EB6-B7FB-B620-DE79C1930736}"/>
              </a:ext>
            </a:extLst>
          </p:cNvPr>
          <p:cNvSpPr/>
          <p:nvPr/>
        </p:nvSpPr>
        <p:spPr>
          <a:xfrm>
            <a:off x="7226601" y="5236234"/>
            <a:ext cx="483079" cy="43132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84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51AFF5B-64CB-2C10-8D92-4FC130DB9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2" y="1464514"/>
            <a:ext cx="6619875" cy="37909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3037666-92ED-D894-E799-C5B96183F584}"/>
              </a:ext>
            </a:extLst>
          </p:cNvPr>
          <p:cNvSpPr/>
          <p:nvPr/>
        </p:nvSpPr>
        <p:spPr>
          <a:xfrm>
            <a:off x="5638799" y="4658264"/>
            <a:ext cx="483079" cy="4313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8058545-6F8A-486A-B525-723C3B2CC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05" y="1221357"/>
            <a:ext cx="6515100" cy="4191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017BCEB-7203-2A30-91E6-6FDB28820725}"/>
              </a:ext>
            </a:extLst>
          </p:cNvPr>
          <p:cNvSpPr/>
          <p:nvPr/>
        </p:nvSpPr>
        <p:spPr>
          <a:xfrm>
            <a:off x="5759569" y="4183811"/>
            <a:ext cx="483079" cy="4313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721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6789CD2-CE50-ED16-F2A7-60F3ECD05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98" y="820138"/>
            <a:ext cx="6572250" cy="49244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3440664-02EF-DB00-C44E-D9CCB1F2F719}"/>
              </a:ext>
            </a:extLst>
          </p:cNvPr>
          <p:cNvSpPr/>
          <p:nvPr/>
        </p:nvSpPr>
        <p:spPr>
          <a:xfrm>
            <a:off x="2490698" y="3562709"/>
            <a:ext cx="483079" cy="4313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11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9CE6950-D9DF-618C-0CBD-DC6B80C11846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/>
              <a:t>Festivals</a:t>
            </a:r>
            <a:endParaRPr lang="tr-TR" sz="80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0FD3D36-A376-ECF8-8D05-C792E457BFE2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(Bayramlar)</a:t>
            </a:r>
          </a:p>
        </p:txBody>
      </p:sp>
    </p:spTree>
    <p:extLst>
      <p:ext uri="{BB962C8B-B14F-4D97-AF65-F5344CB8AC3E}">
        <p14:creationId xmlns:p14="http://schemas.microsoft.com/office/powerpoint/2010/main" val="1090597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CCFF44D-CFF0-89A0-D438-B51622AD0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40" y="1152525"/>
            <a:ext cx="6505575" cy="45529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327C629-7A48-4867-56D8-95E7369404F1}"/>
              </a:ext>
            </a:extLst>
          </p:cNvPr>
          <p:cNvSpPr/>
          <p:nvPr/>
        </p:nvSpPr>
        <p:spPr>
          <a:xfrm>
            <a:off x="2558540" y="3429000"/>
            <a:ext cx="483079" cy="4313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4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22A93C4-C887-9CC8-A15F-951BD640D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7138">
            <a:off x="523456" y="1269823"/>
            <a:ext cx="2913537" cy="37669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D923C41-CFC6-32D7-9BF2-400AB10B0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3761">
            <a:off x="2398910" y="921548"/>
            <a:ext cx="2898357" cy="3766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9E6F3C3-80A8-8E5B-F039-972BA158F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783" y="3054645"/>
            <a:ext cx="2913537" cy="2913537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FDE4885-B6D6-FB18-997F-8B812D4D0F2C}"/>
              </a:ext>
            </a:extLst>
          </p:cNvPr>
          <p:cNvSpPr txBox="1"/>
          <p:nvPr/>
        </p:nvSpPr>
        <p:spPr>
          <a:xfrm>
            <a:off x="5734194" y="1633072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4DAC3F1-BF36-BE54-93D0-3A33CB49D835}"/>
              </a:ext>
            </a:extLst>
          </p:cNvPr>
          <p:cNvSpPr txBox="1"/>
          <p:nvPr/>
        </p:nvSpPr>
        <p:spPr>
          <a:xfrm>
            <a:off x="5734194" y="3005318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r>
              <a:rPr lang="tr-TR" sz="1800" dirty="0">
                <a:hlinkClick r:id="rId5"/>
              </a:rPr>
              <a:t>https://www.egetolgayaltinay.com/contents/11/5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89523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B0217EF-B9D3-CDF0-D3C2-31991866C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CCBDA327-0AA6-DC20-FF59-B54DF3D5D096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A96BFC5-9007-937D-0E52-3C37AC5BEAE4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B27860-4B48-C068-7D5B-01062636D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D0E8CE1-82F1-547C-398F-7BA7188CE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65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BD9565D-083E-50F9-ADB8-7632698FCE02}"/>
              </a:ext>
            </a:extLst>
          </p:cNvPr>
          <p:cNvSpPr txBox="1"/>
          <p:nvPr/>
        </p:nvSpPr>
        <p:spPr>
          <a:xfrm>
            <a:off x="475890" y="2743200"/>
            <a:ext cx="1124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/>
              <a:t>See</a:t>
            </a:r>
            <a:r>
              <a:rPr lang="tr-TR" sz="5400" b="1" dirty="0"/>
              <a:t> </a:t>
            </a:r>
            <a:r>
              <a:rPr lang="tr-TR" sz="5400" b="1" dirty="0" err="1"/>
              <a:t>you</a:t>
            </a:r>
            <a:r>
              <a:rPr lang="tr-TR" sz="5400" b="1" dirty="0"/>
              <a:t> </a:t>
            </a:r>
            <a:r>
              <a:rPr lang="tr-TR" sz="5400" b="1" dirty="0" err="1"/>
              <a:t>next</a:t>
            </a:r>
            <a:r>
              <a:rPr lang="tr-TR" sz="5400" b="1" dirty="0"/>
              <a:t> </a:t>
            </a:r>
            <a:r>
              <a:rPr lang="tr-TR" sz="5400" b="1" dirty="0" err="1"/>
              <a:t>year</a:t>
            </a:r>
            <a:r>
              <a:rPr lang="tr-TR" sz="5400" b="1" dirty="0"/>
              <a:t>! </a:t>
            </a:r>
            <a:r>
              <a:rPr lang="tr-TR" sz="5400" b="1" dirty="0">
                <a:sym typeface="Wingdings" panose="05000000000000000000" pitchFamily="2" charset="2"/>
              </a:rPr>
              <a:t>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val="141170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2831CEE-60E2-CBC4-3BBC-E832A9276BE3}"/>
              </a:ext>
            </a:extLst>
          </p:cNvPr>
          <p:cNvSpPr/>
          <p:nvPr/>
        </p:nvSpPr>
        <p:spPr>
          <a:xfrm>
            <a:off x="3239628" y="1117917"/>
            <a:ext cx="2565949" cy="857534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National </a:t>
            </a:r>
            <a:r>
              <a:rPr lang="en-US" sz="2000" b="1" dirty="0" err="1">
                <a:solidFill>
                  <a:schemeClr val="tx1"/>
                </a:solidFill>
              </a:rPr>
              <a:t>Soveren</a:t>
            </a:r>
            <a:r>
              <a:rPr lang="tr-TR" sz="2000" b="1" dirty="0">
                <a:solidFill>
                  <a:schemeClr val="tx1"/>
                </a:solidFill>
              </a:rPr>
              <a:t>i</a:t>
            </a:r>
            <a:r>
              <a:rPr lang="en-US" sz="2000" b="1" dirty="0">
                <a:solidFill>
                  <a:schemeClr val="tx1"/>
                </a:solidFill>
              </a:rPr>
              <a:t>ty and Children's Day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940CBF9-D17E-8947-A831-CB57728A5E2B}"/>
              </a:ext>
            </a:extLst>
          </p:cNvPr>
          <p:cNvSpPr/>
          <p:nvPr/>
        </p:nvSpPr>
        <p:spPr>
          <a:xfrm>
            <a:off x="3239627" y="1975451"/>
            <a:ext cx="2565949" cy="85753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Ulusal Egemenlik ve Çocuk Bayramı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6BAD544-A53C-2BF6-E5EF-2C66A30B80A9}"/>
              </a:ext>
            </a:extLst>
          </p:cNvPr>
          <p:cNvSpPr txBox="1"/>
          <p:nvPr/>
        </p:nvSpPr>
        <p:spPr>
          <a:xfrm>
            <a:off x="540409" y="225614"/>
            <a:ext cx="621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1) </a:t>
            </a:r>
            <a:r>
              <a:rPr lang="tr-TR" sz="2800" b="1" dirty="0" err="1"/>
              <a:t>National</a:t>
            </a:r>
            <a:r>
              <a:rPr lang="tr-TR" sz="2800" b="1" dirty="0"/>
              <a:t> </a:t>
            </a:r>
            <a:r>
              <a:rPr lang="tr-TR" sz="2800" b="1" dirty="0" err="1"/>
              <a:t>Festivals</a:t>
            </a:r>
            <a:r>
              <a:rPr lang="tr-TR" sz="2800" b="1" dirty="0"/>
              <a:t> (Milli Bayramlar)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5919FEB-C1E2-F4A7-C984-C14B4233416A}"/>
              </a:ext>
            </a:extLst>
          </p:cNvPr>
          <p:cNvSpPr/>
          <p:nvPr/>
        </p:nvSpPr>
        <p:spPr>
          <a:xfrm>
            <a:off x="9068209" y="1117917"/>
            <a:ext cx="2948387" cy="857534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Youth and Sports Day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51713CA-BEE0-24E6-287E-C75142A40E8F}"/>
              </a:ext>
            </a:extLst>
          </p:cNvPr>
          <p:cNvSpPr/>
          <p:nvPr/>
        </p:nvSpPr>
        <p:spPr>
          <a:xfrm>
            <a:off x="9068208" y="1975451"/>
            <a:ext cx="2948387" cy="85753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Gençlik ve Spor Bayramı 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7FCD998-8885-6605-2693-3B370506E637}"/>
              </a:ext>
            </a:extLst>
          </p:cNvPr>
          <p:cNvSpPr/>
          <p:nvPr/>
        </p:nvSpPr>
        <p:spPr>
          <a:xfrm>
            <a:off x="3239627" y="3866868"/>
            <a:ext cx="2620580" cy="857534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Republic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Day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2B2ABDB-F3AC-3E71-1DAF-CB835E86ECB4}"/>
              </a:ext>
            </a:extLst>
          </p:cNvPr>
          <p:cNvSpPr/>
          <p:nvPr/>
        </p:nvSpPr>
        <p:spPr>
          <a:xfrm>
            <a:off x="3239626" y="4724402"/>
            <a:ext cx="2620580" cy="85753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Cumhuriyet Bayramı 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61C4C7F-38BB-290F-E0A5-A6FC34E02ADE}"/>
              </a:ext>
            </a:extLst>
          </p:cNvPr>
          <p:cNvSpPr/>
          <p:nvPr/>
        </p:nvSpPr>
        <p:spPr>
          <a:xfrm>
            <a:off x="9068209" y="3862142"/>
            <a:ext cx="2948386" cy="857534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Victory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Day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6C2687C-9487-156F-4B94-672DF02AFEB6}"/>
              </a:ext>
            </a:extLst>
          </p:cNvPr>
          <p:cNvSpPr/>
          <p:nvPr/>
        </p:nvSpPr>
        <p:spPr>
          <a:xfrm>
            <a:off x="9068208" y="4719676"/>
            <a:ext cx="2948386" cy="85753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Zafer Bayramı</a:t>
            </a:r>
          </a:p>
        </p:txBody>
      </p:sp>
    </p:spTree>
    <p:extLst>
      <p:ext uri="{BB962C8B-B14F-4D97-AF65-F5344CB8AC3E}">
        <p14:creationId xmlns:p14="http://schemas.microsoft.com/office/powerpoint/2010/main" val="31448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4F8B066-6C49-DEE7-CFBE-20479649303C}"/>
              </a:ext>
            </a:extLst>
          </p:cNvPr>
          <p:cNvSpPr/>
          <p:nvPr/>
        </p:nvSpPr>
        <p:spPr>
          <a:xfrm>
            <a:off x="1218172" y="3783478"/>
            <a:ext cx="3940424" cy="1504515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Sacrifice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Feast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2223530-920C-129A-B35E-91CFE0ED119F}"/>
              </a:ext>
            </a:extLst>
          </p:cNvPr>
          <p:cNvSpPr/>
          <p:nvPr/>
        </p:nvSpPr>
        <p:spPr>
          <a:xfrm>
            <a:off x="1218172" y="5287994"/>
            <a:ext cx="3940424" cy="85753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Kurban Bayramı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3F0B819-4C61-D702-94E4-D7F242C3243B}"/>
              </a:ext>
            </a:extLst>
          </p:cNvPr>
          <p:cNvSpPr/>
          <p:nvPr/>
        </p:nvSpPr>
        <p:spPr>
          <a:xfrm>
            <a:off x="7033407" y="3783479"/>
            <a:ext cx="3940424" cy="1504514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Eid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Feast</a:t>
            </a:r>
            <a:endParaRPr lang="tr-TR" sz="2800" b="1" dirty="0">
              <a:solidFill>
                <a:schemeClr val="tx1"/>
              </a:solidFill>
            </a:endParaRPr>
          </a:p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Ramadan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Feast</a:t>
            </a:r>
            <a:endParaRPr lang="tr-TR" sz="2800" b="1" dirty="0">
              <a:solidFill>
                <a:schemeClr val="tx1"/>
              </a:solidFill>
            </a:endParaRPr>
          </a:p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Candy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Feast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9967A63-4239-81C9-3FEA-CEC5CC378668}"/>
              </a:ext>
            </a:extLst>
          </p:cNvPr>
          <p:cNvSpPr/>
          <p:nvPr/>
        </p:nvSpPr>
        <p:spPr>
          <a:xfrm>
            <a:off x="7033406" y="5287994"/>
            <a:ext cx="3940424" cy="85753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Ramazan Bayramı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D3A6B19-94D9-068F-BA82-9351896303E2}"/>
              </a:ext>
            </a:extLst>
          </p:cNvPr>
          <p:cNvSpPr txBox="1"/>
          <p:nvPr/>
        </p:nvSpPr>
        <p:spPr>
          <a:xfrm>
            <a:off x="730190" y="356199"/>
            <a:ext cx="621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2) </a:t>
            </a:r>
            <a:r>
              <a:rPr lang="tr-TR" sz="2800" b="1" dirty="0" err="1"/>
              <a:t>Religious</a:t>
            </a:r>
            <a:r>
              <a:rPr lang="tr-TR" sz="2800" b="1" dirty="0"/>
              <a:t> </a:t>
            </a:r>
            <a:r>
              <a:rPr lang="tr-TR" sz="2800" b="1" dirty="0" err="1"/>
              <a:t>Festivals</a:t>
            </a:r>
            <a:r>
              <a:rPr lang="tr-TR" sz="2800" b="1" dirty="0"/>
              <a:t> (Dini Bayramlar)</a:t>
            </a:r>
          </a:p>
        </p:txBody>
      </p:sp>
    </p:spTree>
    <p:extLst>
      <p:ext uri="{BB962C8B-B14F-4D97-AF65-F5344CB8AC3E}">
        <p14:creationId xmlns:p14="http://schemas.microsoft.com/office/powerpoint/2010/main" val="1908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061A9FB-97A1-7FD7-A299-3053A1C53693}"/>
              </a:ext>
            </a:extLst>
          </p:cNvPr>
          <p:cNvSpPr txBox="1"/>
          <p:nvPr/>
        </p:nvSpPr>
        <p:spPr>
          <a:xfrm>
            <a:off x="579408" y="2090109"/>
            <a:ext cx="11033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/>
              <a:t>3) International </a:t>
            </a:r>
            <a:r>
              <a:rPr lang="tr-TR" sz="6600" b="1" dirty="0" err="1"/>
              <a:t>Festivals</a:t>
            </a:r>
            <a:r>
              <a:rPr lang="tr-TR" sz="6600" b="1" dirty="0"/>
              <a:t> </a:t>
            </a:r>
          </a:p>
          <a:p>
            <a:pPr algn="ctr"/>
            <a:r>
              <a:rPr lang="tr-TR" sz="6600" b="1" dirty="0"/>
              <a:t>(Uluslararası Bayramlar)</a:t>
            </a:r>
          </a:p>
        </p:txBody>
      </p:sp>
    </p:spTree>
    <p:extLst>
      <p:ext uri="{BB962C8B-B14F-4D97-AF65-F5344CB8AC3E}">
        <p14:creationId xmlns:p14="http://schemas.microsoft.com/office/powerpoint/2010/main" val="205641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7CB50ED-B938-A49A-946A-23B6CB94D80E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Chinese</a:t>
            </a:r>
            <a:r>
              <a:rPr lang="tr-TR" sz="2400" b="1" dirty="0">
                <a:solidFill>
                  <a:schemeClr val="tx1"/>
                </a:solidFill>
              </a:rPr>
              <a:t> New </a:t>
            </a:r>
            <a:r>
              <a:rPr lang="tr-TR" sz="2400" b="1" dirty="0" err="1">
                <a:solidFill>
                  <a:schemeClr val="tx1"/>
                </a:solidFill>
              </a:rPr>
              <a:t>Year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0ADA9F2-72EA-CB05-2359-83EB8BB3C5E8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Çin Yeni Yılı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1682BEA-87C4-AF98-3182-6C027F52AED3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Easter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A0181EB-421B-302D-9A8D-77E757675775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Paskalya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5135B39-12D2-DFD5-D195-0D39C04F4E92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Independence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Day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7ABC8BB-C854-A453-39E9-32829EECFF3F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Amerika Bağımsızlık Günü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E2A3794-679B-2EC0-6D3B-5F13483BF112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Thanksgiving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D2A67C0-B9F6-C331-811E-5CCFB07F7138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Şükran Günü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9141C37A-4930-99D7-AE24-80BB356F547C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Halloween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A0C01F1-79B0-F9D4-3A97-B4A85D45B941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Cadılar Bayramı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205308C-68DB-FD9D-4939-6E8662F95FD2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rgbClr val="B3B3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La </a:t>
            </a:r>
            <a:r>
              <a:rPr lang="tr-TR" sz="2400" b="1" dirty="0" err="1">
                <a:solidFill>
                  <a:schemeClr val="tx1"/>
                </a:solidFill>
              </a:rPr>
              <a:t>Tomatina</a:t>
            </a:r>
            <a:r>
              <a:rPr lang="tr-TR" sz="2400" b="1" dirty="0">
                <a:solidFill>
                  <a:schemeClr val="tx1"/>
                </a:solidFill>
              </a:rPr>
              <a:t> Festival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83EF230-9E97-EE94-49DF-5444330398B1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Domates Festivali</a:t>
            </a:r>
          </a:p>
        </p:txBody>
      </p:sp>
    </p:spTree>
    <p:extLst>
      <p:ext uri="{BB962C8B-B14F-4D97-AF65-F5344CB8AC3E}">
        <p14:creationId xmlns:p14="http://schemas.microsoft.com/office/powerpoint/2010/main" val="10544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250E3B0-32DF-F000-C36D-4049CABF7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2463">
            <a:off x="8302115" y="3044409"/>
            <a:ext cx="3162390" cy="298168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7BBBFEE-2E3B-311D-4CDD-FE1047772CF1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4"/>
              </a:rPr>
              <a:t>https://www.egetolgayaltinay.com/lessons/271</a:t>
            </a:r>
            <a:r>
              <a:rPr lang="tr-TR" sz="2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59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A339DE2-FB1B-ABA5-71AC-457BC31C3898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/>
              <a:t>Verbs</a:t>
            </a:r>
            <a:r>
              <a:rPr lang="tr-TR" sz="8000" b="1" dirty="0"/>
              <a:t> </a:t>
            </a:r>
            <a:r>
              <a:rPr lang="tr-TR" sz="8000" b="1" dirty="0" err="1"/>
              <a:t>about</a:t>
            </a:r>
            <a:r>
              <a:rPr lang="tr-TR" sz="8000" b="1" dirty="0"/>
              <a:t> </a:t>
            </a:r>
            <a:r>
              <a:rPr lang="tr-TR" sz="8000" b="1" dirty="0" err="1"/>
              <a:t>Festivals</a:t>
            </a:r>
            <a:endParaRPr lang="tr-TR" sz="80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2B73ED8-9634-619C-DEBE-0B5A6BC2A87C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(Bayramlar hakkında fiiller)</a:t>
            </a:r>
          </a:p>
        </p:txBody>
      </p:sp>
    </p:spTree>
    <p:extLst>
      <p:ext uri="{BB962C8B-B14F-4D97-AF65-F5344CB8AC3E}">
        <p14:creationId xmlns:p14="http://schemas.microsoft.com/office/powerpoint/2010/main" val="749638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584</Words>
  <Application>Microsoft Office PowerPoint</Application>
  <PresentationFormat>Geniş ekran</PresentationFormat>
  <Paragraphs>156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14</cp:revision>
  <dcterms:created xsi:type="dcterms:W3CDTF">2023-05-19T14:50:14Z</dcterms:created>
  <dcterms:modified xsi:type="dcterms:W3CDTF">2024-09-03T12:04:15Z</dcterms:modified>
</cp:coreProperties>
</file>