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9" r:id="rId3"/>
    <p:sldId id="257" r:id="rId4"/>
    <p:sldId id="258" r:id="rId5"/>
    <p:sldId id="261" r:id="rId6"/>
    <p:sldId id="260" r:id="rId7"/>
    <p:sldId id="300" r:id="rId8"/>
    <p:sldId id="283" r:id="rId9"/>
    <p:sldId id="262" r:id="rId10"/>
    <p:sldId id="280" r:id="rId11"/>
    <p:sldId id="282" r:id="rId12"/>
    <p:sldId id="263" r:id="rId13"/>
    <p:sldId id="264" r:id="rId14"/>
    <p:sldId id="281" r:id="rId15"/>
    <p:sldId id="265" r:id="rId16"/>
    <p:sldId id="266" r:id="rId17"/>
    <p:sldId id="284" r:id="rId18"/>
    <p:sldId id="285" r:id="rId19"/>
    <p:sldId id="267" r:id="rId20"/>
    <p:sldId id="268" r:id="rId21"/>
    <p:sldId id="286" r:id="rId22"/>
    <p:sldId id="270" r:id="rId23"/>
    <p:sldId id="287" r:id="rId24"/>
    <p:sldId id="301" r:id="rId25"/>
    <p:sldId id="288" r:id="rId26"/>
    <p:sldId id="269" r:id="rId27"/>
    <p:sldId id="271" r:id="rId28"/>
    <p:sldId id="289" r:id="rId29"/>
    <p:sldId id="273" r:id="rId30"/>
    <p:sldId id="272" r:id="rId31"/>
    <p:sldId id="290" r:id="rId32"/>
    <p:sldId id="291" r:id="rId33"/>
    <p:sldId id="274" r:id="rId34"/>
    <p:sldId id="276" r:id="rId35"/>
    <p:sldId id="292" r:id="rId36"/>
    <p:sldId id="277" r:id="rId37"/>
    <p:sldId id="293" r:id="rId38"/>
    <p:sldId id="298" r:id="rId39"/>
    <p:sldId id="278" r:id="rId40"/>
    <p:sldId id="279" r:id="rId41"/>
    <p:sldId id="294" r:id="rId42"/>
    <p:sldId id="295" r:id="rId43"/>
    <p:sldId id="296" r:id="rId44"/>
    <p:sldId id="299" r:id="rId4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A1B7"/>
    <a:srgbClr val="E481A1"/>
    <a:srgbClr val="E33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5068B-02C6-4017-A209-014EDEC56D70}" type="datetimeFigureOut">
              <a:rPr lang="tr-TR" smtClean="0"/>
              <a:t>3.09.2025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31BCE-28CA-48B2-A98C-7415683586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376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31BCE-28CA-48B2-A98C-7415683586FF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389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1C0578-60AC-5160-68FE-9FB14F955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15ACA93-3151-3987-069D-25814F333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760AE82-6A87-3B14-6D30-8491250EA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3A70-9C10-49DE-B3F2-C54FEBAF3703}" type="datetimeFigureOut">
              <a:rPr lang="tr-TR" smtClean="0"/>
              <a:t>3.09.2025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6553C90-0A5A-3451-C5C1-801F67DBB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7EB19A1-D8F7-07E5-3E42-69D6EDFE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66B3-0FF2-4C0E-BB56-40BCCBDC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357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783F27-97F2-1AF3-A5C2-0C5FD4628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56C3AC8-CACB-A117-FB6F-D9C16CB6B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922EB78-3038-934A-F06E-C29619CA0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3A70-9C10-49DE-B3F2-C54FEBAF3703}" type="datetimeFigureOut">
              <a:rPr lang="tr-TR" smtClean="0"/>
              <a:t>3.09.2025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EFAE3AA-8CD1-1017-7553-75D15D1B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CF99C00-0FCB-67A9-8F6A-F4722B56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66B3-0FF2-4C0E-BB56-40BCCBDC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7030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564CABEC-14D3-A2A1-F998-D9A84F15E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6D9D86F-A68A-F697-487A-BA11283FD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984971-576F-967B-1390-169B7D7BB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3A70-9C10-49DE-B3F2-C54FEBAF3703}" type="datetimeFigureOut">
              <a:rPr lang="tr-TR" smtClean="0"/>
              <a:t>3.09.2025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E6982A0-3FE7-173F-73E4-BA62338B2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5E1ADAD-2DDF-342B-538F-5AEDF27B9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66B3-0FF2-4C0E-BB56-40BCCBDC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741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E668D9-1D4E-473B-C3BA-4AFBCCB1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C2766D4-A4F9-C84F-48D4-A622CBE30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4ED8BAF-43AA-DA11-6CF6-C437C592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3A70-9C10-49DE-B3F2-C54FEBAF3703}" type="datetimeFigureOut">
              <a:rPr lang="tr-TR" smtClean="0"/>
              <a:t>3.09.2025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2EF2CDB-FFB1-7321-9888-8B181EC0E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729FBDE-BF96-5703-4B2E-91A88279A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66B3-0FF2-4C0E-BB56-40BCCBDC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868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3E7CFC-A8A8-1CB6-4941-FA6F57E9E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908E59F-4C28-E8CA-35A9-3F7407E76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742E74D-E131-10FF-A282-AD4108602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3A70-9C10-49DE-B3F2-C54FEBAF3703}" type="datetimeFigureOut">
              <a:rPr lang="tr-TR" smtClean="0"/>
              <a:t>3.09.2025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49E3D86-BABF-50D8-7C83-937CF2D65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AAB42FB-93AE-4A35-1482-5D7EBC8F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66B3-0FF2-4C0E-BB56-40BCCBDC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2936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F358CB-CDBD-320C-71BC-8161269A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036CD2D-F9B2-1202-07AB-8B70E6E7C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34430EA-0196-5742-31BD-72A516F58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61F5CE9-25FD-773F-C897-82672E91D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3A70-9C10-49DE-B3F2-C54FEBAF3703}" type="datetimeFigureOut">
              <a:rPr lang="tr-TR" smtClean="0"/>
              <a:t>3.09.2025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58E613E-A653-2644-A30A-90281E35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69FE185-7ACC-0A62-F7D8-7EF14586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66B3-0FF2-4C0E-BB56-40BCCBDC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032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3FB3F8-F0E1-27C7-EBDA-4A8751F0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5ABD861-84C7-1BEE-00D4-EA0B0D23E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27DA772-6F94-0FF3-23B3-99EA2F7AE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7B214DB-255D-BB74-8A2C-B24F6BEACE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EC7874F-FBE9-6625-A116-9B9E048486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A6D9407-10B7-26E4-33CE-84573DD43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3A70-9C10-49DE-B3F2-C54FEBAF3703}" type="datetimeFigureOut">
              <a:rPr lang="tr-TR" smtClean="0"/>
              <a:t>3.09.2025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DBB287B2-B99F-9545-9054-9439F9E7E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B102876-4CC5-144B-99C2-BD41209E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66B3-0FF2-4C0E-BB56-40BCCBDC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596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47366B9-0DA2-5A52-F3FE-DE3AEC096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63799B7B-836C-8800-8084-B49E7AB37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3A70-9C10-49DE-B3F2-C54FEBAF3703}" type="datetimeFigureOut">
              <a:rPr lang="tr-TR" smtClean="0"/>
              <a:t>3.09.2025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CCB24D7-1E87-B9D5-7839-80C1FC2E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1663F41-00EC-479A-BC6E-D801889B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66B3-0FF2-4C0E-BB56-40BCCBDC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864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DC5543D-4CA9-0936-4393-A14EB825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3A70-9C10-49DE-B3F2-C54FEBAF3703}" type="datetimeFigureOut">
              <a:rPr lang="tr-TR" smtClean="0"/>
              <a:t>3.09.2025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221DAE1-B37B-5511-44AA-ADB75BE5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65C3631-E108-74D6-7F21-F7A37130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66B3-0FF2-4C0E-BB56-40BCCBDC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568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162BC6-D0F6-FFDE-3452-88E5F030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49E377-339B-E30B-98A6-C08E4DA35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E013AC0-148B-9808-A69C-6F00AC1A4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6079EC7-B71D-93FF-029E-5C27CC5DA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3A70-9C10-49DE-B3F2-C54FEBAF3703}" type="datetimeFigureOut">
              <a:rPr lang="tr-TR" smtClean="0"/>
              <a:t>3.09.2025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B019918-2B53-2A28-B610-07B63C8BC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D60C788-A628-CAB6-26DF-52E76041F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66B3-0FF2-4C0E-BB56-40BCCBDC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0903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92287A-947E-9644-FFD4-F75B3CA66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97F75600-015A-1806-C3D7-722F24DFFC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56F99A4-3492-5EC9-82F4-8E6D87DD6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1CA65F7-97EA-E935-A299-E1593687F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3A70-9C10-49DE-B3F2-C54FEBAF3703}" type="datetimeFigureOut">
              <a:rPr lang="tr-TR" smtClean="0"/>
              <a:t>3.09.2025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3B30A07-F981-A470-D737-24502DEA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C77196C-60AD-FF94-343C-128D0F04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66B3-0FF2-4C0E-BB56-40BCCBDC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9780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471177D4-F412-8EB5-7BFB-3A26E896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0935416-4F9D-FBBB-2A74-B811A21C2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3053C50-7482-BFAC-CF44-9786818F0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23A70-9C10-49DE-B3F2-C54FEBAF3703}" type="datetimeFigureOut">
              <a:rPr lang="tr-TR" smtClean="0"/>
              <a:t>3.09.2025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3F7A8E0-B851-F5F4-DBB9-53CF92721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419EC7B-995A-74B2-1228-9F75BA3AC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766B3-0FF2-4C0E-BB56-40BCCBDC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782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36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37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39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4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4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4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4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4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4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46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47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4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3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3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463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F15A71-FCB1-97D7-0C5B-BE5D648E8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B7F1408-225E-D6BD-DA1E-3C405E21FD08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https://www.egetolgayaltinay.com/lessons/936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9694BEA-A113-3671-C410-C4A939DD9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8902">
            <a:off x="8332180" y="3596052"/>
            <a:ext cx="2579443" cy="24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10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0DD0CE-7959-F587-85D9-4B5646728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37C82E4-82CF-A11C-1CE7-EA915828573A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https://www.egetolgayaltinay.com/lessons/937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172FE9F-7BDE-66A3-6DD4-E4FAA9BD4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7748">
            <a:off x="8520090" y="3582266"/>
            <a:ext cx="2747515" cy="264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96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886A7-DEEA-9721-D086-18EB96938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E4FC306-CC27-423E-CBCA-153F48823118}"/>
              </a:ext>
            </a:extLst>
          </p:cNvPr>
          <p:cNvSpPr txBox="1"/>
          <p:nvPr/>
        </p:nvSpPr>
        <p:spPr>
          <a:xfrm>
            <a:off x="558265" y="1337911"/>
            <a:ext cx="5900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4000" b="1" dirty="0" err="1">
                <a:solidFill>
                  <a:srgbClr val="FF0000"/>
                </a:solidFill>
              </a:rPr>
              <a:t>Where</a:t>
            </a:r>
            <a:r>
              <a:rPr lang="tr-TR" sz="4000" b="1" dirty="0">
                <a:solidFill>
                  <a:srgbClr val="FF0000"/>
                </a:solidFill>
              </a:rPr>
              <a:t> is </a:t>
            </a:r>
            <a:r>
              <a:rPr lang="tr-TR" sz="4000" b="1" dirty="0" err="1">
                <a:solidFill>
                  <a:srgbClr val="FF0000"/>
                </a:solidFill>
              </a:rPr>
              <a:t>the</a:t>
            </a:r>
            <a:r>
              <a:rPr lang="tr-TR" sz="4000" b="1" dirty="0">
                <a:solidFill>
                  <a:srgbClr val="FF0000"/>
                </a:solidFill>
              </a:rPr>
              <a:t> </a:t>
            </a:r>
            <a:r>
              <a:rPr lang="tr-TR" sz="4000" b="1" dirty="0" err="1">
                <a:solidFill>
                  <a:srgbClr val="FF0000"/>
                </a:solidFill>
              </a:rPr>
              <a:t>teacher</a:t>
            </a:r>
            <a:r>
              <a:rPr lang="tr-TR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64721FA-0090-600E-D818-80EDA57232C5}"/>
              </a:ext>
            </a:extLst>
          </p:cNvPr>
          <p:cNvSpPr txBox="1"/>
          <p:nvPr/>
        </p:nvSpPr>
        <p:spPr>
          <a:xfrm>
            <a:off x="2329313" y="2045797"/>
            <a:ext cx="412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/>
              <a:t>(Öğretmen nerede?)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9453D2B-8261-5598-6332-445FE424FBB5}"/>
              </a:ext>
            </a:extLst>
          </p:cNvPr>
          <p:cNvSpPr txBox="1"/>
          <p:nvPr/>
        </p:nvSpPr>
        <p:spPr>
          <a:xfrm>
            <a:off x="558265" y="3078480"/>
            <a:ext cx="5900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4000" b="1" dirty="0">
                <a:solidFill>
                  <a:srgbClr val="FF0000"/>
                </a:solidFill>
              </a:rPr>
              <a:t>He is in </a:t>
            </a:r>
            <a:r>
              <a:rPr lang="tr-TR" sz="4000" b="1" dirty="0" err="1">
                <a:solidFill>
                  <a:srgbClr val="FF0000"/>
                </a:solidFill>
              </a:rPr>
              <a:t>the</a:t>
            </a:r>
            <a:r>
              <a:rPr lang="tr-TR" sz="4000" b="1" dirty="0">
                <a:solidFill>
                  <a:srgbClr val="FF0000"/>
                </a:solidFill>
              </a:rPr>
              <a:t> </a:t>
            </a:r>
            <a:r>
              <a:rPr lang="tr-TR" sz="4000" b="1" u="sng" dirty="0" err="1">
                <a:solidFill>
                  <a:srgbClr val="FF0000"/>
                </a:solidFill>
              </a:rPr>
              <a:t>classroom</a:t>
            </a:r>
            <a:r>
              <a:rPr lang="tr-TR" sz="40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3E9320F-C97D-8A66-9C31-6A997499CAE2}"/>
              </a:ext>
            </a:extLst>
          </p:cNvPr>
          <p:cNvSpPr txBox="1"/>
          <p:nvPr/>
        </p:nvSpPr>
        <p:spPr>
          <a:xfrm>
            <a:off x="2329313" y="3786366"/>
            <a:ext cx="412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/>
              <a:t>(O </a:t>
            </a:r>
            <a:r>
              <a:rPr lang="tr-TR" sz="3200" b="1" u="sng" dirty="0"/>
              <a:t>sınıf</a:t>
            </a:r>
            <a:r>
              <a:rPr lang="tr-TR" sz="3200" b="1" dirty="0"/>
              <a:t>ta.)</a:t>
            </a:r>
          </a:p>
        </p:txBody>
      </p:sp>
    </p:spTree>
    <p:extLst>
      <p:ext uri="{BB962C8B-B14F-4D97-AF65-F5344CB8AC3E}">
        <p14:creationId xmlns:p14="http://schemas.microsoft.com/office/powerpoint/2010/main" val="40149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530AB-45FB-901B-4497-16D973832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935B98F-DF21-EBE9-EECD-98FA26402FE7}"/>
              </a:ext>
            </a:extLst>
          </p:cNvPr>
          <p:cNvSpPr txBox="1"/>
          <p:nvPr/>
        </p:nvSpPr>
        <p:spPr>
          <a:xfrm>
            <a:off x="4817443" y="1520262"/>
            <a:ext cx="6405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err="1">
                <a:solidFill>
                  <a:srgbClr val="FF0000"/>
                </a:solidFill>
              </a:rPr>
              <a:t>Where</a:t>
            </a:r>
            <a:r>
              <a:rPr lang="tr-TR" sz="4000" b="1" dirty="0">
                <a:solidFill>
                  <a:srgbClr val="FF0000"/>
                </a:solidFill>
              </a:rPr>
              <a:t> is </a:t>
            </a:r>
            <a:r>
              <a:rPr lang="tr-TR" sz="4000" b="1" dirty="0" err="1">
                <a:solidFill>
                  <a:srgbClr val="FF0000"/>
                </a:solidFill>
              </a:rPr>
              <a:t>the</a:t>
            </a:r>
            <a:r>
              <a:rPr lang="tr-TR" sz="4000" b="1" dirty="0">
                <a:solidFill>
                  <a:srgbClr val="FF0000"/>
                </a:solidFill>
              </a:rPr>
              <a:t> </a:t>
            </a:r>
            <a:r>
              <a:rPr lang="tr-TR" sz="4000" b="1" dirty="0" err="1">
                <a:solidFill>
                  <a:srgbClr val="FF0000"/>
                </a:solidFill>
              </a:rPr>
              <a:t>coach</a:t>
            </a:r>
            <a:r>
              <a:rPr lang="tr-TR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3DFB168-D4C6-9B5C-5754-631042F4E2E1}"/>
              </a:ext>
            </a:extLst>
          </p:cNvPr>
          <p:cNvSpPr txBox="1"/>
          <p:nvPr/>
        </p:nvSpPr>
        <p:spPr>
          <a:xfrm>
            <a:off x="4817442" y="2038951"/>
            <a:ext cx="612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(Antrenör nerede?)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84C5008-36A4-0A1D-ADB7-7FA754BA4127}"/>
              </a:ext>
            </a:extLst>
          </p:cNvPr>
          <p:cNvSpPr txBox="1"/>
          <p:nvPr/>
        </p:nvSpPr>
        <p:spPr>
          <a:xfrm>
            <a:off x="4801401" y="3039978"/>
            <a:ext cx="728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err="1">
                <a:solidFill>
                  <a:srgbClr val="FF0000"/>
                </a:solidFill>
              </a:rPr>
              <a:t>She</a:t>
            </a:r>
            <a:r>
              <a:rPr lang="tr-TR" sz="4000" b="1" dirty="0">
                <a:solidFill>
                  <a:srgbClr val="FF0000"/>
                </a:solidFill>
              </a:rPr>
              <a:t> is in </a:t>
            </a:r>
            <a:r>
              <a:rPr lang="tr-TR" sz="4000" b="1" dirty="0" err="1">
                <a:solidFill>
                  <a:srgbClr val="FF0000"/>
                </a:solidFill>
              </a:rPr>
              <a:t>the</a:t>
            </a:r>
            <a:r>
              <a:rPr lang="tr-TR" sz="4000" b="1" dirty="0">
                <a:solidFill>
                  <a:srgbClr val="FF0000"/>
                </a:solidFill>
              </a:rPr>
              <a:t> </a:t>
            </a:r>
            <a:r>
              <a:rPr lang="tr-TR" sz="4000" b="1" u="sng" dirty="0" err="1">
                <a:solidFill>
                  <a:srgbClr val="FF0000"/>
                </a:solidFill>
              </a:rPr>
              <a:t>sports</a:t>
            </a:r>
            <a:r>
              <a:rPr lang="tr-TR" sz="4000" b="1" u="sng" dirty="0">
                <a:solidFill>
                  <a:srgbClr val="FF0000"/>
                </a:solidFill>
              </a:rPr>
              <a:t> </a:t>
            </a:r>
            <a:r>
              <a:rPr lang="tr-TR" sz="4000" b="1" u="sng" dirty="0" err="1">
                <a:solidFill>
                  <a:srgbClr val="FF0000"/>
                </a:solidFill>
              </a:rPr>
              <a:t>field</a:t>
            </a:r>
            <a:r>
              <a:rPr lang="tr-TR" sz="4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726CD66-1B65-652A-C633-35C5EB2152D3}"/>
              </a:ext>
            </a:extLst>
          </p:cNvPr>
          <p:cNvSpPr txBox="1"/>
          <p:nvPr/>
        </p:nvSpPr>
        <p:spPr>
          <a:xfrm>
            <a:off x="4801401" y="3650380"/>
            <a:ext cx="412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(O </a:t>
            </a:r>
            <a:r>
              <a:rPr lang="tr-TR" sz="3200" b="1" u="sng" dirty="0"/>
              <a:t>spor sahası</a:t>
            </a:r>
            <a:r>
              <a:rPr lang="tr-TR" sz="3200" b="1" dirty="0"/>
              <a:t>nda.)</a:t>
            </a:r>
          </a:p>
        </p:txBody>
      </p:sp>
    </p:spTree>
    <p:extLst>
      <p:ext uri="{BB962C8B-B14F-4D97-AF65-F5344CB8AC3E}">
        <p14:creationId xmlns:p14="http://schemas.microsoft.com/office/powerpoint/2010/main" val="56482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C5299-8D63-970A-2E30-7C469F59A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5384049-1531-A221-2FC1-C569A2BA53F6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https://www.egetolgayaltinay.com/lessons/938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4B0840C-F461-A242-1F55-3A549CB6D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6752">
            <a:off x="8327254" y="3588425"/>
            <a:ext cx="2587748" cy="245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93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423C3-C241-9F68-8843-14236DB40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4EEC4D6-E627-AA6A-38FB-DF364960DCB3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rgbClr val="FF0000"/>
                </a:solidFill>
              </a:rPr>
              <a:t>School </a:t>
            </a:r>
            <a:r>
              <a:rPr lang="tr-TR" sz="8000" b="1" dirty="0" err="1">
                <a:solidFill>
                  <a:srgbClr val="FF0000"/>
                </a:solidFill>
              </a:rPr>
              <a:t>Clubs</a:t>
            </a:r>
            <a:endParaRPr lang="tr-TR" sz="8000" b="1" dirty="0">
              <a:solidFill>
                <a:srgbClr val="FF0000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A8CDA8F-378F-A159-C0D5-77485DB3045B}"/>
              </a:ext>
            </a:extLst>
          </p:cNvPr>
          <p:cNvSpPr txBox="1"/>
          <p:nvPr/>
        </p:nvSpPr>
        <p:spPr>
          <a:xfrm>
            <a:off x="3165107" y="3136612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(Okuldaki Kulüpler)</a:t>
            </a:r>
          </a:p>
        </p:txBody>
      </p:sp>
    </p:spTree>
    <p:extLst>
      <p:ext uri="{BB962C8B-B14F-4D97-AF65-F5344CB8AC3E}">
        <p14:creationId xmlns:p14="http://schemas.microsoft.com/office/powerpoint/2010/main" val="268269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652E72-C474-B291-A97C-A98527F37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448FB264-0B1D-7492-BB14-178F18A84287}"/>
              </a:ext>
            </a:extLst>
          </p:cNvPr>
          <p:cNvSpPr/>
          <p:nvPr/>
        </p:nvSpPr>
        <p:spPr>
          <a:xfrm>
            <a:off x="96254" y="1927181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Drama Club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86B32A19-79D4-5B42-4BAA-30143A81D020}"/>
              </a:ext>
            </a:extLst>
          </p:cNvPr>
          <p:cNvSpPr/>
          <p:nvPr/>
        </p:nvSpPr>
        <p:spPr>
          <a:xfrm>
            <a:off x="96254" y="2456571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Drama Kulübü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41341BB-BF1A-1AEC-163F-B359FEFAF98D}"/>
              </a:ext>
            </a:extLst>
          </p:cNvPr>
          <p:cNvSpPr/>
          <p:nvPr/>
        </p:nvSpPr>
        <p:spPr>
          <a:xfrm>
            <a:off x="2491340" y="1838949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Maths</a:t>
            </a:r>
            <a:r>
              <a:rPr lang="tr-TR" sz="2000" b="1" dirty="0">
                <a:solidFill>
                  <a:schemeClr val="tx1"/>
                </a:solidFill>
              </a:rPr>
              <a:t> Club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8124EF5-474C-67E6-33C7-7C0E3804C6F6}"/>
              </a:ext>
            </a:extLst>
          </p:cNvPr>
          <p:cNvSpPr/>
          <p:nvPr/>
        </p:nvSpPr>
        <p:spPr>
          <a:xfrm>
            <a:off x="2491340" y="2368339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Matematik Kulübü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F261AE37-DB4C-ABF0-3F71-16F56EC3E6A3}"/>
              </a:ext>
            </a:extLst>
          </p:cNvPr>
          <p:cNvSpPr/>
          <p:nvPr/>
        </p:nvSpPr>
        <p:spPr>
          <a:xfrm>
            <a:off x="4761298" y="1877974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Art Club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A0C2E2C6-108B-697F-98BD-B6CB0371D702}"/>
              </a:ext>
            </a:extLst>
          </p:cNvPr>
          <p:cNvSpPr/>
          <p:nvPr/>
        </p:nvSpPr>
        <p:spPr>
          <a:xfrm>
            <a:off x="4761298" y="2407364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Sanat kulübü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E1F0D183-1A6D-EA7A-891F-EAAE6EC9E908}"/>
              </a:ext>
            </a:extLst>
          </p:cNvPr>
          <p:cNvSpPr/>
          <p:nvPr/>
        </p:nvSpPr>
        <p:spPr>
          <a:xfrm>
            <a:off x="7137134" y="2103644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Music Club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447C9548-3E48-4244-B118-E972A35404C6}"/>
              </a:ext>
            </a:extLst>
          </p:cNvPr>
          <p:cNvSpPr/>
          <p:nvPr/>
        </p:nvSpPr>
        <p:spPr>
          <a:xfrm>
            <a:off x="7137134" y="2633034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Müzik Kulübü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440A09DD-2D3C-C8BE-8651-ECA5520D9D45}"/>
              </a:ext>
            </a:extLst>
          </p:cNvPr>
          <p:cNvSpPr/>
          <p:nvPr/>
        </p:nvSpPr>
        <p:spPr>
          <a:xfrm>
            <a:off x="9512970" y="2064063"/>
            <a:ext cx="216247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Sports Club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22BADDC9-8972-6D59-5228-B64C511E62E5}"/>
              </a:ext>
            </a:extLst>
          </p:cNvPr>
          <p:cNvSpPr/>
          <p:nvPr/>
        </p:nvSpPr>
        <p:spPr>
          <a:xfrm>
            <a:off x="9512970" y="2593453"/>
            <a:ext cx="216247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Spor Kulübü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CAB62CEC-D0B2-C4A0-B1AA-C8C07E490073}"/>
              </a:ext>
            </a:extLst>
          </p:cNvPr>
          <p:cNvSpPr/>
          <p:nvPr/>
        </p:nvSpPr>
        <p:spPr>
          <a:xfrm>
            <a:off x="96254" y="5172499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Chess</a:t>
            </a:r>
            <a:r>
              <a:rPr lang="tr-TR" sz="2000" b="1" dirty="0">
                <a:solidFill>
                  <a:schemeClr val="tx1"/>
                </a:solidFill>
              </a:rPr>
              <a:t> Club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62B61342-5EF3-8E34-8F48-A45AC8442046}"/>
              </a:ext>
            </a:extLst>
          </p:cNvPr>
          <p:cNvSpPr/>
          <p:nvPr/>
        </p:nvSpPr>
        <p:spPr>
          <a:xfrm>
            <a:off x="96254" y="5701889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Satranç Kulübü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E1F4150F-AC21-FC79-B57F-A907C0BAAE2F}"/>
              </a:ext>
            </a:extLst>
          </p:cNvPr>
          <p:cNvSpPr/>
          <p:nvPr/>
        </p:nvSpPr>
        <p:spPr>
          <a:xfrm>
            <a:off x="2679033" y="5076246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Science</a:t>
            </a:r>
            <a:r>
              <a:rPr lang="tr-TR" sz="2000" b="1" dirty="0">
                <a:solidFill>
                  <a:schemeClr val="tx1"/>
                </a:solidFill>
              </a:rPr>
              <a:t> Club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F4BA02AE-7516-FF63-26D4-FC65A25C1CC5}"/>
              </a:ext>
            </a:extLst>
          </p:cNvPr>
          <p:cNvSpPr/>
          <p:nvPr/>
        </p:nvSpPr>
        <p:spPr>
          <a:xfrm>
            <a:off x="2679033" y="5605636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Bilim Kulübü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B5D86C86-EFBA-B3D2-75D8-94DD419C04CF}"/>
              </a:ext>
            </a:extLst>
          </p:cNvPr>
          <p:cNvSpPr/>
          <p:nvPr/>
        </p:nvSpPr>
        <p:spPr>
          <a:xfrm>
            <a:off x="5046848" y="5249501"/>
            <a:ext cx="2354981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Technology</a:t>
            </a:r>
            <a:r>
              <a:rPr lang="tr-TR" sz="2000" b="1" dirty="0">
                <a:solidFill>
                  <a:schemeClr val="tx1"/>
                </a:solidFill>
              </a:rPr>
              <a:t> Club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5B27D3AF-2B9D-19E8-A65A-064653DA0340}"/>
              </a:ext>
            </a:extLst>
          </p:cNvPr>
          <p:cNvSpPr/>
          <p:nvPr/>
        </p:nvSpPr>
        <p:spPr>
          <a:xfrm>
            <a:off x="5046848" y="5778891"/>
            <a:ext cx="2354981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Teknoloji Kulübü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78985E1C-B67C-630C-BF98-D927BE1AB5D5}"/>
              </a:ext>
            </a:extLst>
          </p:cNvPr>
          <p:cNvSpPr/>
          <p:nvPr/>
        </p:nvSpPr>
        <p:spPr>
          <a:xfrm>
            <a:off x="7548614" y="5249501"/>
            <a:ext cx="2276375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Environment Club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EAEC8ABB-B1FD-3253-CCA1-BDC4DFF70D54}"/>
              </a:ext>
            </a:extLst>
          </p:cNvPr>
          <p:cNvSpPr/>
          <p:nvPr/>
        </p:nvSpPr>
        <p:spPr>
          <a:xfrm>
            <a:off x="7561449" y="5778891"/>
            <a:ext cx="2263539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Çevre Kulübü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C47269FD-E8D7-2CB9-3568-4F65A6A5260D}"/>
              </a:ext>
            </a:extLst>
          </p:cNvPr>
          <p:cNvSpPr/>
          <p:nvPr/>
        </p:nvSpPr>
        <p:spPr>
          <a:xfrm>
            <a:off x="9984609" y="5172499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Folk </a:t>
            </a:r>
            <a:r>
              <a:rPr lang="tr-TR" sz="2000" b="1" dirty="0" err="1">
                <a:solidFill>
                  <a:schemeClr val="tx1"/>
                </a:solidFill>
              </a:rPr>
              <a:t>Dance</a:t>
            </a:r>
            <a:r>
              <a:rPr lang="tr-TR" sz="2000" b="1" dirty="0">
                <a:solidFill>
                  <a:schemeClr val="tx1"/>
                </a:solidFill>
              </a:rPr>
              <a:t> Club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BD716025-A392-A3B1-6456-207C08146CC5}"/>
              </a:ext>
            </a:extLst>
          </p:cNvPr>
          <p:cNvSpPr/>
          <p:nvPr/>
        </p:nvSpPr>
        <p:spPr>
          <a:xfrm>
            <a:off x="9984609" y="5701889"/>
            <a:ext cx="1982804" cy="785538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Halk Oyunları Kulübü</a:t>
            </a:r>
          </a:p>
        </p:txBody>
      </p:sp>
    </p:spTree>
    <p:extLst>
      <p:ext uri="{BB962C8B-B14F-4D97-AF65-F5344CB8AC3E}">
        <p14:creationId xmlns:p14="http://schemas.microsoft.com/office/powerpoint/2010/main" val="378425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3BC08F-87FD-7053-67C6-5FC6B6B11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44F6EEF-0C41-2C29-FD8C-4DE2475EB100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https://www.egetolgayaltinay.com/lessons/939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50C7C67-5332-941A-A8CE-1A68146BD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2004">
            <a:off x="8085479" y="3651750"/>
            <a:ext cx="2790941" cy="26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1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6ED2B2-ADD4-F112-CC33-A4FCB22C9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A1ED056-FB08-9C29-6BD8-B0993640EB76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https://www.egetolgayaltinay.com/lessons/940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2F8FBBB-4B46-A5A4-6A00-BD77F3411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9565">
            <a:off x="8237090" y="3607334"/>
            <a:ext cx="2851120" cy="26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98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FFD1A-0B4F-E1DD-BC6B-3797AA69C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8FB9D5F-CFA3-AC2B-81F2-8CA233893AE2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FF0000"/>
                </a:solidFill>
              </a:rPr>
              <a:t>Countries</a:t>
            </a:r>
            <a:r>
              <a:rPr lang="tr-TR" sz="8000" b="1" dirty="0">
                <a:solidFill>
                  <a:srgbClr val="FF0000"/>
                </a:solidFill>
              </a:rPr>
              <a:t> &amp; </a:t>
            </a:r>
            <a:r>
              <a:rPr lang="tr-TR" sz="8000" b="1" dirty="0" err="1">
                <a:solidFill>
                  <a:srgbClr val="FF0000"/>
                </a:solidFill>
              </a:rPr>
              <a:t>Flags</a:t>
            </a:r>
            <a:endParaRPr lang="tr-TR" sz="8000" b="1" dirty="0">
              <a:solidFill>
                <a:srgbClr val="FF0000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F7262AD-AE0C-49CC-2886-C532E344DEAE}"/>
              </a:ext>
            </a:extLst>
          </p:cNvPr>
          <p:cNvSpPr txBox="1"/>
          <p:nvPr/>
        </p:nvSpPr>
        <p:spPr>
          <a:xfrm>
            <a:off x="3165107" y="3136612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(Ülkeler ve Bayrakları)</a:t>
            </a:r>
          </a:p>
        </p:txBody>
      </p:sp>
    </p:spTree>
    <p:extLst>
      <p:ext uri="{BB962C8B-B14F-4D97-AF65-F5344CB8AC3E}">
        <p14:creationId xmlns:p14="http://schemas.microsoft.com/office/powerpoint/2010/main" val="2409700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0F0296-F348-5EFD-4E73-502D9A7C2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55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4FBB2-5673-2120-CAE2-1965D708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DDF59EE-9E2A-093E-F46B-E03F68C46283}"/>
              </a:ext>
            </a:extLst>
          </p:cNvPr>
          <p:cNvSpPr/>
          <p:nvPr/>
        </p:nvSpPr>
        <p:spPr>
          <a:xfrm>
            <a:off x="77004" y="1705800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Türkiye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9A6CF690-94C0-C488-3C3F-52A78AF73D75}"/>
              </a:ext>
            </a:extLst>
          </p:cNvPr>
          <p:cNvSpPr/>
          <p:nvPr/>
        </p:nvSpPr>
        <p:spPr>
          <a:xfrm>
            <a:off x="77004" y="2235190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Türkiye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CBD7CB15-EC90-6F6E-1392-AB16C390B5F5}"/>
              </a:ext>
            </a:extLst>
          </p:cNvPr>
          <p:cNvSpPr/>
          <p:nvPr/>
        </p:nvSpPr>
        <p:spPr>
          <a:xfrm>
            <a:off x="2173707" y="1705800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Australia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42F27FC5-47FA-DA60-755C-9250572259E2}"/>
              </a:ext>
            </a:extLst>
          </p:cNvPr>
          <p:cNvSpPr/>
          <p:nvPr/>
        </p:nvSpPr>
        <p:spPr>
          <a:xfrm>
            <a:off x="2173707" y="2235190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Avustralya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1185E8E-B31A-FFBB-3C62-E125D33E73BF}"/>
              </a:ext>
            </a:extLst>
          </p:cNvPr>
          <p:cNvSpPr/>
          <p:nvPr/>
        </p:nvSpPr>
        <p:spPr>
          <a:xfrm>
            <a:off x="4270410" y="1705800"/>
            <a:ext cx="1825590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Brazil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C536A074-30BC-23E2-D3D6-EB05908F93E2}"/>
              </a:ext>
            </a:extLst>
          </p:cNvPr>
          <p:cNvSpPr/>
          <p:nvPr/>
        </p:nvSpPr>
        <p:spPr>
          <a:xfrm>
            <a:off x="4270410" y="2235190"/>
            <a:ext cx="1825590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Brezilya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3D9292E8-C47D-A092-1B24-AC07F658D7E8}"/>
              </a:ext>
            </a:extLst>
          </p:cNvPr>
          <p:cNvSpPr/>
          <p:nvPr/>
        </p:nvSpPr>
        <p:spPr>
          <a:xfrm>
            <a:off x="6209901" y="1705800"/>
            <a:ext cx="1825590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Japan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A49586A1-7F97-964F-A265-1FE882A7E185}"/>
              </a:ext>
            </a:extLst>
          </p:cNvPr>
          <p:cNvSpPr/>
          <p:nvPr/>
        </p:nvSpPr>
        <p:spPr>
          <a:xfrm>
            <a:off x="6209901" y="2235190"/>
            <a:ext cx="1825590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Japonya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750716B3-F2E6-1352-9F99-C9FFDCF59A02}"/>
              </a:ext>
            </a:extLst>
          </p:cNvPr>
          <p:cNvSpPr/>
          <p:nvPr/>
        </p:nvSpPr>
        <p:spPr>
          <a:xfrm>
            <a:off x="8192703" y="1705800"/>
            <a:ext cx="1825590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Spain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B052686A-C092-D890-809F-9AC6004D3826}"/>
              </a:ext>
            </a:extLst>
          </p:cNvPr>
          <p:cNvSpPr/>
          <p:nvPr/>
        </p:nvSpPr>
        <p:spPr>
          <a:xfrm>
            <a:off x="8192703" y="2235190"/>
            <a:ext cx="1825590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İspanya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54BAE24E-3F17-EFD2-54F7-96EAA719A61D}"/>
              </a:ext>
            </a:extLst>
          </p:cNvPr>
          <p:cNvSpPr/>
          <p:nvPr/>
        </p:nvSpPr>
        <p:spPr>
          <a:xfrm>
            <a:off x="10175505" y="1705800"/>
            <a:ext cx="1825590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Germany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2A66A601-DA25-626B-A5C2-E703B3082CF4}"/>
              </a:ext>
            </a:extLst>
          </p:cNvPr>
          <p:cNvSpPr/>
          <p:nvPr/>
        </p:nvSpPr>
        <p:spPr>
          <a:xfrm>
            <a:off x="10175505" y="2235190"/>
            <a:ext cx="1825590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Almanya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49A8688-F630-2136-72C9-D8618DF23C9D}"/>
              </a:ext>
            </a:extLst>
          </p:cNvPr>
          <p:cNvSpPr/>
          <p:nvPr/>
        </p:nvSpPr>
        <p:spPr>
          <a:xfrm>
            <a:off x="123527" y="4358115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The</a:t>
            </a:r>
            <a:r>
              <a:rPr lang="tr-TR" sz="2000" b="1" dirty="0">
                <a:solidFill>
                  <a:schemeClr val="bg1"/>
                </a:solidFill>
              </a:rPr>
              <a:t> USA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BC31B087-B491-E106-5C67-BF63D1870EE4}"/>
              </a:ext>
            </a:extLst>
          </p:cNvPr>
          <p:cNvSpPr/>
          <p:nvPr/>
        </p:nvSpPr>
        <p:spPr>
          <a:xfrm>
            <a:off x="123527" y="4887505"/>
            <a:ext cx="1982804" cy="781774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Amerika Birleşik Devletleri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99442A9E-63BB-D0DF-A06A-237CF7A6F90E}"/>
              </a:ext>
            </a:extLst>
          </p:cNvPr>
          <p:cNvSpPr/>
          <p:nvPr/>
        </p:nvSpPr>
        <p:spPr>
          <a:xfrm>
            <a:off x="2220230" y="4358115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Italy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6D5D4E42-F44D-95C8-FA58-733398D6086D}"/>
              </a:ext>
            </a:extLst>
          </p:cNvPr>
          <p:cNvSpPr/>
          <p:nvPr/>
        </p:nvSpPr>
        <p:spPr>
          <a:xfrm>
            <a:off x="2220230" y="4887505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İtalya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A61DB914-7689-80B0-A2E7-06B6A71A86E3}"/>
              </a:ext>
            </a:extLst>
          </p:cNvPr>
          <p:cNvSpPr/>
          <p:nvPr/>
        </p:nvSpPr>
        <p:spPr>
          <a:xfrm>
            <a:off x="4316933" y="4358115"/>
            <a:ext cx="1825590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Azerbaijan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F643FC49-6FE3-FD2C-5A2B-0E8E2D4467D9}"/>
              </a:ext>
            </a:extLst>
          </p:cNvPr>
          <p:cNvSpPr/>
          <p:nvPr/>
        </p:nvSpPr>
        <p:spPr>
          <a:xfrm>
            <a:off x="4316933" y="4887505"/>
            <a:ext cx="1825590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Azerbaycan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3501C005-741B-E83E-D655-D98210A80AB9}"/>
              </a:ext>
            </a:extLst>
          </p:cNvPr>
          <p:cNvSpPr/>
          <p:nvPr/>
        </p:nvSpPr>
        <p:spPr>
          <a:xfrm>
            <a:off x="6256424" y="4358115"/>
            <a:ext cx="1825590" cy="105878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The</a:t>
            </a:r>
            <a:r>
              <a:rPr lang="tr-TR" sz="2000" b="1" dirty="0">
                <a:solidFill>
                  <a:schemeClr val="bg1"/>
                </a:solidFill>
              </a:rPr>
              <a:t> UK </a:t>
            </a:r>
            <a:br>
              <a:rPr lang="tr-TR" sz="2000" b="1" dirty="0">
                <a:solidFill>
                  <a:schemeClr val="bg1"/>
                </a:solidFill>
              </a:rPr>
            </a:br>
            <a:r>
              <a:rPr lang="tr-TR" sz="2000" b="1" dirty="0">
                <a:solidFill>
                  <a:schemeClr val="bg1"/>
                </a:solidFill>
              </a:rPr>
              <a:t>(</a:t>
            </a:r>
            <a:r>
              <a:rPr lang="tr-TR" sz="2000" b="1" dirty="0" err="1">
                <a:solidFill>
                  <a:schemeClr val="bg1"/>
                </a:solidFill>
              </a:rPr>
              <a:t>The</a:t>
            </a:r>
            <a:r>
              <a:rPr lang="tr-TR" sz="2000" b="1" dirty="0">
                <a:solidFill>
                  <a:schemeClr val="bg1"/>
                </a:solidFill>
              </a:rPr>
              <a:t> United </a:t>
            </a:r>
            <a:r>
              <a:rPr lang="tr-TR" sz="2000" b="1" dirty="0" err="1">
                <a:solidFill>
                  <a:schemeClr val="bg1"/>
                </a:solidFill>
              </a:rPr>
              <a:t>Kingdom</a:t>
            </a:r>
            <a:r>
              <a:rPr lang="tr-TR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E47B6BB0-BAB5-AAE0-D2DF-B59686100D0B}"/>
              </a:ext>
            </a:extLst>
          </p:cNvPr>
          <p:cNvSpPr/>
          <p:nvPr/>
        </p:nvSpPr>
        <p:spPr>
          <a:xfrm>
            <a:off x="6256424" y="5416895"/>
            <a:ext cx="1825590" cy="781774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Birleşik Krallık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1DAB9678-5B02-1023-FE38-A83DC411DCA7}"/>
              </a:ext>
            </a:extLst>
          </p:cNvPr>
          <p:cNvSpPr/>
          <p:nvPr/>
        </p:nvSpPr>
        <p:spPr>
          <a:xfrm>
            <a:off x="8239226" y="4358115"/>
            <a:ext cx="1825590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France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2B5E3D6B-A198-5BB5-04A1-BBDC1AD34B65}"/>
              </a:ext>
            </a:extLst>
          </p:cNvPr>
          <p:cNvSpPr/>
          <p:nvPr/>
        </p:nvSpPr>
        <p:spPr>
          <a:xfrm>
            <a:off x="8239226" y="4887505"/>
            <a:ext cx="1825590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Fransa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494D358E-4E1D-4882-8FFA-0446D813B031}"/>
              </a:ext>
            </a:extLst>
          </p:cNvPr>
          <p:cNvSpPr/>
          <p:nvPr/>
        </p:nvSpPr>
        <p:spPr>
          <a:xfrm>
            <a:off x="10222028" y="4358115"/>
            <a:ext cx="1825590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Mexico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A6B91EE5-842E-5A98-2280-0309D8EDD5B1}"/>
              </a:ext>
            </a:extLst>
          </p:cNvPr>
          <p:cNvSpPr/>
          <p:nvPr/>
        </p:nvSpPr>
        <p:spPr>
          <a:xfrm>
            <a:off x="10222028" y="4887505"/>
            <a:ext cx="1825590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Meksika</a:t>
            </a:r>
          </a:p>
        </p:txBody>
      </p:sp>
    </p:spTree>
    <p:extLst>
      <p:ext uri="{BB962C8B-B14F-4D97-AF65-F5344CB8AC3E}">
        <p14:creationId xmlns:p14="http://schemas.microsoft.com/office/powerpoint/2010/main" val="16247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07E9F5-8AE2-70AB-4C1A-A139805DD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EFB7788-EDB0-EDEA-CB41-BB12B6511E9A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https://www.egetolgayaltinay.com/lessons/941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1E707DE-1CE6-B308-5549-B633BFF45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5235">
            <a:off x="8298588" y="3455632"/>
            <a:ext cx="2807378" cy="263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5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F22E3B-4933-2367-5A2E-92FE84805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7F4D15EB-448C-CFE6-C940-7F49C2348ABD}"/>
              </a:ext>
            </a:extLst>
          </p:cNvPr>
          <p:cNvSpPr/>
          <p:nvPr/>
        </p:nvSpPr>
        <p:spPr>
          <a:xfrm>
            <a:off x="288760" y="1715425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Canada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8E23F3E-A717-2995-F67A-469871A5C6D0}"/>
              </a:ext>
            </a:extLst>
          </p:cNvPr>
          <p:cNvSpPr/>
          <p:nvPr/>
        </p:nvSpPr>
        <p:spPr>
          <a:xfrm>
            <a:off x="288760" y="2244815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Kanada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66498D5-77D0-2D7C-8501-C74182AA065B}"/>
              </a:ext>
            </a:extLst>
          </p:cNvPr>
          <p:cNvSpPr/>
          <p:nvPr/>
        </p:nvSpPr>
        <p:spPr>
          <a:xfrm>
            <a:off x="2654971" y="1715425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Scotland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13717B74-8937-EB19-46F7-854636C7D8B1}"/>
              </a:ext>
            </a:extLst>
          </p:cNvPr>
          <p:cNvSpPr/>
          <p:nvPr/>
        </p:nvSpPr>
        <p:spPr>
          <a:xfrm>
            <a:off x="2654971" y="2244815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İskoçya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55C4DAAD-30FA-AA0E-22E8-0AEFF6393900}"/>
              </a:ext>
            </a:extLst>
          </p:cNvPr>
          <p:cNvSpPr/>
          <p:nvPr/>
        </p:nvSpPr>
        <p:spPr>
          <a:xfrm>
            <a:off x="4870382" y="1736804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Greece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AC7F89D-BF8F-43A4-BA81-5483F7331A42}"/>
              </a:ext>
            </a:extLst>
          </p:cNvPr>
          <p:cNvSpPr/>
          <p:nvPr/>
        </p:nvSpPr>
        <p:spPr>
          <a:xfrm>
            <a:off x="4870382" y="2266194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Yunanistan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FF7E9807-B663-8EAB-A21E-3B85D3FB6EDB}"/>
              </a:ext>
            </a:extLst>
          </p:cNvPr>
          <p:cNvSpPr/>
          <p:nvPr/>
        </p:nvSpPr>
        <p:spPr>
          <a:xfrm>
            <a:off x="7321619" y="1715425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Kazakhstan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D186B460-A520-2651-DD74-DB495169C83F}"/>
              </a:ext>
            </a:extLst>
          </p:cNvPr>
          <p:cNvSpPr/>
          <p:nvPr/>
        </p:nvSpPr>
        <p:spPr>
          <a:xfrm>
            <a:off x="7321619" y="2244815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Kazakistan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41F0C6DE-48A3-D4DE-6D99-C5C0DB098CA7}"/>
              </a:ext>
            </a:extLst>
          </p:cNvPr>
          <p:cNvSpPr/>
          <p:nvPr/>
        </p:nvSpPr>
        <p:spPr>
          <a:xfrm>
            <a:off x="9772856" y="1736804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Kyrgyzstan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81BBB987-2479-911D-FC8A-C4C2B75732C2}"/>
              </a:ext>
            </a:extLst>
          </p:cNvPr>
          <p:cNvSpPr/>
          <p:nvPr/>
        </p:nvSpPr>
        <p:spPr>
          <a:xfrm>
            <a:off x="9772856" y="2266194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Kırgızistan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D6181E73-59DA-680C-07DA-44319207E5F7}"/>
              </a:ext>
            </a:extLst>
          </p:cNvPr>
          <p:cNvSpPr/>
          <p:nvPr/>
        </p:nvSpPr>
        <p:spPr>
          <a:xfrm>
            <a:off x="288760" y="4605690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Russia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87DD0B18-2F3A-7C5A-2D8D-293D83163794}"/>
              </a:ext>
            </a:extLst>
          </p:cNvPr>
          <p:cNvSpPr/>
          <p:nvPr/>
        </p:nvSpPr>
        <p:spPr>
          <a:xfrm>
            <a:off x="288760" y="5135080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Rusya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0727C72-A7B1-9B0C-9949-3835B0147C8E}"/>
              </a:ext>
            </a:extLst>
          </p:cNvPr>
          <p:cNvSpPr/>
          <p:nvPr/>
        </p:nvSpPr>
        <p:spPr>
          <a:xfrm>
            <a:off x="2654971" y="4605690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South </a:t>
            </a:r>
            <a:r>
              <a:rPr lang="tr-TR" sz="2000" b="1" dirty="0" err="1">
                <a:solidFill>
                  <a:schemeClr val="bg1"/>
                </a:solidFill>
              </a:rPr>
              <a:t>Korea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835C1FD8-EBCE-CD3A-C70C-C3D124DF9980}"/>
              </a:ext>
            </a:extLst>
          </p:cNvPr>
          <p:cNvSpPr/>
          <p:nvPr/>
        </p:nvSpPr>
        <p:spPr>
          <a:xfrm>
            <a:off x="2654971" y="5135080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Güney Kore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48A371A4-0A56-9D01-7AB7-CEBAE5CE77BA}"/>
              </a:ext>
            </a:extLst>
          </p:cNvPr>
          <p:cNvSpPr/>
          <p:nvPr/>
        </p:nvSpPr>
        <p:spPr>
          <a:xfrm>
            <a:off x="4988295" y="4627069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England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C407C8A4-7AFD-B968-4EFE-FC35815E0E75}"/>
              </a:ext>
            </a:extLst>
          </p:cNvPr>
          <p:cNvSpPr/>
          <p:nvPr/>
        </p:nvSpPr>
        <p:spPr>
          <a:xfrm>
            <a:off x="4988295" y="5156459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İngiltere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FCC1616C-8C81-B56F-DB5F-898BF450B99B}"/>
              </a:ext>
            </a:extLst>
          </p:cNvPr>
          <p:cNvSpPr/>
          <p:nvPr/>
        </p:nvSpPr>
        <p:spPr>
          <a:xfrm>
            <a:off x="7321619" y="4605690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Thailand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29557F8D-321B-FF11-A69E-E08F57DCC73C}"/>
              </a:ext>
            </a:extLst>
          </p:cNvPr>
          <p:cNvSpPr/>
          <p:nvPr/>
        </p:nvSpPr>
        <p:spPr>
          <a:xfrm>
            <a:off x="7321619" y="5135080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Tayland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EACA2972-52FE-E09F-2410-A35DB2019FF4}"/>
              </a:ext>
            </a:extLst>
          </p:cNvPr>
          <p:cNvSpPr/>
          <p:nvPr/>
        </p:nvSpPr>
        <p:spPr>
          <a:xfrm>
            <a:off x="9772856" y="4627069"/>
            <a:ext cx="198280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bg1"/>
                </a:solidFill>
              </a:rPr>
              <a:t>Uzbekistan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F0A30559-D109-C6F7-28D0-12F03B0AD110}"/>
              </a:ext>
            </a:extLst>
          </p:cNvPr>
          <p:cNvSpPr/>
          <p:nvPr/>
        </p:nvSpPr>
        <p:spPr>
          <a:xfrm>
            <a:off x="9772856" y="5156459"/>
            <a:ext cx="198280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Özbekistan</a:t>
            </a:r>
          </a:p>
        </p:txBody>
      </p:sp>
    </p:spTree>
    <p:extLst>
      <p:ext uri="{BB962C8B-B14F-4D97-AF65-F5344CB8AC3E}">
        <p14:creationId xmlns:p14="http://schemas.microsoft.com/office/powerpoint/2010/main" val="321126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322C13-0788-0FC3-B8A7-2805D7CD8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B9826FF-BDC5-285F-5CE1-C177B932D5C7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https://www.egetolgayaltinay.com/lessons/942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66EEAD1-8406-DB4B-0F01-A9B9F8C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0856">
            <a:off x="8470032" y="3678718"/>
            <a:ext cx="2623176" cy="252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64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B34775-0A03-EE0A-DD62-8180E2995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C7FA75A-DB40-0806-86F9-510F2FAA19DD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https://www.egetolgayaltinay.com/lessons/945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DA80598-95D1-3DAD-2979-E5C09346D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2626">
            <a:off x="8045896" y="3480048"/>
            <a:ext cx="2940480" cy="284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92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51332-7511-A58E-E7E0-661C54758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C21DAC4-D7F8-3D71-9DA6-D944F4299C5F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https://www.egetolgayaltinay.com/lessons/943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9B8E306-CBEE-ECD5-A89D-FB83FE734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630">
            <a:off x="8241205" y="3556363"/>
            <a:ext cx="2789981" cy="265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59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BE5D1C-5975-BEA1-674F-87964AAC0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CD93844-D745-7125-5C4B-B3CA9FD0A586}"/>
              </a:ext>
            </a:extLst>
          </p:cNvPr>
          <p:cNvSpPr txBox="1"/>
          <p:nvPr/>
        </p:nvSpPr>
        <p:spPr>
          <a:xfrm>
            <a:off x="622920" y="1762784"/>
            <a:ext cx="5900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4000" b="1" dirty="0" err="1">
                <a:solidFill>
                  <a:srgbClr val="FF0000"/>
                </a:solidFill>
              </a:rPr>
              <a:t>Where</a:t>
            </a:r>
            <a:r>
              <a:rPr lang="tr-TR" sz="4000" b="1" dirty="0">
                <a:solidFill>
                  <a:srgbClr val="FF0000"/>
                </a:solidFill>
              </a:rPr>
              <a:t> </a:t>
            </a:r>
            <a:r>
              <a:rPr lang="tr-TR" sz="4000" b="1" dirty="0" err="1">
                <a:solidFill>
                  <a:srgbClr val="FF0000"/>
                </a:solidFill>
              </a:rPr>
              <a:t>are</a:t>
            </a:r>
            <a:r>
              <a:rPr lang="tr-TR" sz="4000" b="1" dirty="0">
                <a:solidFill>
                  <a:srgbClr val="FF0000"/>
                </a:solidFill>
              </a:rPr>
              <a:t> </a:t>
            </a:r>
            <a:r>
              <a:rPr lang="tr-TR" sz="4000" b="1" dirty="0" err="1">
                <a:solidFill>
                  <a:srgbClr val="FF0000"/>
                </a:solidFill>
              </a:rPr>
              <a:t>you</a:t>
            </a:r>
            <a:r>
              <a:rPr lang="tr-TR" sz="4000" b="1" dirty="0">
                <a:solidFill>
                  <a:srgbClr val="FF0000"/>
                </a:solidFill>
              </a:rPr>
              <a:t> </a:t>
            </a:r>
            <a:r>
              <a:rPr lang="tr-TR" sz="4000" b="1" dirty="0" err="1">
                <a:solidFill>
                  <a:srgbClr val="FF0000"/>
                </a:solidFill>
              </a:rPr>
              <a:t>from</a:t>
            </a:r>
            <a:r>
              <a:rPr lang="tr-TR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0EB4417-DC0A-6A93-3BBC-63310F35A3CD}"/>
              </a:ext>
            </a:extLst>
          </p:cNvPr>
          <p:cNvSpPr txBox="1"/>
          <p:nvPr/>
        </p:nvSpPr>
        <p:spPr>
          <a:xfrm>
            <a:off x="2393968" y="2470670"/>
            <a:ext cx="412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/>
              <a:t>(Nerelisin?)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D734491-9870-BDE5-FC3B-AEBD82E42825}"/>
              </a:ext>
            </a:extLst>
          </p:cNvPr>
          <p:cNvSpPr txBox="1"/>
          <p:nvPr/>
        </p:nvSpPr>
        <p:spPr>
          <a:xfrm>
            <a:off x="622920" y="3503353"/>
            <a:ext cx="5900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4000" b="1" dirty="0">
                <a:solidFill>
                  <a:srgbClr val="FF0000"/>
                </a:solidFill>
              </a:rPr>
              <a:t>I’m </a:t>
            </a:r>
            <a:r>
              <a:rPr lang="tr-TR" sz="4000" b="1" dirty="0" err="1">
                <a:solidFill>
                  <a:srgbClr val="FF0000"/>
                </a:solidFill>
              </a:rPr>
              <a:t>from</a:t>
            </a:r>
            <a:r>
              <a:rPr lang="tr-TR" sz="4000" b="1" dirty="0">
                <a:solidFill>
                  <a:srgbClr val="FF0000"/>
                </a:solidFill>
              </a:rPr>
              <a:t> </a:t>
            </a:r>
            <a:r>
              <a:rPr lang="tr-TR" sz="4000" b="1" u="sng" dirty="0">
                <a:solidFill>
                  <a:srgbClr val="FF0000"/>
                </a:solidFill>
              </a:rPr>
              <a:t>Türkiye</a:t>
            </a:r>
            <a:r>
              <a:rPr lang="tr-TR" sz="40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CBDA098-415A-CF7D-EE07-F522BFEF4E9F}"/>
              </a:ext>
            </a:extLst>
          </p:cNvPr>
          <p:cNvSpPr txBox="1"/>
          <p:nvPr/>
        </p:nvSpPr>
        <p:spPr>
          <a:xfrm>
            <a:off x="2393968" y="4211239"/>
            <a:ext cx="412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/>
              <a:t>(Ben </a:t>
            </a:r>
            <a:r>
              <a:rPr lang="tr-TR" sz="3200" b="1" u="sng" dirty="0"/>
              <a:t>Türkiye</a:t>
            </a:r>
            <a:r>
              <a:rPr lang="tr-TR" sz="3200" b="1" dirty="0"/>
              <a:t>’denim.)</a:t>
            </a:r>
          </a:p>
        </p:txBody>
      </p:sp>
    </p:spTree>
    <p:extLst>
      <p:ext uri="{BB962C8B-B14F-4D97-AF65-F5344CB8AC3E}">
        <p14:creationId xmlns:p14="http://schemas.microsoft.com/office/powerpoint/2010/main" val="168850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8C23CD-036E-1785-FDD2-2F131DF1F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A651443-5310-5B9E-1EEB-E3A034A95BEC}"/>
              </a:ext>
            </a:extLst>
          </p:cNvPr>
          <p:cNvSpPr txBox="1"/>
          <p:nvPr/>
        </p:nvSpPr>
        <p:spPr>
          <a:xfrm>
            <a:off x="5000956" y="1568821"/>
            <a:ext cx="5900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err="1">
                <a:solidFill>
                  <a:srgbClr val="FF0000"/>
                </a:solidFill>
              </a:rPr>
              <a:t>Where</a:t>
            </a:r>
            <a:r>
              <a:rPr lang="tr-TR" sz="4000" b="1" dirty="0">
                <a:solidFill>
                  <a:srgbClr val="FF0000"/>
                </a:solidFill>
              </a:rPr>
              <a:t> </a:t>
            </a:r>
            <a:r>
              <a:rPr lang="tr-TR" sz="4000" b="1" dirty="0" err="1">
                <a:solidFill>
                  <a:srgbClr val="FF0000"/>
                </a:solidFill>
              </a:rPr>
              <a:t>are</a:t>
            </a:r>
            <a:r>
              <a:rPr lang="tr-TR" sz="4000" b="1" dirty="0">
                <a:solidFill>
                  <a:srgbClr val="FF0000"/>
                </a:solidFill>
              </a:rPr>
              <a:t> </a:t>
            </a:r>
            <a:r>
              <a:rPr lang="tr-TR" sz="4000" b="1" dirty="0" err="1">
                <a:solidFill>
                  <a:srgbClr val="FF0000"/>
                </a:solidFill>
              </a:rPr>
              <a:t>you</a:t>
            </a:r>
            <a:r>
              <a:rPr lang="tr-TR" sz="4000" b="1" dirty="0">
                <a:solidFill>
                  <a:srgbClr val="FF0000"/>
                </a:solidFill>
              </a:rPr>
              <a:t> </a:t>
            </a:r>
            <a:r>
              <a:rPr lang="tr-TR" sz="4000" b="1" dirty="0" err="1">
                <a:solidFill>
                  <a:srgbClr val="FF0000"/>
                </a:solidFill>
              </a:rPr>
              <a:t>from</a:t>
            </a:r>
            <a:r>
              <a:rPr lang="tr-TR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B9057BF-F9D0-33E3-70EB-FF7A30B8C0C6}"/>
              </a:ext>
            </a:extLst>
          </p:cNvPr>
          <p:cNvSpPr txBox="1"/>
          <p:nvPr/>
        </p:nvSpPr>
        <p:spPr>
          <a:xfrm>
            <a:off x="5000956" y="2208273"/>
            <a:ext cx="412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(Nerelisin?)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9BD80BB-FA03-1531-1EED-8F8119280A6C}"/>
              </a:ext>
            </a:extLst>
          </p:cNvPr>
          <p:cNvSpPr txBox="1"/>
          <p:nvPr/>
        </p:nvSpPr>
        <p:spPr>
          <a:xfrm>
            <a:off x="5000956" y="3309390"/>
            <a:ext cx="5900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rgbClr val="FF0000"/>
                </a:solidFill>
              </a:rPr>
              <a:t>I’m </a:t>
            </a:r>
            <a:r>
              <a:rPr lang="tr-TR" sz="4000" b="1" dirty="0" err="1">
                <a:solidFill>
                  <a:srgbClr val="FF0000"/>
                </a:solidFill>
              </a:rPr>
              <a:t>from</a:t>
            </a:r>
            <a:r>
              <a:rPr lang="tr-TR" sz="4000" b="1" dirty="0">
                <a:solidFill>
                  <a:srgbClr val="FF0000"/>
                </a:solidFill>
              </a:rPr>
              <a:t> </a:t>
            </a:r>
            <a:r>
              <a:rPr lang="tr-TR" sz="4000" b="1" u="sng" dirty="0" err="1">
                <a:solidFill>
                  <a:srgbClr val="FF0000"/>
                </a:solidFill>
              </a:rPr>
              <a:t>Brazil</a:t>
            </a:r>
            <a:r>
              <a:rPr lang="tr-TR" sz="40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9FA69C0-A63B-CC76-642A-3725E92D7742}"/>
              </a:ext>
            </a:extLst>
          </p:cNvPr>
          <p:cNvSpPr txBox="1"/>
          <p:nvPr/>
        </p:nvSpPr>
        <p:spPr>
          <a:xfrm>
            <a:off x="5000956" y="3948843"/>
            <a:ext cx="412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(Ben </a:t>
            </a:r>
            <a:r>
              <a:rPr lang="tr-TR" sz="3200" b="1" u="sng" dirty="0"/>
              <a:t>Brezilya</a:t>
            </a:r>
            <a:r>
              <a:rPr lang="tr-TR" sz="3200" b="1" dirty="0"/>
              <a:t>’danım.)</a:t>
            </a:r>
          </a:p>
        </p:txBody>
      </p:sp>
    </p:spTree>
    <p:extLst>
      <p:ext uri="{BB962C8B-B14F-4D97-AF65-F5344CB8AC3E}">
        <p14:creationId xmlns:p14="http://schemas.microsoft.com/office/powerpoint/2010/main" val="125454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778154-4193-6106-7D9D-13879E8F4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3C6165A-608C-1565-5F17-7CE0170593F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https://www.egetolgayaltinay.com/lessons/944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7F03390-F709-8490-1E04-6B6ABABB3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6809">
            <a:off x="8313179" y="3593079"/>
            <a:ext cx="2799668" cy="266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78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F7D1F-E3AD-E492-8490-066131C79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C96A650-DBFB-0673-109B-AD299CA9825B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rgbClr val="FF0000"/>
                </a:solidFill>
              </a:rPr>
              <a:t>Rules at School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C1BE28A-FA06-CDED-7A74-A890DD13D357}"/>
              </a:ext>
            </a:extLst>
          </p:cNvPr>
          <p:cNvSpPr txBox="1"/>
          <p:nvPr/>
        </p:nvSpPr>
        <p:spPr>
          <a:xfrm>
            <a:off x="3165107" y="3136612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(Okuldaki Kurallar)</a:t>
            </a:r>
          </a:p>
        </p:txBody>
      </p:sp>
    </p:spTree>
    <p:extLst>
      <p:ext uri="{BB962C8B-B14F-4D97-AF65-F5344CB8AC3E}">
        <p14:creationId xmlns:p14="http://schemas.microsoft.com/office/powerpoint/2010/main" val="3687960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5ED70-8622-2068-7B64-1FA09A607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1E822C3-4F6D-F506-5543-47EA57CC675F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rgbClr val="FF0000"/>
                </a:solidFill>
              </a:rPr>
              <a:t>People at School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BC70FF4-0DEE-8994-8E93-B95B89BB7FFF}"/>
              </a:ext>
            </a:extLst>
          </p:cNvPr>
          <p:cNvSpPr txBox="1"/>
          <p:nvPr/>
        </p:nvSpPr>
        <p:spPr>
          <a:xfrm>
            <a:off x="3165107" y="3136612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(Okuldaki Kişiler)</a:t>
            </a:r>
          </a:p>
        </p:txBody>
      </p:sp>
    </p:spTree>
    <p:extLst>
      <p:ext uri="{BB962C8B-B14F-4D97-AF65-F5344CB8AC3E}">
        <p14:creationId xmlns:p14="http://schemas.microsoft.com/office/powerpoint/2010/main" val="1130689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EFE15A-63EE-515B-C1DC-B2720276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ED218D43-0D55-012A-0668-93A3EA2BE358}"/>
              </a:ext>
            </a:extLst>
          </p:cNvPr>
          <p:cNvSpPr/>
          <p:nvPr/>
        </p:nvSpPr>
        <p:spPr>
          <a:xfrm>
            <a:off x="2290813" y="490888"/>
            <a:ext cx="3676849" cy="820276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You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mustn’t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run</a:t>
            </a:r>
            <a:r>
              <a:rPr lang="tr-TR" sz="2000" b="1" dirty="0">
                <a:solidFill>
                  <a:schemeClr val="tx1"/>
                </a:solidFill>
              </a:rPr>
              <a:t> in </a:t>
            </a:r>
            <a:r>
              <a:rPr lang="tr-TR" sz="2000" b="1" dirty="0" err="1">
                <a:solidFill>
                  <a:schemeClr val="tx1"/>
                </a:solidFill>
              </a:rPr>
              <a:t>the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classroom</a:t>
            </a:r>
            <a:r>
              <a:rPr lang="tr-TR" sz="2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68DC812F-C3F7-B9EC-94F3-682D28313BFB}"/>
              </a:ext>
            </a:extLst>
          </p:cNvPr>
          <p:cNvSpPr/>
          <p:nvPr/>
        </p:nvSpPr>
        <p:spPr>
          <a:xfrm>
            <a:off x="2290813" y="1311164"/>
            <a:ext cx="3676849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Sınıfta koşmamalısın.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D6842CA-839E-5853-987A-32408BD10131}"/>
              </a:ext>
            </a:extLst>
          </p:cNvPr>
          <p:cNvSpPr/>
          <p:nvPr/>
        </p:nvSpPr>
        <p:spPr>
          <a:xfrm>
            <a:off x="2290813" y="2520215"/>
            <a:ext cx="3676849" cy="820276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You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can’t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shout</a:t>
            </a:r>
            <a:r>
              <a:rPr lang="tr-TR" sz="2000" b="1" dirty="0">
                <a:solidFill>
                  <a:schemeClr val="tx1"/>
                </a:solidFill>
              </a:rPr>
              <a:t> in </a:t>
            </a:r>
            <a:r>
              <a:rPr lang="tr-TR" sz="2000" b="1" dirty="0" err="1">
                <a:solidFill>
                  <a:schemeClr val="tx1"/>
                </a:solidFill>
              </a:rPr>
              <a:t>the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library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633949E2-7DA1-BD83-653F-E2962E34542B}"/>
              </a:ext>
            </a:extLst>
          </p:cNvPr>
          <p:cNvSpPr/>
          <p:nvPr/>
        </p:nvSpPr>
        <p:spPr>
          <a:xfrm>
            <a:off x="2290813" y="3340491"/>
            <a:ext cx="3676849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Kütüphanede bağıramazsın.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FB80A054-C159-78C6-FA5F-5F7977CD7873}"/>
              </a:ext>
            </a:extLst>
          </p:cNvPr>
          <p:cNvSpPr/>
          <p:nvPr/>
        </p:nvSpPr>
        <p:spPr>
          <a:xfrm>
            <a:off x="2290813" y="4366661"/>
            <a:ext cx="3676849" cy="820276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You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mustn’t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fight</a:t>
            </a:r>
            <a:r>
              <a:rPr lang="tr-TR" sz="2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53E1656C-B865-DFB2-86E5-0F6D536CEACB}"/>
              </a:ext>
            </a:extLst>
          </p:cNvPr>
          <p:cNvSpPr/>
          <p:nvPr/>
        </p:nvSpPr>
        <p:spPr>
          <a:xfrm>
            <a:off x="2290813" y="5186937"/>
            <a:ext cx="3676849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Kavga etmemelisin.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6044349-A222-7698-E005-C61BD970363D}"/>
              </a:ext>
            </a:extLst>
          </p:cNvPr>
          <p:cNvSpPr/>
          <p:nvPr/>
        </p:nvSpPr>
        <p:spPr>
          <a:xfrm>
            <a:off x="8141369" y="490888"/>
            <a:ext cx="3676849" cy="820276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Be </a:t>
            </a:r>
            <a:r>
              <a:rPr lang="tr-TR" sz="2000" b="1" dirty="0" err="1">
                <a:solidFill>
                  <a:schemeClr val="tx1"/>
                </a:solidFill>
              </a:rPr>
              <a:t>kind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and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polite</a:t>
            </a:r>
            <a:r>
              <a:rPr lang="tr-TR" sz="2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1C05C66F-A6A0-FB20-F9F5-74E853E8E090}"/>
              </a:ext>
            </a:extLst>
          </p:cNvPr>
          <p:cNvSpPr/>
          <p:nvPr/>
        </p:nvSpPr>
        <p:spPr>
          <a:xfrm>
            <a:off x="8141369" y="1311164"/>
            <a:ext cx="3676849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Kibar ol.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89ADBE0-D602-C819-A3EF-CB1C02FD6D18}"/>
              </a:ext>
            </a:extLst>
          </p:cNvPr>
          <p:cNvSpPr/>
          <p:nvPr/>
        </p:nvSpPr>
        <p:spPr>
          <a:xfrm>
            <a:off x="8141369" y="2344029"/>
            <a:ext cx="3676849" cy="820276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Don’t</a:t>
            </a:r>
            <a:r>
              <a:rPr lang="tr-TR" sz="2000" b="1" dirty="0">
                <a:solidFill>
                  <a:schemeClr val="tx1"/>
                </a:solidFill>
              </a:rPr>
              <a:t> be </a:t>
            </a:r>
            <a:r>
              <a:rPr lang="tr-TR" sz="2000" b="1" dirty="0" err="1">
                <a:solidFill>
                  <a:schemeClr val="tx1"/>
                </a:solidFill>
              </a:rPr>
              <a:t>late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for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lessons</a:t>
            </a:r>
            <a:r>
              <a:rPr lang="tr-TR" sz="2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EB0E2B5-AB0F-285D-12E5-B51D462E9CC3}"/>
              </a:ext>
            </a:extLst>
          </p:cNvPr>
          <p:cNvSpPr/>
          <p:nvPr/>
        </p:nvSpPr>
        <p:spPr>
          <a:xfrm>
            <a:off x="8141369" y="3164305"/>
            <a:ext cx="3676849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Derslere geç kalma.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E0627447-1173-3722-745A-117C0D8FEE5A}"/>
              </a:ext>
            </a:extLst>
          </p:cNvPr>
          <p:cNvSpPr/>
          <p:nvPr/>
        </p:nvSpPr>
        <p:spPr>
          <a:xfrm>
            <a:off x="8141369" y="4366661"/>
            <a:ext cx="3676849" cy="820276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Keep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your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classroom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clean</a:t>
            </a:r>
            <a:r>
              <a:rPr lang="tr-TR" sz="2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E1FDE2DC-AD91-6135-F076-8F18D748EE50}"/>
              </a:ext>
            </a:extLst>
          </p:cNvPr>
          <p:cNvSpPr/>
          <p:nvPr/>
        </p:nvSpPr>
        <p:spPr>
          <a:xfrm>
            <a:off x="8141369" y="5186937"/>
            <a:ext cx="3676849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Sınıfını temiz tut.</a:t>
            </a:r>
          </a:p>
        </p:txBody>
      </p:sp>
    </p:spTree>
    <p:extLst>
      <p:ext uri="{BB962C8B-B14F-4D97-AF65-F5344CB8AC3E}">
        <p14:creationId xmlns:p14="http://schemas.microsoft.com/office/powerpoint/2010/main" val="264094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F91CBC-974D-E44F-F2E2-622AFB0C2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4D0AF93-E422-324A-DC89-0342D1F3CE57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https://www.egetolgayaltinay.com/lessons/946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2C61997-E373-8331-D11C-BAD133B5E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8166">
            <a:off x="8345314" y="3756118"/>
            <a:ext cx="2641009" cy="25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53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D39D9-08B8-8089-D9AD-EF23EECFB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15DD89B-C450-991E-AB72-29D14FE3F7F7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FF0000"/>
                </a:solidFill>
              </a:rPr>
              <a:t>National</a:t>
            </a:r>
            <a:r>
              <a:rPr lang="tr-TR" sz="8000" b="1" dirty="0">
                <a:solidFill>
                  <a:srgbClr val="FF0000"/>
                </a:solidFill>
              </a:rPr>
              <a:t> &amp; </a:t>
            </a:r>
            <a:r>
              <a:rPr lang="tr-TR" sz="8000" b="1" dirty="0" err="1">
                <a:solidFill>
                  <a:srgbClr val="FF0000"/>
                </a:solidFill>
              </a:rPr>
              <a:t>Religious</a:t>
            </a:r>
            <a:r>
              <a:rPr lang="tr-TR" sz="8000" b="1" dirty="0">
                <a:solidFill>
                  <a:srgbClr val="FF0000"/>
                </a:solidFill>
              </a:rPr>
              <a:t> </a:t>
            </a:r>
            <a:r>
              <a:rPr lang="tr-TR" sz="8000" b="1" dirty="0" err="1">
                <a:solidFill>
                  <a:srgbClr val="FF0000"/>
                </a:solidFill>
              </a:rPr>
              <a:t>Days</a:t>
            </a:r>
            <a:endParaRPr lang="tr-TR" sz="8000" b="1" dirty="0">
              <a:solidFill>
                <a:srgbClr val="FF0000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D68B012-9F7C-13FF-7EE9-AF02E63B7CF2}"/>
              </a:ext>
            </a:extLst>
          </p:cNvPr>
          <p:cNvSpPr txBox="1"/>
          <p:nvPr/>
        </p:nvSpPr>
        <p:spPr>
          <a:xfrm>
            <a:off x="3165107" y="3136612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(Milli ve Dini Günler)</a:t>
            </a:r>
          </a:p>
        </p:txBody>
      </p:sp>
    </p:spTree>
    <p:extLst>
      <p:ext uri="{BB962C8B-B14F-4D97-AF65-F5344CB8AC3E}">
        <p14:creationId xmlns:p14="http://schemas.microsoft.com/office/powerpoint/2010/main" val="3306040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6B63C5-23BF-FB0E-2735-BFBE4DEE2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5AA162AF-00D6-B114-30E2-9C4C4E627849}"/>
              </a:ext>
            </a:extLst>
          </p:cNvPr>
          <p:cNvSpPr/>
          <p:nvPr/>
        </p:nvSpPr>
        <p:spPr>
          <a:xfrm>
            <a:off x="2916455" y="423512"/>
            <a:ext cx="2993457" cy="1368916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23 April – </a:t>
            </a:r>
          </a:p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National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Sovereignty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and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Children’s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Day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B337A3D5-4770-DBAA-AF95-9F10895C517A}"/>
              </a:ext>
            </a:extLst>
          </p:cNvPr>
          <p:cNvSpPr/>
          <p:nvPr/>
        </p:nvSpPr>
        <p:spPr>
          <a:xfrm>
            <a:off x="2916455" y="1792427"/>
            <a:ext cx="2993457" cy="835269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23 Nisan – Ulusal Egemenlik ve Çocuk Bayramı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A186DE28-02C1-57D6-966C-A59EE52444BB}"/>
              </a:ext>
            </a:extLst>
          </p:cNvPr>
          <p:cNvSpPr/>
          <p:nvPr/>
        </p:nvSpPr>
        <p:spPr>
          <a:xfrm>
            <a:off x="8459002" y="423512"/>
            <a:ext cx="3447449" cy="1368916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19 May – </a:t>
            </a:r>
          </a:p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Commemoration</a:t>
            </a:r>
            <a:r>
              <a:rPr lang="tr-TR" sz="2000" b="1" dirty="0">
                <a:solidFill>
                  <a:schemeClr val="tx1"/>
                </a:solidFill>
              </a:rPr>
              <a:t> of Atatürk, </a:t>
            </a:r>
            <a:r>
              <a:rPr lang="tr-TR" sz="2000" b="1" dirty="0" err="1">
                <a:solidFill>
                  <a:schemeClr val="tx1"/>
                </a:solidFill>
              </a:rPr>
              <a:t>Youth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and</a:t>
            </a:r>
            <a:r>
              <a:rPr lang="tr-TR" sz="2000" b="1" dirty="0">
                <a:solidFill>
                  <a:schemeClr val="tx1"/>
                </a:solidFill>
              </a:rPr>
              <a:t> Sports </a:t>
            </a:r>
            <a:r>
              <a:rPr lang="tr-TR" sz="2000" b="1" dirty="0" err="1">
                <a:solidFill>
                  <a:schemeClr val="tx1"/>
                </a:solidFill>
              </a:rPr>
              <a:t>Day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2008DCB-B15E-D68F-BC85-2CFA29752BDD}"/>
              </a:ext>
            </a:extLst>
          </p:cNvPr>
          <p:cNvSpPr/>
          <p:nvPr/>
        </p:nvSpPr>
        <p:spPr>
          <a:xfrm>
            <a:off x="8459002" y="1792427"/>
            <a:ext cx="3447449" cy="835269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19 Mayıs – Atatürk’ü Anma, Gençlik ve Spor Bayramı 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3DC2D37-C3A6-8BED-7588-482EEE54FA0E}"/>
              </a:ext>
            </a:extLst>
          </p:cNvPr>
          <p:cNvSpPr/>
          <p:nvPr/>
        </p:nvSpPr>
        <p:spPr>
          <a:xfrm>
            <a:off x="3327133" y="3578994"/>
            <a:ext cx="2582780" cy="1368916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29 </a:t>
            </a:r>
            <a:r>
              <a:rPr lang="tr-TR" sz="2000" b="1" dirty="0" err="1">
                <a:solidFill>
                  <a:schemeClr val="tx1"/>
                </a:solidFill>
              </a:rPr>
              <a:t>October</a:t>
            </a:r>
            <a:r>
              <a:rPr lang="tr-TR" sz="2000" b="1" dirty="0">
                <a:solidFill>
                  <a:schemeClr val="tx1"/>
                </a:solidFill>
              </a:rPr>
              <a:t> – </a:t>
            </a:r>
          </a:p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Republic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Day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CED776D2-9206-54A6-11A9-24C041BC7859}"/>
              </a:ext>
            </a:extLst>
          </p:cNvPr>
          <p:cNvSpPr/>
          <p:nvPr/>
        </p:nvSpPr>
        <p:spPr>
          <a:xfrm>
            <a:off x="3327133" y="4947909"/>
            <a:ext cx="2582780" cy="835269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29 Ekim –</a:t>
            </a:r>
          </a:p>
          <a:p>
            <a:pPr algn="ctr"/>
            <a:r>
              <a:rPr lang="tr-TR" i="1" dirty="0">
                <a:solidFill>
                  <a:schemeClr val="tx1"/>
                </a:solidFill>
              </a:rPr>
              <a:t>Cumhuriyet Bayramı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18D5594-09EF-EE22-466F-72B33DCC715B}"/>
              </a:ext>
            </a:extLst>
          </p:cNvPr>
          <p:cNvSpPr/>
          <p:nvPr/>
        </p:nvSpPr>
        <p:spPr>
          <a:xfrm>
            <a:off x="9206565" y="3578994"/>
            <a:ext cx="2699886" cy="1368916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30 </a:t>
            </a:r>
            <a:r>
              <a:rPr lang="tr-TR" sz="2000" b="1" dirty="0" err="1">
                <a:solidFill>
                  <a:schemeClr val="tx1"/>
                </a:solidFill>
              </a:rPr>
              <a:t>August</a:t>
            </a:r>
            <a:r>
              <a:rPr lang="tr-TR" sz="2000" b="1" dirty="0">
                <a:solidFill>
                  <a:schemeClr val="tx1"/>
                </a:solidFill>
              </a:rPr>
              <a:t> – </a:t>
            </a:r>
          </a:p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Victory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Day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8516E001-9584-236C-D1C9-55721B489157}"/>
              </a:ext>
            </a:extLst>
          </p:cNvPr>
          <p:cNvSpPr/>
          <p:nvPr/>
        </p:nvSpPr>
        <p:spPr>
          <a:xfrm>
            <a:off x="9206565" y="4947909"/>
            <a:ext cx="2699886" cy="835269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30 Ağustos – </a:t>
            </a:r>
          </a:p>
          <a:p>
            <a:pPr algn="ctr"/>
            <a:r>
              <a:rPr lang="tr-TR" i="1" dirty="0">
                <a:solidFill>
                  <a:schemeClr val="tx1"/>
                </a:solidFill>
              </a:rPr>
              <a:t>Zafer Bayramı</a:t>
            </a:r>
          </a:p>
        </p:txBody>
      </p:sp>
    </p:spTree>
    <p:extLst>
      <p:ext uri="{BB962C8B-B14F-4D97-AF65-F5344CB8AC3E}">
        <p14:creationId xmlns:p14="http://schemas.microsoft.com/office/powerpoint/2010/main" val="382492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0F9835-FE73-EE49-61A7-B1678366D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741481C5-228F-A6E9-E351-B6CA055CD710}"/>
              </a:ext>
            </a:extLst>
          </p:cNvPr>
          <p:cNvSpPr/>
          <p:nvPr/>
        </p:nvSpPr>
        <p:spPr>
          <a:xfrm>
            <a:off x="1334704" y="3983255"/>
            <a:ext cx="3429802" cy="935254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Eid</a:t>
            </a:r>
            <a:r>
              <a:rPr lang="tr-TR" sz="3200" b="1" dirty="0">
                <a:solidFill>
                  <a:schemeClr val="tx1"/>
                </a:solidFill>
              </a:rPr>
              <a:t>-al-</a:t>
            </a:r>
            <a:r>
              <a:rPr lang="tr-TR" sz="3200" b="1" dirty="0" err="1">
                <a:solidFill>
                  <a:schemeClr val="tx1"/>
                </a:solidFill>
              </a:rPr>
              <a:t>Fitr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EC4F5244-6C72-5925-BA97-93A833A07E1D}"/>
              </a:ext>
            </a:extLst>
          </p:cNvPr>
          <p:cNvSpPr/>
          <p:nvPr/>
        </p:nvSpPr>
        <p:spPr>
          <a:xfrm>
            <a:off x="1334703" y="4918509"/>
            <a:ext cx="3429801" cy="835269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Ramazan Bayramı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9866DF6E-B7D6-F586-4728-29D577E24439}"/>
              </a:ext>
            </a:extLst>
          </p:cNvPr>
          <p:cNvSpPr/>
          <p:nvPr/>
        </p:nvSpPr>
        <p:spPr>
          <a:xfrm>
            <a:off x="7427494" y="3983255"/>
            <a:ext cx="3429802" cy="935254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err="1">
                <a:solidFill>
                  <a:schemeClr val="tx1"/>
                </a:solidFill>
              </a:rPr>
              <a:t>Eid</a:t>
            </a:r>
            <a:r>
              <a:rPr lang="tr-TR" sz="3200" b="1" dirty="0">
                <a:solidFill>
                  <a:schemeClr val="tx1"/>
                </a:solidFill>
              </a:rPr>
              <a:t>-al-</a:t>
            </a:r>
            <a:r>
              <a:rPr lang="tr-TR" sz="3200" b="1" dirty="0" err="1">
                <a:solidFill>
                  <a:schemeClr val="tx1"/>
                </a:solidFill>
              </a:rPr>
              <a:t>Adha</a:t>
            </a:r>
            <a:endParaRPr lang="tr-TR" sz="32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B16320BB-B8C2-2802-D209-33B94B8BC1BC}"/>
              </a:ext>
            </a:extLst>
          </p:cNvPr>
          <p:cNvSpPr/>
          <p:nvPr/>
        </p:nvSpPr>
        <p:spPr>
          <a:xfrm>
            <a:off x="7427492" y="4918509"/>
            <a:ext cx="3429801" cy="835269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Kurban Bayramı</a:t>
            </a:r>
          </a:p>
        </p:txBody>
      </p:sp>
    </p:spTree>
    <p:extLst>
      <p:ext uri="{BB962C8B-B14F-4D97-AF65-F5344CB8AC3E}">
        <p14:creationId xmlns:p14="http://schemas.microsoft.com/office/powerpoint/2010/main" val="245014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A6150F-06F9-EAD3-F722-96A074F6C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9608293-5C20-B813-2026-76FBD554F887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https://www.egetolgayaltinay.com/lessons/947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2E595EB-BDC1-D913-81FE-CFD4888B6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1819">
            <a:off x="8325220" y="3532437"/>
            <a:ext cx="2762990" cy="266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4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85D42-2A86-4101-00B5-092DEF850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1098B35-3A28-3D87-247C-86123012BCE9}"/>
              </a:ext>
            </a:extLst>
          </p:cNvPr>
          <p:cNvSpPr txBox="1"/>
          <p:nvPr/>
        </p:nvSpPr>
        <p:spPr>
          <a:xfrm>
            <a:off x="1380605" y="-107309"/>
            <a:ext cx="935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</a:rPr>
              <a:t>OTHER IMPORTANT WORDS</a:t>
            </a:r>
          </a:p>
          <a:p>
            <a:pPr algn="ctr"/>
            <a:r>
              <a:rPr lang="tr-TR" sz="2000" b="1" dirty="0"/>
              <a:t>(DİĞER ÖNEMLİ KELİMELER)</a:t>
            </a:r>
            <a:endParaRPr lang="tr-TR" sz="7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E68C7E04-8E30-E89F-CEF8-5EE466BD167F}"/>
              </a:ext>
            </a:extLst>
          </p:cNvPr>
          <p:cNvSpPr/>
          <p:nvPr/>
        </p:nvSpPr>
        <p:spPr>
          <a:xfrm>
            <a:off x="1451810" y="1340317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Ancient: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9A1AC464-E02B-AF52-684C-3487FA6027F9}"/>
              </a:ext>
            </a:extLst>
          </p:cNvPr>
          <p:cNvSpPr/>
          <p:nvPr/>
        </p:nvSpPr>
        <p:spPr>
          <a:xfrm>
            <a:off x="1451810" y="1898581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Country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05A26431-31AD-687B-877A-C40309D2659A}"/>
              </a:ext>
            </a:extLst>
          </p:cNvPr>
          <p:cNvSpPr/>
          <p:nvPr/>
        </p:nvSpPr>
        <p:spPr>
          <a:xfrm>
            <a:off x="3577385" y="1339114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Antik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CE347EF6-895E-F68B-F638-47830A5D6E93}"/>
              </a:ext>
            </a:extLst>
          </p:cNvPr>
          <p:cNvSpPr/>
          <p:nvPr/>
        </p:nvSpPr>
        <p:spPr>
          <a:xfrm>
            <a:off x="3578992" y="1898581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Ülke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B78B8A40-4806-7699-7D94-BF3895DA5D15}"/>
              </a:ext>
            </a:extLst>
          </p:cNvPr>
          <p:cNvSpPr/>
          <p:nvPr/>
        </p:nvSpPr>
        <p:spPr>
          <a:xfrm>
            <a:off x="1451810" y="2456847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b="1" dirty="0">
                <a:solidFill>
                  <a:sysClr val="windowText" lastClr="000000"/>
                </a:solidFill>
              </a:rPr>
              <a:t>Dangerous </a:t>
            </a:r>
            <a:r>
              <a:rPr lang="tr-TR" b="1" dirty="0" err="1">
                <a:solidFill>
                  <a:sysClr val="windowText" lastClr="000000"/>
                </a:solidFill>
              </a:rPr>
              <a:t>Spieces</a:t>
            </a:r>
            <a:r>
              <a:rPr lang="tr-TR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727317F5-F648-5664-88AF-53982D9DBC6C}"/>
              </a:ext>
            </a:extLst>
          </p:cNvPr>
          <p:cNvSpPr/>
          <p:nvPr/>
        </p:nvSpPr>
        <p:spPr>
          <a:xfrm>
            <a:off x="1451810" y="3015111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Fountain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60F860E4-FA60-807D-6F8F-375A0E5D6F8D}"/>
              </a:ext>
            </a:extLst>
          </p:cNvPr>
          <p:cNvSpPr/>
          <p:nvPr/>
        </p:nvSpPr>
        <p:spPr>
          <a:xfrm>
            <a:off x="3578993" y="2456846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Tehlikeli Türler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208B3E0-EF64-9AE4-A4C6-53EFFAD4641A}"/>
              </a:ext>
            </a:extLst>
          </p:cNvPr>
          <p:cNvSpPr/>
          <p:nvPr/>
        </p:nvSpPr>
        <p:spPr>
          <a:xfrm>
            <a:off x="3578992" y="3015111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Çeşme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99C623A6-D72F-1DBF-A101-D71B029FA955}"/>
              </a:ext>
            </a:extLst>
          </p:cNvPr>
          <p:cNvSpPr/>
          <p:nvPr/>
        </p:nvSpPr>
        <p:spPr>
          <a:xfrm>
            <a:off x="1451810" y="3575779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Gate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  <a:endParaRPr lang="tr-TR" b="1" dirty="0">
              <a:solidFill>
                <a:sysClr val="windowText" lastClr="000000"/>
              </a:solidFill>
            </a:endParaRP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50829AA-290C-0414-ADEF-3FFCEDCB9BDE}"/>
              </a:ext>
            </a:extLst>
          </p:cNvPr>
          <p:cNvSpPr/>
          <p:nvPr/>
        </p:nvSpPr>
        <p:spPr>
          <a:xfrm>
            <a:off x="1451810" y="4134043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Historical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5719F5A0-BD5F-02A8-A101-21B1456D888B}"/>
              </a:ext>
            </a:extLst>
          </p:cNvPr>
          <p:cNvSpPr/>
          <p:nvPr/>
        </p:nvSpPr>
        <p:spPr>
          <a:xfrm>
            <a:off x="3578993" y="3575778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Kapı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C79D12C-D95A-56F7-4E38-8CDEC2D4DD98}"/>
              </a:ext>
            </a:extLst>
          </p:cNvPr>
          <p:cNvSpPr/>
          <p:nvPr/>
        </p:nvSpPr>
        <p:spPr>
          <a:xfrm>
            <a:off x="3578992" y="4134043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Tarihi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F2A0AE9C-7B77-1D51-A1A7-DBB14DB56B50}"/>
              </a:ext>
            </a:extLst>
          </p:cNvPr>
          <p:cNvSpPr/>
          <p:nvPr/>
        </p:nvSpPr>
        <p:spPr>
          <a:xfrm>
            <a:off x="1451810" y="4692309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Law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C9E6C3A8-F039-B748-3D99-86A434A169E1}"/>
              </a:ext>
            </a:extLst>
          </p:cNvPr>
          <p:cNvSpPr/>
          <p:nvPr/>
        </p:nvSpPr>
        <p:spPr>
          <a:xfrm>
            <a:off x="3578993" y="4692308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Yasa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B732E06-4FC0-A262-155F-0B9D89F1B728}"/>
              </a:ext>
            </a:extLst>
          </p:cNvPr>
          <p:cNvSpPr/>
          <p:nvPr/>
        </p:nvSpPr>
        <p:spPr>
          <a:xfrm>
            <a:off x="6487430" y="1523197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Safe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02565185-B552-71F3-E11F-5A9B85A06186}"/>
              </a:ext>
            </a:extLst>
          </p:cNvPr>
          <p:cNvSpPr/>
          <p:nvPr/>
        </p:nvSpPr>
        <p:spPr>
          <a:xfrm>
            <a:off x="6487430" y="2081461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Uniform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C5D53750-F5C8-53EA-DE75-F5D755D3C3CB}"/>
              </a:ext>
            </a:extLst>
          </p:cNvPr>
          <p:cNvSpPr/>
          <p:nvPr/>
        </p:nvSpPr>
        <p:spPr>
          <a:xfrm>
            <a:off x="8614613" y="1523196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Güvenli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FB7F2D63-9207-2A77-5414-0E8F25F244BA}"/>
              </a:ext>
            </a:extLst>
          </p:cNvPr>
          <p:cNvSpPr/>
          <p:nvPr/>
        </p:nvSpPr>
        <p:spPr>
          <a:xfrm>
            <a:off x="8613005" y="2079058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Üniforma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F4D32015-3CC3-A8CF-A067-020002817E6E}"/>
              </a:ext>
            </a:extLst>
          </p:cNvPr>
          <p:cNvSpPr/>
          <p:nvPr/>
        </p:nvSpPr>
        <p:spPr>
          <a:xfrm>
            <a:off x="6487430" y="2639727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Chew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gum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2395C0A7-CA8E-9968-EA4A-623280B0202C}"/>
              </a:ext>
            </a:extLst>
          </p:cNvPr>
          <p:cNvSpPr/>
          <p:nvPr/>
        </p:nvSpPr>
        <p:spPr>
          <a:xfrm>
            <a:off x="6487430" y="3197991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Respect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B8C41D06-3941-DAA4-128A-DD45E47869AC}"/>
              </a:ext>
            </a:extLst>
          </p:cNvPr>
          <p:cNvSpPr/>
          <p:nvPr/>
        </p:nvSpPr>
        <p:spPr>
          <a:xfrm>
            <a:off x="8614613" y="2639726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Sakız çiğnemek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DD89F2E2-A50E-216D-E185-82E3A40E84CC}"/>
              </a:ext>
            </a:extLst>
          </p:cNvPr>
          <p:cNvSpPr/>
          <p:nvPr/>
        </p:nvSpPr>
        <p:spPr>
          <a:xfrm>
            <a:off x="8614612" y="3197991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Saygı duymak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E55696AC-4BC9-3538-0292-02F6F977C1A6}"/>
              </a:ext>
            </a:extLst>
          </p:cNvPr>
          <p:cNvSpPr/>
          <p:nvPr/>
        </p:nvSpPr>
        <p:spPr>
          <a:xfrm>
            <a:off x="6487430" y="3758659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Obey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6007FDCE-5875-EE2C-99B3-F69FA9A7C226}"/>
              </a:ext>
            </a:extLst>
          </p:cNvPr>
          <p:cNvSpPr/>
          <p:nvPr/>
        </p:nvSpPr>
        <p:spPr>
          <a:xfrm>
            <a:off x="6487430" y="4316923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Organize: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E9E6FFAB-AA93-8D0C-6289-FF62AC3E7235}"/>
              </a:ext>
            </a:extLst>
          </p:cNvPr>
          <p:cNvSpPr/>
          <p:nvPr/>
        </p:nvSpPr>
        <p:spPr>
          <a:xfrm>
            <a:off x="8614613" y="3758658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Uymak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B87A1D38-2280-318B-25B9-A9A468604618}"/>
              </a:ext>
            </a:extLst>
          </p:cNvPr>
          <p:cNvSpPr/>
          <p:nvPr/>
        </p:nvSpPr>
        <p:spPr>
          <a:xfrm>
            <a:off x="8614612" y="4316923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Düzenlemek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F29F809D-BD03-6501-0958-ECAE0EA0DE85}"/>
              </a:ext>
            </a:extLst>
          </p:cNvPr>
          <p:cNvSpPr/>
          <p:nvPr/>
        </p:nvSpPr>
        <p:spPr>
          <a:xfrm>
            <a:off x="6487430" y="4875189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Noticeboard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A14412B7-0CC4-3C6B-4F33-1929ED6EB499}"/>
              </a:ext>
            </a:extLst>
          </p:cNvPr>
          <p:cNvSpPr/>
          <p:nvPr/>
        </p:nvSpPr>
        <p:spPr>
          <a:xfrm>
            <a:off x="8614613" y="4875188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Duyuru panosu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AA3FBCAA-C53C-F0FA-EA08-CCFA715DFBED}"/>
              </a:ext>
            </a:extLst>
          </p:cNvPr>
          <p:cNvSpPr/>
          <p:nvPr/>
        </p:nvSpPr>
        <p:spPr>
          <a:xfrm>
            <a:off x="1450204" y="5250572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Own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DEC1AC23-FFC4-798F-62FC-BE395ED5D037}"/>
              </a:ext>
            </a:extLst>
          </p:cNvPr>
          <p:cNvSpPr/>
          <p:nvPr/>
        </p:nvSpPr>
        <p:spPr>
          <a:xfrm>
            <a:off x="3577386" y="5250572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Sahip olmak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08E74F81-FCD6-7FD4-9523-09D31ABB20F8}"/>
              </a:ext>
            </a:extLst>
          </p:cNvPr>
          <p:cNvSpPr/>
          <p:nvPr/>
        </p:nvSpPr>
        <p:spPr>
          <a:xfrm>
            <a:off x="1450204" y="5808838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Rule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A95E47B1-BBA9-070F-8841-12328EE67A77}"/>
              </a:ext>
            </a:extLst>
          </p:cNvPr>
          <p:cNvSpPr/>
          <p:nvPr/>
        </p:nvSpPr>
        <p:spPr>
          <a:xfrm>
            <a:off x="3577387" y="5808837"/>
            <a:ext cx="2127183" cy="558265"/>
          </a:xfrm>
          <a:prstGeom prst="roundRect">
            <a:avLst/>
          </a:prstGeom>
          <a:solidFill>
            <a:srgbClr val="E48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Kural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BE31CA6F-F7BC-0BD3-9CE1-192BEA26F614}"/>
              </a:ext>
            </a:extLst>
          </p:cNvPr>
          <p:cNvSpPr/>
          <p:nvPr/>
        </p:nvSpPr>
        <p:spPr>
          <a:xfrm>
            <a:off x="6485823" y="5433452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Utterance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68FE1853-30BE-63DB-3BCC-CA78BAC4DE73}"/>
              </a:ext>
            </a:extLst>
          </p:cNvPr>
          <p:cNvSpPr/>
          <p:nvPr/>
        </p:nvSpPr>
        <p:spPr>
          <a:xfrm>
            <a:off x="8613005" y="5433452"/>
            <a:ext cx="2127183" cy="558265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İfade</a:t>
            </a:r>
          </a:p>
        </p:txBody>
      </p:sp>
      <p:pic>
        <p:nvPicPr>
          <p:cNvPr id="39" name="Resim 38">
            <a:extLst>
              <a:ext uri="{FF2B5EF4-FFF2-40B4-BE49-F238E27FC236}">
                <a16:creationId xmlns:a16="http://schemas.microsoft.com/office/drawing/2014/main" id="{20B1D589-D04F-8EF0-B44D-7FFBCF6AC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15" r="-7571" b="25685"/>
          <a:stretch/>
        </p:blipFill>
        <p:spPr>
          <a:xfrm>
            <a:off x="5921816" y="2456846"/>
            <a:ext cx="348367" cy="26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7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3" grpId="0" animBg="1"/>
      <p:bldP spid="24" grpId="0" animBg="1"/>
      <p:bldP spid="27" grpId="0" animBg="1"/>
      <p:bldP spid="28" grpId="0" animBg="1"/>
      <p:bldP spid="30" grpId="0" animBg="1"/>
      <p:bldP spid="32" grpId="0" animBg="1"/>
      <p:bldP spid="34" grpId="0" animBg="1"/>
      <p:bldP spid="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E7E8B0-889F-EC88-5D20-C64DD31C3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3B366EA-3893-A059-6A11-5A8C4A2A2443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https://www.egetolgayaltinay.com/lessons/948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72B3B5B-98DA-7F19-06E7-85364E504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605">
            <a:off x="8005312" y="3637995"/>
            <a:ext cx="2816568" cy="267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08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461C62-07F8-AAC3-9D9D-0D38E8DA9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931D09E-969D-6F00-01B0-AED9CC819919}"/>
              </a:ext>
            </a:extLst>
          </p:cNvPr>
          <p:cNvSpPr txBox="1"/>
          <p:nvPr/>
        </p:nvSpPr>
        <p:spPr>
          <a:xfrm>
            <a:off x="1726131" y="902403"/>
            <a:ext cx="1160806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>
                <a:solidFill>
                  <a:schemeClr val="bg1"/>
                </a:solidFill>
              </a:rPr>
              <a:t>SAMPLE </a:t>
            </a:r>
          </a:p>
          <a:p>
            <a:r>
              <a:rPr lang="tr-TR" sz="13800" b="1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444377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2D469F-A8D7-4BFD-4443-A268E8D44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AF6CFAE-A74E-294A-DEE8-0BD0A9B77BD2}"/>
              </a:ext>
            </a:extLst>
          </p:cNvPr>
          <p:cNvSpPr/>
          <p:nvPr/>
        </p:nvSpPr>
        <p:spPr>
          <a:xfrm>
            <a:off x="5237826" y="3107185"/>
            <a:ext cx="506027" cy="45276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303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2E051-C210-D15F-EC1C-B22B00D31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CCFF6F8C-2348-7E8C-E02A-F194ADF286BB}"/>
              </a:ext>
            </a:extLst>
          </p:cNvPr>
          <p:cNvSpPr/>
          <p:nvPr/>
        </p:nvSpPr>
        <p:spPr>
          <a:xfrm>
            <a:off x="0" y="5016890"/>
            <a:ext cx="1688123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Headmaster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31D550DC-0A39-3F52-58BD-C1B40D49311F}"/>
              </a:ext>
            </a:extLst>
          </p:cNvPr>
          <p:cNvSpPr/>
          <p:nvPr/>
        </p:nvSpPr>
        <p:spPr>
          <a:xfrm>
            <a:off x="0" y="5546280"/>
            <a:ext cx="1688123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Müdür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7FC5F31-C0C0-058D-ADE3-BC8E194DC31C}"/>
              </a:ext>
            </a:extLst>
          </p:cNvPr>
          <p:cNvSpPr/>
          <p:nvPr/>
        </p:nvSpPr>
        <p:spPr>
          <a:xfrm>
            <a:off x="1688123" y="4868996"/>
            <a:ext cx="1688123" cy="1204822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Assistant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to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the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Headmaster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93774741-6AED-0BDD-0A72-B821B7B20901}"/>
              </a:ext>
            </a:extLst>
          </p:cNvPr>
          <p:cNvSpPr/>
          <p:nvPr/>
        </p:nvSpPr>
        <p:spPr>
          <a:xfrm>
            <a:off x="1688124" y="6073818"/>
            <a:ext cx="1688123" cy="784182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Müdür yardımcısı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D5E72F8-2C9C-DD6B-A7CC-79746F3F9551}"/>
              </a:ext>
            </a:extLst>
          </p:cNvPr>
          <p:cNvSpPr/>
          <p:nvPr/>
        </p:nvSpPr>
        <p:spPr>
          <a:xfrm>
            <a:off x="3376247" y="5228733"/>
            <a:ext cx="156151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Teacher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04C0DAD6-F3DF-2B3E-A56D-0F27308A4581}"/>
              </a:ext>
            </a:extLst>
          </p:cNvPr>
          <p:cNvSpPr/>
          <p:nvPr/>
        </p:nvSpPr>
        <p:spPr>
          <a:xfrm>
            <a:off x="3376247" y="5758123"/>
            <a:ext cx="156151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Öğretmen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081DEF13-8CFE-0994-52A5-FD03911FD7A7}"/>
              </a:ext>
            </a:extLst>
          </p:cNvPr>
          <p:cNvSpPr/>
          <p:nvPr/>
        </p:nvSpPr>
        <p:spPr>
          <a:xfrm>
            <a:off x="4937761" y="5228733"/>
            <a:ext cx="156151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Coach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77D0C14-695E-4D15-5FB8-58E0ED501026}"/>
              </a:ext>
            </a:extLst>
          </p:cNvPr>
          <p:cNvSpPr/>
          <p:nvPr/>
        </p:nvSpPr>
        <p:spPr>
          <a:xfrm>
            <a:off x="4937761" y="5758123"/>
            <a:ext cx="156151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Antrenör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9133355D-85C5-45C1-1CBF-3E17C028D878}"/>
              </a:ext>
            </a:extLst>
          </p:cNvPr>
          <p:cNvSpPr/>
          <p:nvPr/>
        </p:nvSpPr>
        <p:spPr>
          <a:xfrm>
            <a:off x="6687955" y="5159752"/>
            <a:ext cx="156151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Cook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FCD87C7-F5BC-02CD-A48B-3513A77FA4A8}"/>
              </a:ext>
            </a:extLst>
          </p:cNvPr>
          <p:cNvSpPr/>
          <p:nvPr/>
        </p:nvSpPr>
        <p:spPr>
          <a:xfrm>
            <a:off x="6687955" y="5689142"/>
            <a:ext cx="156151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Aşçı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DA454EE-0F89-E071-4EF7-3A71368E6C1E}"/>
              </a:ext>
            </a:extLst>
          </p:cNvPr>
          <p:cNvSpPr/>
          <p:nvPr/>
        </p:nvSpPr>
        <p:spPr>
          <a:xfrm>
            <a:off x="8249470" y="5133005"/>
            <a:ext cx="1561514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Student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97F9AE87-8CA3-DB56-303E-B0E648724167}"/>
              </a:ext>
            </a:extLst>
          </p:cNvPr>
          <p:cNvSpPr/>
          <p:nvPr/>
        </p:nvSpPr>
        <p:spPr>
          <a:xfrm>
            <a:off x="8249470" y="5662395"/>
            <a:ext cx="1561514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Öğrenci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72438433-8BEF-7383-5F85-DE83E95F91CA}"/>
              </a:ext>
            </a:extLst>
          </p:cNvPr>
          <p:cNvSpPr/>
          <p:nvPr/>
        </p:nvSpPr>
        <p:spPr>
          <a:xfrm>
            <a:off x="9999663" y="5133005"/>
            <a:ext cx="2060791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Secretary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43150400-01AD-78F0-CC54-49CFF00FB815}"/>
              </a:ext>
            </a:extLst>
          </p:cNvPr>
          <p:cNvSpPr/>
          <p:nvPr/>
        </p:nvSpPr>
        <p:spPr>
          <a:xfrm>
            <a:off x="9999663" y="5662395"/>
            <a:ext cx="2060791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i="1" dirty="0">
                <a:solidFill>
                  <a:schemeClr val="tx1"/>
                </a:solidFill>
              </a:rPr>
              <a:t>Sekreter</a:t>
            </a:r>
          </a:p>
        </p:txBody>
      </p:sp>
    </p:spTree>
    <p:extLst>
      <p:ext uri="{BB962C8B-B14F-4D97-AF65-F5344CB8AC3E}">
        <p14:creationId xmlns:p14="http://schemas.microsoft.com/office/powerpoint/2010/main" val="40257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5EBDF6-3C03-6533-44C2-56AAD2DD3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181FB71-62F2-4ED0-3DD3-C2095BC05B15}"/>
              </a:ext>
            </a:extLst>
          </p:cNvPr>
          <p:cNvSpPr/>
          <p:nvPr/>
        </p:nvSpPr>
        <p:spPr>
          <a:xfrm>
            <a:off x="4722921" y="3429000"/>
            <a:ext cx="506027" cy="45276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980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2CF65C-4511-BBCF-50D0-878AA5ADC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43882A4-B92A-FA0B-F7FE-9B2B7595714F}"/>
              </a:ext>
            </a:extLst>
          </p:cNvPr>
          <p:cNvSpPr/>
          <p:nvPr/>
        </p:nvSpPr>
        <p:spPr>
          <a:xfrm>
            <a:off x="4820576" y="3675355"/>
            <a:ext cx="506027" cy="45276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637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7D4F92-35F6-C054-C6F4-8F542EE6C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6656E41-CC33-9FC0-F9F1-1411DB33DBD9}"/>
              </a:ext>
            </a:extLst>
          </p:cNvPr>
          <p:cNvSpPr/>
          <p:nvPr/>
        </p:nvSpPr>
        <p:spPr>
          <a:xfrm>
            <a:off x="5149049" y="2423604"/>
            <a:ext cx="506027" cy="45276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302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58C745-D5D4-8878-503A-63D0C694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609CD70-BE10-A553-F28F-C0ECBBBCE44F}"/>
              </a:ext>
            </a:extLst>
          </p:cNvPr>
          <p:cNvSpPr/>
          <p:nvPr/>
        </p:nvSpPr>
        <p:spPr>
          <a:xfrm>
            <a:off x="4989251" y="3923931"/>
            <a:ext cx="506027" cy="45276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344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F505888-C96B-3A8D-736D-9F17438E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6" y="700606"/>
            <a:ext cx="4951320" cy="495132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130354D5-044B-C371-CC2D-320F8B44A201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BC3D9E0-6372-910A-6130-FA736A3E163A}"/>
              </a:ext>
            </a:extLst>
          </p:cNvPr>
          <p:cNvSpPr txBox="1"/>
          <p:nvPr/>
        </p:nvSpPr>
        <p:spPr>
          <a:xfrm>
            <a:off x="4340734" y="580345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F78D9E3-D219-2C5D-AE93-2F54E6E7A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CD0503C-D265-925A-AF16-3E3BC311A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88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CD78F7-4689-EBB8-C12C-F94C1694B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60A559C-CFAB-285F-A99C-6A48A4B52F51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https://www.egetolgayaltinay.com/lessons/934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78932BA-1282-0D14-51ED-4279B82CB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6083">
            <a:off x="8267838" y="3332323"/>
            <a:ext cx="3060069" cy="29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78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AC5E71-1D3F-BB66-691C-358395359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D297E18-6C05-28F7-0B56-A2A0CFC3FA57}"/>
              </a:ext>
            </a:extLst>
          </p:cNvPr>
          <p:cNvSpPr txBox="1"/>
          <p:nvPr/>
        </p:nvSpPr>
        <p:spPr>
          <a:xfrm>
            <a:off x="0" y="1183907"/>
            <a:ext cx="4129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4000" b="1" dirty="0" err="1">
                <a:solidFill>
                  <a:srgbClr val="FF0000"/>
                </a:solidFill>
              </a:rPr>
              <a:t>Who</a:t>
            </a:r>
            <a:r>
              <a:rPr lang="tr-TR" sz="4000" b="1" dirty="0">
                <a:solidFill>
                  <a:srgbClr val="FF0000"/>
                </a:solidFill>
              </a:rPr>
              <a:t> is he?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0463921-32DF-84E5-8A26-48885DD50536}"/>
              </a:ext>
            </a:extLst>
          </p:cNvPr>
          <p:cNvSpPr txBox="1"/>
          <p:nvPr/>
        </p:nvSpPr>
        <p:spPr>
          <a:xfrm>
            <a:off x="-145983" y="1817570"/>
            <a:ext cx="412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/>
              <a:t>(O kim?)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92DC963-3B72-AFC2-73EF-AABBAF70015B}"/>
              </a:ext>
            </a:extLst>
          </p:cNvPr>
          <p:cNvSpPr txBox="1"/>
          <p:nvPr/>
        </p:nvSpPr>
        <p:spPr>
          <a:xfrm>
            <a:off x="0" y="2818597"/>
            <a:ext cx="4129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4000" b="1" dirty="0">
                <a:solidFill>
                  <a:srgbClr val="FF0000"/>
                </a:solidFill>
              </a:rPr>
              <a:t>He is a </a:t>
            </a:r>
            <a:r>
              <a:rPr lang="tr-TR" sz="4000" b="1" dirty="0" err="1">
                <a:solidFill>
                  <a:srgbClr val="FF0000"/>
                </a:solidFill>
              </a:rPr>
              <a:t>student</a:t>
            </a:r>
            <a:r>
              <a:rPr lang="tr-TR" sz="4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E08765F-BF4C-8151-2DFB-B0F46FF3FA23}"/>
              </a:ext>
            </a:extLst>
          </p:cNvPr>
          <p:cNvSpPr txBox="1"/>
          <p:nvPr/>
        </p:nvSpPr>
        <p:spPr>
          <a:xfrm>
            <a:off x="-145983" y="3429000"/>
            <a:ext cx="412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/>
              <a:t>(O bir öğrenci.)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A0290CD-2D2C-FBDF-E0C6-0A02F6E851CF}"/>
              </a:ext>
            </a:extLst>
          </p:cNvPr>
          <p:cNvSpPr txBox="1"/>
          <p:nvPr/>
        </p:nvSpPr>
        <p:spPr>
          <a:xfrm>
            <a:off x="7849401" y="1298881"/>
            <a:ext cx="4129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err="1">
                <a:solidFill>
                  <a:srgbClr val="FF0000"/>
                </a:solidFill>
              </a:rPr>
              <a:t>Who</a:t>
            </a:r>
            <a:r>
              <a:rPr lang="tr-TR" sz="4000" b="1" dirty="0">
                <a:solidFill>
                  <a:srgbClr val="FF0000"/>
                </a:solidFill>
              </a:rPr>
              <a:t> is </a:t>
            </a:r>
            <a:r>
              <a:rPr lang="tr-TR" sz="4000" b="1" dirty="0" err="1">
                <a:solidFill>
                  <a:srgbClr val="FF0000"/>
                </a:solidFill>
              </a:rPr>
              <a:t>she</a:t>
            </a:r>
            <a:r>
              <a:rPr lang="tr-TR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E38D59D-3EF0-E4B3-7264-971341603214}"/>
              </a:ext>
            </a:extLst>
          </p:cNvPr>
          <p:cNvSpPr txBox="1"/>
          <p:nvPr/>
        </p:nvSpPr>
        <p:spPr>
          <a:xfrm>
            <a:off x="7849401" y="1817570"/>
            <a:ext cx="412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(O kim?)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32109A3-F479-B54F-EAFC-1C20CA36BC44}"/>
              </a:ext>
            </a:extLst>
          </p:cNvPr>
          <p:cNvSpPr txBox="1"/>
          <p:nvPr/>
        </p:nvSpPr>
        <p:spPr>
          <a:xfrm>
            <a:off x="7833359" y="2818597"/>
            <a:ext cx="4129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err="1">
                <a:solidFill>
                  <a:srgbClr val="FF0000"/>
                </a:solidFill>
              </a:rPr>
              <a:t>She</a:t>
            </a:r>
            <a:r>
              <a:rPr lang="tr-TR" sz="4000" b="1" dirty="0">
                <a:solidFill>
                  <a:srgbClr val="FF0000"/>
                </a:solidFill>
              </a:rPr>
              <a:t> is a </a:t>
            </a:r>
            <a:r>
              <a:rPr lang="tr-TR" sz="4000" b="1" dirty="0" err="1">
                <a:solidFill>
                  <a:srgbClr val="FF0000"/>
                </a:solidFill>
              </a:rPr>
              <a:t>coach</a:t>
            </a:r>
            <a:r>
              <a:rPr lang="tr-TR" sz="4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1AD6DCC-FEA3-FBDA-93FA-5E1800C313A3}"/>
              </a:ext>
            </a:extLst>
          </p:cNvPr>
          <p:cNvSpPr txBox="1"/>
          <p:nvPr/>
        </p:nvSpPr>
        <p:spPr>
          <a:xfrm>
            <a:off x="7833359" y="3428999"/>
            <a:ext cx="412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(O bir antrenör.)</a:t>
            </a:r>
          </a:p>
        </p:txBody>
      </p:sp>
    </p:spTree>
    <p:extLst>
      <p:ext uri="{BB962C8B-B14F-4D97-AF65-F5344CB8AC3E}">
        <p14:creationId xmlns:p14="http://schemas.microsoft.com/office/powerpoint/2010/main" val="134680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D0F23-289B-106E-FAE0-14585E18A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9C6AB9D-30FF-46CE-4F71-FE38AF5F4B57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https://www.egetolgayaltinay.com/lessons/935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EBFDBE9-8499-CA5F-6CC6-AE86FE1FA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3996">
            <a:off x="8445392" y="3557342"/>
            <a:ext cx="2784861" cy="268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93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C4AFB09-F6FD-DBEA-97B6-C0F7E15C5F91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FF0000"/>
                </a:solidFill>
              </a:rPr>
              <a:t>Places</a:t>
            </a:r>
            <a:r>
              <a:rPr lang="tr-TR" sz="8000" b="1" dirty="0">
                <a:solidFill>
                  <a:srgbClr val="FF0000"/>
                </a:solidFill>
              </a:rPr>
              <a:t> at School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EE19F05-4D49-0AF4-95BA-9FA3108773F3}"/>
              </a:ext>
            </a:extLst>
          </p:cNvPr>
          <p:cNvSpPr txBox="1"/>
          <p:nvPr/>
        </p:nvSpPr>
        <p:spPr>
          <a:xfrm>
            <a:off x="3165107" y="3136612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(Okuldaki Yerler)</a:t>
            </a:r>
          </a:p>
        </p:txBody>
      </p:sp>
    </p:spTree>
    <p:extLst>
      <p:ext uri="{BB962C8B-B14F-4D97-AF65-F5344CB8AC3E}">
        <p14:creationId xmlns:p14="http://schemas.microsoft.com/office/powerpoint/2010/main" val="3808356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A04A07-6348-BC94-2E4D-EB192F686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24BF6619-C20B-3931-2B1E-B9EFBABC87D7}"/>
              </a:ext>
            </a:extLst>
          </p:cNvPr>
          <p:cNvSpPr/>
          <p:nvPr/>
        </p:nvSpPr>
        <p:spPr>
          <a:xfrm>
            <a:off x="1020278" y="2061934"/>
            <a:ext cx="2791327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Canteen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C1F57723-AC1E-536A-DB88-1D2A1356A238}"/>
              </a:ext>
            </a:extLst>
          </p:cNvPr>
          <p:cNvSpPr/>
          <p:nvPr/>
        </p:nvSpPr>
        <p:spPr>
          <a:xfrm>
            <a:off x="1020278" y="2591324"/>
            <a:ext cx="2791327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i="1" dirty="0">
                <a:solidFill>
                  <a:schemeClr val="tx1"/>
                </a:solidFill>
              </a:rPr>
              <a:t>Kantin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AC90DFC8-2C22-731F-A5A7-99E1407D2434}"/>
              </a:ext>
            </a:extLst>
          </p:cNvPr>
          <p:cNvSpPr/>
          <p:nvPr/>
        </p:nvSpPr>
        <p:spPr>
          <a:xfrm>
            <a:off x="4531895" y="2061934"/>
            <a:ext cx="2791327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Science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lab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FB9D7D77-0DFA-1174-CB3E-F689ABF1DB49}"/>
              </a:ext>
            </a:extLst>
          </p:cNvPr>
          <p:cNvSpPr/>
          <p:nvPr/>
        </p:nvSpPr>
        <p:spPr>
          <a:xfrm>
            <a:off x="4531895" y="2591324"/>
            <a:ext cx="2791327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i="1" dirty="0">
                <a:solidFill>
                  <a:schemeClr val="tx1"/>
                </a:solidFill>
              </a:rPr>
              <a:t>Fen laboratuvarı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AB9908A-7AB2-B904-BA14-DE7DC2C82C80}"/>
              </a:ext>
            </a:extLst>
          </p:cNvPr>
          <p:cNvSpPr/>
          <p:nvPr/>
        </p:nvSpPr>
        <p:spPr>
          <a:xfrm>
            <a:off x="8534400" y="2061934"/>
            <a:ext cx="2791327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Library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0CAB4FEA-C271-FB71-F739-39B1C295DFB3}"/>
              </a:ext>
            </a:extLst>
          </p:cNvPr>
          <p:cNvSpPr/>
          <p:nvPr/>
        </p:nvSpPr>
        <p:spPr>
          <a:xfrm>
            <a:off x="8534400" y="2591324"/>
            <a:ext cx="2791327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i="1" dirty="0">
                <a:solidFill>
                  <a:schemeClr val="tx1"/>
                </a:solidFill>
              </a:rPr>
              <a:t>Kütüphane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63F01EF8-FF10-04B7-74D6-1238D07FAF8D}"/>
              </a:ext>
            </a:extLst>
          </p:cNvPr>
          <p:cNvSpPr/>
          <p:nvPr/>
        </p:nvSpPr>
        <p:spPr>
          <a:xfrm>
            <a:off x="1020278" y="5332920"/>
            <a:ext cx="2791327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Sports </a:t>
            </a:r>
            <a:r>
              <a:rPr lang="tr-TR" sz="2800" b="1" dirty="0" err="1">
                <a:solidFill>
                  <a:schemeClr val="tx1"/>
                </a:solidFill>
              </a:rPr>
              <a:t>field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5995216-C908-2053-BAAF-C3D6ACC20579}"/>
              </a:ext>
            </a:extLst>
          </p:cNvPr>
          <p:cNvSpPr/>
          <p:nvPr/>
        </p:nvSpPr>
        <p:spPr>
          <a:xfrm>
            <a:off x="1020278" y="5862310"/>
            <a:ext cx="2791327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i="1" dirty="0">
                <a:solidFill>
                  <a:schemeClr val="tx1"/>
                </a:solidFill>
              </a:rPr>
              <a:t>Spor sahası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FAECABE2-B208-91F5-3690-AD11D288B5EF}"/>
              </a:ext>
            </a:extLst>
          </p:cNvPr>
          <p:cNvSpPr/>
          <p:nvPr/>
        </p:nvSpPr>
        <p:spPr>
          <a:xfrm>
            <a:off x="4700336" y="5332920"/>
            <a:ext cx="2791327" cy="5293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Conference </a:t>
            </a:r>
            <a:r>
              <a:rPr lang="tr-TR" sz="2800" b="1" dirty="0" err="1">
                <a:solidFill>
                  <a:schemeClr val="tx1"/>
                </a:solidFill>
              </a:rPr>
              <a:t>hall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319DC2B4-11E7-CE15-A135-F838AEC2192E}"/>
              </a:ext>
            </a:extLst>
          </p:cNvPr>
          <p:cNvSpPr/>
          <p:nvPr/>
        </p:nvSpPr>
        <p:spPr>
          <a:xfrm>
            <a:off x="4700336" y="5862310"/>
            <a:ext cx="2791327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i="1" dirty="0">
                <a:solidFill>
                  <a:schemeClr val="tx1"/>
                </a:solidFill>
              </a:rPr>
              <a:t>Konferans salonu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12A3E1B3-02FD-9922-59B0-5DEECB3EBB57}"/>
              </a:ext>
            </a:extLst>
          </p:cNvPr>
          <p:cNvSpPr/>
          <p:nvPr/>
        </p:nvSpPr>
        <p:spPr>
          <a:xfrm>
            <a:off x="8534400" y="5332920"/>
            <a:ext cx="2791327" cy="995690"/>
          </a:xfrm>
          <a:prstGeom prst="roundRect">
            <a:avLst/>
          </a:prstGeom>
          <a:solidFill>
            <a:srgbClr val="E33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Admisintration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Department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A03F499F-1B63-CFB5-E5AF-47F3AEA05C97}"/>
              </a:ext>
            </a:extLst>
          </p:cNvPr>
          <p:cNvSpPr/>
          <p:nvPr/>
        </p:nvSpPr>
        <p:spPr>
          <a:xfrm>
            <a:off x="8534399" y="6328610"/>
            <a:ext cx="2791327" cy="529390"/>
          </a:xfrm>
          <a:prstGeom prst="roundRect">
            <a:avLst/>
          </a:prstGeom>
          <a:solidFill>
            <a:srgbClr val="ECA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i="1" dirty="0">
                <a:solidFill>
                  <a:schemeClr val="tx1"/>
                </a:solidFill>
              </a:rPr>
              <a:t>İdari birim</a:t>
            </a:r>
          </a:p>
        </p:txBody>
      </p:sp>
    </p:spTree>
    <p:extLst>
      <p:ext uri="{BB962C8B-B14F-4D97-AF65-F5344CB8AC3E}">
        <p14:creationId xmlns:p14="http://schemas.microsoft.com/office/powerpoint/2010/main" val="278040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787</Words>
  <Application>Microsoft Office PowerPoint</Application>
  <PresentationFormat>Geniş ekran</PresentationFormat>
  <Paragraphs>243</Paragraphs>
  <Slides>44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Ege Altınay</dc:creator>
  <cp:lastModifiedBy>Ege Altınay</cp:lastModifiedBy>
  <cp:revision>28</cp:revision>
  <dcterms:created xsi:type="dcterms:W3CDTF">2025-09-02T06:20:55Z</dcterms:created>
  <dcterms:modified xsi:type="dcterms:W3CDTF">2025-09-03T08:59:55Z</dcterms:modified>
</cp:coreProperties>
</file>