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6"/>
  </p:notesMasterIdLst>
  <p:sldIdLst>
    <p:sldId id="256" r:id="rId2"/>
    <p:sldId id="28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9" r:id="rId34"/>
    <p:sldId id="287" r:id="rId35"/>
  </p:sldIdLst>
  <p:sldSz cx="12190413" cy="6859588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7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27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Slaydı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914281" y="2130921"/>
            <a:ext cx="10361851" cy="1470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lvl="0" algn="ctr">
              <a:spcBef>
                <a:spcPts val="860"/>
              </a:spcBef>
              <a:spcAft>
                <a:spcPts val="0"/>
              </a:spcAft>
              <a:buClr>
                <a:srgbClr val="888888"/>
              </a:buClr>
              <a:buSzPts val="43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0"/>
              </a:spcBef>
              <a:spcAft>
                <a:spcPts val="0"/>
              </a:spcAft>
              <a:buClr>
                <a:srgbClr val="888888"/>
              </a:buClr>
              <a:buSzPts val="37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09521" y="6357824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165058" y="6357824"/>
            <a:ext cx="3860297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736463" y="6357824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, Dikey Metin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831702" y="-1621608"/>
            <a:ext cx="4527011" cy="10971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09521" y="6357824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165058" y="6357824"/>
            <a:ext cx="3860297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736463" y="6357824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key Başlık ve Metin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283031" y="1829723"/>
            <a:ext cx="5852880" cy="2742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695759" y="-811533"/>
            <a:ext cx="5852880" cy="802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09521" y="6357824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165058" y="6357824"/>
            <a:ext cx="3860297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736463" y="6357824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ş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609521" y="6357824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165058" y="6357824"/>
            <a:ext cx="3860297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736463" y="6357824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609521" y="6357824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165058" y="6357824"/>
            <a:ext cx="3860297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736463" y="6357824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ölüm Üstbilgisi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962959" y="4407922"/>
            <a:ext cx="10361851" cy="1362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None/>
              <a:defRPr sz="53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962959" y="2907386"/>
            <a:ext cx="10361851" cy="1500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rmAutofit/>
          </a:bodyPr>
          <a:lstStyle>
            <a:lvl1pPr marL="457200" lvl="0" indent="-228600" algn="l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27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609521" y="6357824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165058" y="6357824"/>
            <a:ext cx="3860297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736463" y="6357824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İki İçerik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609521" y="1600572"/>
            <a:ext cx="5384099" cy="452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marL="457200" lvl="0" indent="-463550" algn="l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96793" y="1600572"/>
            <a:ext cx="5384099" cy="452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marL="457200" lvl="0" indent="-463550" algn="l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609521" y="6357824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165058" y="6357824"/>
            <a:ext cx="3860297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736463" y="6357824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şılaştırma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4pPr>
            <a:lvl5pPr marL="2286000" lvl="4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5pPr>
            <a:lvl6pPr marL="2743200" lvl="5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6pPr>
            <a:lvl7pPr marL="3200400" lvl="6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7pPr>
            <a:lvl8pPr marL="3657600" lvl="7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8pPr>
            <a:lvl9pPr marL="4114800" lvl="8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609521" y="2175378"/>
            <a:ext cx="5386216" cy="3952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marL="2286000" lvl="4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marL="2743200" lvl="5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marL="3200400" lvl="6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marL="3657600" lvl="7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marL="4114800" lvl="8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92565" y="1535469"/>
            <a:ext cx="5388332" cy="63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4pPr>
            <a:lvl5pPr marL="2286000" lvl="4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5pPr>
            <a:lvl6pPr marL="2743200" lvl="5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6pPr>
            <a:lvl7pPr marL="3200400" lvl="6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7pPr>
            <a:lvl8pPr marL="3657600" lvl="7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8pPr>
            <a:lvl9pPr marL="4114800" lvl="8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92565" y="2175378"/>
            <a:ext cx="5388332" cy="3952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marL="2286000" lvl="4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marL="2743200" lvl="5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marL="3200400" lvl="6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marL="3657600" lvl="7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marL="4114800" lvl="8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609521" y="6357824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165058" y="6357824"/>
            <a:ext cx="3860297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736463" y="6357824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alnızca Başlık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09521" y="6357824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165058" y="6357824"/>
            <a:ext cx="3860297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736463" y="6357824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İçerik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09525" y="273112"/>
            <a:ext cx="4010562" cy="1162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4766113" y="273116"/>
            <a:ext cx="6814779" cy="5854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marL="457200" lvl="0" indent="-501650" algn="l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Char char="•"/>
              <a:defRPr sz="4300"/>
            </a:lvl1pPr>
            <a:lvl2pPr marL="914400" lvl="1" indent="-463550" algn="l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Char char="–"/>
              <a:defRPr sz="3700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4pPr>
            <a:lvl5pPr marL="2286000" lvl="4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»"/>
              <a:defRPr sz="2700"/>
            </a:lvl5pPr>
            <a:lvl6pPr marL="2743200" lvl="5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6pPr>
            <a:lvl7pPr marL="3200400" lvl="6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7pPr>
            <a:lvl8pPr marL="3657600" lvl="7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8pPr>
            <a:lvl9pPr marL="4114800" lvl="8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09525" y="1435436"/>
            <a:ext cx="4010562" cy="4692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marL="457200" lvl="0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09521" y="6357824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165058" y="6357824"/>
            <a:ext cx="3860297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736463" y="6357824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Resim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2389406" y="4801712"/>
            <a:ext cx="7314248" cy="566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2389406" y="612916"/>
            <a:ext cx="7314248" cy="4115753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2389406" y="5368582"/>
            <a:ext cx="7314248" cy="805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marL="457200" lvl="0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09521" y="6357824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165058" y="6357824"/>
            <a:ext cx="3860297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736463" y="6357824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  <a:defRPr sz="5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marL="457200" marR="0" lvl="0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3550" algn="l" rtl="0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–"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521" y="6357824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058" y="6357824"/>
            <a:ext cx="3860297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6463" y="6357824"/>
            <a:ext cx="2844430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s://www.egetolgayaltinay.com/lessons/38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getolgayaltinay.com/contents/11/5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www.egetolgayaltinay.com/lessons/39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s://www.egetolgayaltinay.com/lessons/36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getolgayaltinay.com/contents/11/5" TargetMode="Externa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getolgayaltinay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www.egetolgayaltinay.com/lessons/3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 descr="C:\Users\LENOVO\Downloads\5.1.1 konu anlatım tasarımlar\3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8" y="0"/>
            <a:ext cx="12190413" cy="6856413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/>
        </p:nvSpPr>
        <p:spPr>
          <a:xfrm>
            <a:off x="4078982" y="6456303"/>
            <a:ext cx="38164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www.egetolgayaltinay.com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1"/>
          <p:cNvSpPr txBox="1"/>
          <p:nvPr/>
        </p:nvSpPr>
        <p:spPr>
          <a:xfrm>
            <a:off x="3502918" y="333450"/>
            <a:ext cx="489654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Sentences about Countries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(Ülke İsimleri ile Cümleler)</a:t>
            </a:r>
            <a:endParaRPr/>
          </a:p>
        </p:txBody>
      </p:sp>
      <p:sp>
        <p:nvSpPr>
          <p:cNvPr id="187" name="Google Shape;187;p21"/>
          <p:cNvSpPr txBox="1"/>
          <p:nvPr/>
        </p:nvSpPr>
        <p:spPr>
          <a:xfrm>
            <a:off x="938250" y="2271569"/>
            <a:ext cx="514100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 live in </a:t>
            </a:r>
            <a:r>
              <a:rPr lang="tr-TR" sz="40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Turkey</a:t>
            </a:r>
            <a:r>
              <a:rPr lang="tr-TR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:</a:t>
            </a:r>
            <a:endParaRPr/>
          </a:p>
        </p:txBody>
      </p:sp>
      <p:sp>
        <p:nvSpPr>
          <p:cNvPr id="188" name="Google Shape;188;p21"/>
          <p:cNvSpPr txBox="1"/>
          <p:nvPr/>
        </p:nvSpPr>
        <p:spPr>
          <a:xfrm>
            <a:off x="4511030" y="2271569"/>
            <a:ext cx="721677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 </a:t>
            </a:r>
            <a:r>
              <a:rPr lang="tr-TR" sz="40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Türkiye</a:t>
            </a: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’de yaşıyorum.</a:t>
            </a:r>
            <a:endParaRPr/>
          </a:p>
        </p:txBody>
      </p:sp>
      <p:sp>
        <p:nvSpPr>
          <p:cNvPr id="189" name="Google Shape;189;p21"/>
          <p:cNvSpPr txBox="1"/>
          <p:nvPr/>
        </p:nvSpPr>
        <p:spPr>
          <a:xfrm>
            <a:off x="694606" y="1485578"/>
            <a:ext cx="842493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 cümleler </a:t>
            </a:r>
            <a:r>
              <a:rPr lang="tr-T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Ülke(Country)</a:t>
            </a: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isimleri ile kullanılır.</a:t>
            </a:r>
            <a:endParaRPr/>
          </a:p>
        </p:txBody>
      </p:sp>
      <p:sp>
        <p:nvSpPr>
          <p:cNvPr id="190" name="Google Shape;190;p21"/>
          <p:cNvSpPr txBox="1"/>
          <p:nvPr/>
        </p:nvSpPr>
        <p:spPr>
          <a:xfrm>
            <a:off x="478582" y="2979455"/>
            <a:ext cx="514100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She lives in </a:t>
            </a:r>
            <a:r>
              <a:rPr lang="tr-TR" sz="40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Brazil</a:t>
            </a:r>
            <a:r>
              <a:rPr lang="tr-TR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:</a:t>
            </a:r>
            <a:endParaRPr/>
          </a:p>
        </p:txBody>
      </p:sp>
      <p:sp>
        <p:nvSpPr>
          <p:cNvPr id="191" name="Google Shape;191;p21"/>
          <p:cNvSpPr txBox="1"/>
          <p:nvPr/>
        </p:nvSpPr>
        <p:spPr>
          <a:xfrm>
            <a:off x="4511030" y="2979455"/>
            <a:ext cx="721677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tr-TR" sz="40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Brezilya</a:t>
            </a: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’da yaşıyor.</a:t>
            </a:r>
            <a:endParaRPr/>
          </a:p>
        </p:txBody>
      </p:sp>
      <p:sp>
        <p:nvSpPr>
          <p:cNvPr id="192" name="Google Shape;192;p21"/>
          <p:cNvSpPr txBox="1"/>
          <p:nvPr/>
        </p:nvSpPr>
        <p:spPr>
          <a:xfrm>
            <a:off x="722226" y="3861842"/>
            <a:ext cx="514100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 am from </a:t>
            </a:r>
            <a:r>
              <a:rPr lang="tr-TR" sz="40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Turkey</a:t>
            </a:r>
            <a:r>
              <a:rPr lang="tr-TR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:</a:t>
            </a:r>
            <a:endParaRPr/>
          </a:p>
        </p:txBody>
      </p:sp>
      <p:sp>
        <p:nvSpPr>
          <p:cNvPr id="193" name="Google Shape;193;p21"/>
          <p:cNvSpPr txBox="1"/>
          <p:nvPr/>
        </p:nvSpPr>
        <p:spPr>
          <a:xfrm>
            <a:off x="4655046" y="3873425"/>
            <a:ext cx="721677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 </a:t>
            </a:r>
            <a:r>
              <a:rPr lang="tr-TR" sz="40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Türkiye</a:t>
            </a: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’denim.</a:t>
            </a:r>
            <a:endParaRPr/>
          </a:p>
        </p:txBody>
      </p:sp>
      <p:sp>
        <p:nvSpPr>
          <p:cNvPr id="194" name="Google Shape;194;p21"/>
          <p:cNvSpPr txBox="1"/>
          <p:nvPr/>
        </p:nvSpPr>
        <p:spPr>
          <a:xfrm>
            <a:off x="478581" y="4753637"/>
            <a:ext cx="514100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He is from </a:t>
            </a:r>
            <a:r>
              <a:rPr lang="tr-TR" sz="40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Germany</a:t>
            </a:r>
            <a:r>
              <a:rPr lang="tr-TR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</p:txBody>
      </p:sp>
      <p:sp>
        <p:nvSpPr>
          <p:cNvPr id="195" name="Google Shape;195;p21"/>
          <p:cNvSpPr txBox="1"/>
          <p:nvPr/>
        </p:nvSpPr>
        <p:spPr>
          <a:xfrm>
            <a:off x="5303118" y="4765781"/>
            <a:ext cx="721677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tr-TR" sz="40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Almanya</a:t>
            </a: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’dan.</a:t>
            </a:r>
            <a:endParaRPr/>
          </a:p>
        </p:txBody>
      </p:sp>
      <p:sp>
        <p:nvSpPr>
          <p:cNvPr id="196" name="Google Shape;196;p21"/>
          <p:cNvSpPr txBox="1"/>
          <p:nvPr/>
        </p:nvSpPr>
        <p:spPr>
          <a:xfrm>
            <a:off x="4078982" y="6456303"/>
            <a:ext cx="38164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www.egetolgayaltinay.com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 txBox="1"/>
          <p:nvPr/>
        </p:nvSpPr>
        <p:spPr>
          <a:xfrm>
            <a:off x="3142878" y="333450"/>
            <a:ext cx="576064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Sentences about Nationality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(Milliyet İsimleri ile Cümleler)</a:t>
            </a:r>
            <a:endParaRPr/>
          </a:p>
        </p:txBody>
      </p:sp>
      <p:sp>
        <p:nvSpPr>
          <p:cNvPr id="202" name="Google Shape;202;p22"/>
          <p:cNvSpPr txBox="1"/>
          <p:nvPr/>
        </p:nvSpPr>
        <p:spPr>
          <a:xfrm>
            <a:off x="938250" y="2271569"/>
            <a:ext cx="514100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 am </a:t>
            </a:r>
            <a:r>
              <a:rPr lang="tr-TR" sz="40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Turkish</a:t>
            </a:r>
            <a:r>
              <a:rPr lang="tr-TR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:</a:t>
            </a:r>
            <a:endParaRPr/>
          </a:p>
        </p:txBody>
      </p:sp>
      <p:sp>
        <p:nvSpPr>
          <p:cNvPr id="203" name="Google Shape;203;p22"/>
          <p:cNvSpPr txBox="1"/>
          <p:nvPr/>
        </p:nvSpPr>
        <p:spPr>
          <a:xfrm>
            <a:off x="4511030" y="2271569"/>
            <a:ext cx="721677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 </a:t>
            </a:r>
            <a:r>
              <a:rPr lang="tr-TR" sz="40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Türk’</a:t>
            </a: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üm.</a:t>
            </a:r>
            <a:endParaRPr/>
          </a:p>
        </p:txBody>
      </p:sp>
      <p:sp>
        <p:nvSpPr>
          <p:cNvPr id="204" name="Google Shape;204;p22"/>
          <p:cNvSpPr txBox="1"/>
          <p:nvPr/>
        </p:nvSpPr>
        <p:spPr>
          <a:xfrm>
            <a:off x="694606" y="1485578"/>
            <a:ext cx="842493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 cümleler </a:t>
            </a:r>
            <a:r>
              <a:rPr lang="tr-T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Milliyet(Nationality)</a:t>
            </a: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isimleri ile kullanılır.</a:t>
            </a:r>
            <a:endParaRPr/>
          </a:p>
        </p:txBody>
      </p:sp>
      <p:sp>
        <p:nvSpPr>
          <p:cNvPr id="205" name="Google Shape;205;p22"/>
          <p:cNvSpPr txBox="1"/>
          <p:nvPr/>
        </p:nvSpPr>
        <p:spPr>
          <a:xfrm>
            <a:off x="478582" y="2979455"/>
            <a:ext cx="514100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He is </a:t>
            </a:r>
            <a:r>
              <a:rPr lang="tr-TR" sz="40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Japanese</a:t>
            </a:r>
            <a:r>
              <a:rPr lang="tr-TR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</p:txBody>
      </p:sp>
      <p:sp>
        <p:nvSpPr>
          <p:cNvPr id="206" name="Google Shape;206;p22"/>
          <p:cNvSpPr txBox="1"/>
          <p:nvPr/>
        </p:nvSpPr>
        <p:spPr>
          <a:xfrm>
            <a:off x="4511030" y="2979455"/>
            <a:ext cx="721677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tr-TR" sz="40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Japon’</a:t>
            </a: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dur.</a:t>
            </a:r>
            <a:endParaRPr/>
          </a:p>
        </p:txBody>
      </p:sp>
      <p:sp>
        <p:nvSpPr>
          <p:cNvPr id="207" name="Google Shape;207;p22"/>
          <p:cNvSpPr txBox="1"/>
          <p:nvPr/>
        </p:nvSpPr>
        <p:spPr>
          <a:xfrm>
            <a:off x="722226" y="3861842"/>
            <a:ext cx="514100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Helene is </a:t>
            </a:r>
            <a:r>
              <a:rPr lang="tr-TR" sz="40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Greek</a:t>
            </a:r>
            <a:r>
              <a:rPr lang="tr-TR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</p:txBody>
      </p:sp>
      <p:sp>
        <p:nvSpPr>
          <p:cNvPr id="208" name="Google Shape;208;p22"/>
          <p:cNvSpPr txBox="1"/>
          <p:nvPr/>
        </p:nvSpPr>
        <p:spPr>
          <a:xfrm>
            <a:off x="4655046" y="3873425"/>
            <a:ext cx="721677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Helene </a:t>
            </a:r>
            <a:r>
              <a:rPr lang="tr-TR" sz="40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Yunan</a:t>
            </a: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’dır.</a:t>
            </a:r>
            <a:endParaRPr/>
          </a:p>
        </p:txBody>
      </p:sp>
      <p:sp>
        <p:nvSpPr>
          <p:cNvPr id="209" name="Google Shape;209;p22"/>
          <p:cNvSpPr txBox="1"/>
          <p:nvPr/>
        </p:nvSpPr>
        <p:spPr>
          <a:xfrm>
            <a:off x="882197" y="4765781"/>
            <a:ext cx="514100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Gina is </a:t>
            </a:r>
            <a:r>
              <a:rPr lang="tr-TR" sz="40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Italian</a:t>
            </a:r>
            <a:r>
              <a:rPr lang="tr-TR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</p:txBody>
      </p:sp>
      <p:sp>
        <p:nvSpPr>
          <p:cNvPr id="210" name="Google Shape;210;p22"/>
          <p:cNvSpPr txBox="1"/>
          <p:nvPr/>
        </p:nvSpPr>
        <p:spPr>
          <a:xfrm>
            <a:off x="4791076" y="4765220"/>
            <a:ext cx="721677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Gina </a:t>
            </a:r>
            <a:r>
              <a:rPr lang="tr-TR" sz="40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İtalyan</a:t>
            </a: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’dır.</a:t>
            </a:r>
            <a:endParaRPr/>
          </a:p>
        </p:txBody>
      </p:sp>
      <p:sp>
        <p:nvSpPr>
          <p:cNvPr id="211" name="Google Shape;211;p22"/>
          <p:cNvSpPr txBox="1"/>
          <p:nvPr/>
        </p:nvSpPr>
        <p:spPr>
          <a:xfrm>
            <a:off x="4078982" y="6456303"/>
            <a:ext cx="38164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www.egetolgayaltinay.com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3"/>
          <p:cNvSpPr txBox="1"/>
          <p:nvPr/>
        </p:nvSpPr>
        <p:spPr>
          <a:xfrm>
            <a:off x="3142878" y="333450"/>
            <a:ext cx="576064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Sentences about Language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(Dil İsimleri ile Cümleler)</a:t>
            </a:r>
            <a:endParaRPr/>
          </a:p>
        </p:txBody>
      </p:sp>
      <p:sp>
        <p:nvSpPr>
          <p:cNvPr id="217" name="Google Shape;217;p23"/>
          <p:cNvSpPr txBox="1"/>
          <p:nvPr/>
        </p:nvSpPr>
        <p:spPr>
          <a:xfrm>
            <a:off x="190550" y="1424787"/>
            <a:ext cx="517076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How many languages do you speak?:</a:t>
            </a:r>
            <a:endParaRPr/>
          </a:p>
        </p:txBody>
      </p:sp>
      <p:sp>
        <p:nvSpPr>
          <p:cNvPr id="218" name="Google Shape;218;p23"/>
          <p:cNvSpPr txBox="1"/>
          <p:nvPr/>
        </p:nvSpPr>
        <p:spPr>
          <a:xfrm>
            <a:off x="5367596" y="1678609"/>
            <a:ext cx="64807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 kaç tane dil konuşursun?</a:t>
            </a:r>
            <a:endParaRPr/>
          </a:p>
        </p:txBody>
      </p:sp>
      <p:sp>
        <p:nvSpPr>
          <p:cNvPr id="219" name="Google Shape;219;p23"/>
          <p:cNvSpPr txBox="1"/>
          <p:nvPr/>
        </p:nvSpPr>
        <p:spPr>
          <a:xfrm>
            <a:off x="196830" y="2905652"/>
            <a:ext cx="517076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Three. I speak </a:t>
            </a:r>
            <a:r>
              <a:rPr lang="tr-TR" sz="40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Chinese</a:t>
            </a:r>
            <a:r>
              <a:rPr lang="tr-TR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40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Turkish</a:t>
            </a:r>
            <a:r>
              <a:rPr lang="tr-TR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tr-TR" sz="40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Indian</a:t>
            </a:r>
            <a:r>
              <a:rPr lang="tr-TR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</p:txBody>
      </p:sp>
      <p:sp>
        <p:nvSpPr>
          <p:cNvPr id="220" name="Google Shape;220;p23"/>
          <p:cNvSpPr txBox="1"/>
          <p:nvPr/>
        </p:nvSpPr>
        <p:spPr>
          <a:xfrm>
            <a:off x="5367596" y="2947693"/>
            <a:ext cx="648072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Üç tane. Ben </a:t>
            </a:r>
            <a:r>
              <a:rPr lang="tr-TR" sz="40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Çince</a:t>
            </a: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40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Türkçe</a:t>
            </a: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 </a:t>
            </a:r>
            <a:r>
              <a:rPr lang="tr-TR" sz="40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Hintçe</a:t>
            </a: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konuşurum.</a:t>
            </a:r>
            <a:endParaRPr/>
          </a:p>
        </p:txBody>
      </p:sp>
      <p:sp>
        <p:nvSpPr>
          <p:cNvPr id="221" name="Google Shape;221;p23"/>
          <p:cNvSpPr txBox="1"/>
          <p:nvPr/>
        </p:nvSpPr>
        <p:spPr>
          <a:xfrm>
            <a:off x="406574" y="4489392"/>
            <a:ext cx="517076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Satoshi speaks </a:t>
            </a:r>
            <a:r>
              <a:rPr lang="tr-TR" sz="40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Japanese</a:t>
            </a:r>
            <a:r>
              <a:rPr lang="tr-TR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tr-TR" sz="40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English</a:t>
            </a:r>
            <a:r>
              <a:rPr lang="tr-TR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</p:txBody>
      </p:sp>
      <p:sp>
        <p:nvSpPr>
          <p:cNvPr id="222" name="Google Shape;222;p23"/>
          <p:cNvSpPr txBox="1"/>
          <p:nvPr/>
        </p:nvSpPr>
        <p:spPr>
          <a:xfrm>
            <a:off x="5523960" y="4489391"/>
            <a:ext cx="648072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Satoshi </a:t>
            </a:r>
            <a:r>
              <a:rPr lang="tr-TR" sz="40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Japonca</a:t>
            </a: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 </a:t>
            </a:r>
            <a:r>
              <a:rPr lang="tr-TR" sz="40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İngilizce</a:t>
            </a: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konuşur.</a:t>
            </a:r>
            <a:endParaRPr/>
          </a:p>
        </p:txBody>
      </p:sp>
      <p:cxnSp>
        <p:nvCxnSpPr>
          <p:cNvPr id="223" name="Google Shape;223;p23"/>
          <p:cNvCxnSpPr/>
          <p:nvPr/>
        </p:nvCxnSpPr>
        <p:spPr>
          <a:xfrm>
            <a:off x="287139" y="4365898"/>
            <a:ext cx="11657766" cy="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4" name="Google Shape;224;p23"/>
          <p:cNvCxnSpPr/>
          <p:nvPr/>
        </p:nvCxnSpPr>
        <p:spPr>
          <a:xfrm>
            <a:off x="287139" y="2865805"/>
            <a:ext cx="11657766" cy="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5" name="Google Shape;225;p23"/>
          <p:cNvSpPr txBox="1"/>
          <p:nvPr/>
        </p:nvSpPr>
        <p:spPr>
          <a:xfrm>
            <a:off x="4078982" y="6456303"/>
            <a:ext cx="38164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www.egetolgayaltinay.com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4"/>
          <p:cNvSpPr txBox="1"/>
          <p:nvPr/>
        </p:nvSpPr>
        <p:spPr>
          <a:xfrm>
            <a:off x="2566814" y="189434"/>
            <a:ext cx="731712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Sentences about School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(Okul hakkında Cümleler)</a:t>
            </a:r>
            <a:endParaRPr/>
          </a:p>
        </p:txBody>
      </p:sp>
      <p:sp>
        <p:nvSpPr>
          <p:cNvPr id="231" name="Google Shape;231;p24"/>
          <p:cNvSpPr txBox="1"/>
          <p:nvPr/>
        </p:nvSpPr>
        <p:spPr>
          <a:xfrm>
            <a:off x="493068" y="2493690"/>
            <a:ext cx="514100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Where do you study? :</a:t>
            </a:r>
            <a:endParaRPr/>
          </a:p>
        </p:txBody>
      </p:sp>
      <p:sp>
        <p:nvSpPr>
          <p:cNvPr id="232" name="Google Shape;232;p24"/>
          <p:cNvSpPr txBox="1"/>
          <p:nvPr/>
        </p:nvSpPr>
        <p:spPr>
          <a:xfrm>
            <a:off x="5398949" y="2493690"/>
            <a:ext cx="564855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Nerede okuyorsun?</a:t>
            </a:r>
            <a:endParaRPr/>
          </a:p>
        </p:txBody>
      </p:sp>
      <p:sp>
        <p:nvSpPr>
          <p:cNvPr id="233" name="Google Shape;233;p24"/>
          <p:cNvSpPr txBox="1"/>
          <p:nvPr/>
        </p:nvSpPr>
        <p:spPr>
          <a:xfrm>
            <a:off x="910630" y="3933849"/>
            <a:ext cx="5141001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 study at Akköprü Secondary School:</a:t>
            </a:r>
            <a:endParaRPr/>
          </a:p>
        </p:txBody>
      </p:sp>
      <p:sp>
        <p:nvSpPr>
          <p:cNvPr id="234" name="Google Shape;234;p24"/>
          <p:cNvSpPr txBox="1"/>
          <p:nvPr/>
        </p:nvSpPr>
        <p:spPr>
          <a:xfrm>
            <a:off x="5159102" y="3933850"/>
            <a:ext cx="564855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Akköprü Ortaokulu’nda okuyorum.</a:t>
            </a:r>
            <a:endParaRPr/>
          </a:p>
        </p:txBody>
      </p:sp>
      <p:sp>
        <p:nvSpPr>
          <p:cNvPr id="235" name="Google Shape;235;p24"/>
          <p:cNvSpPr txBox="1"/>
          <p:nvPr/>
        </p:nvSpPr>
        <p:spPr>
          <a:xfrm>
            <a:off x="4078982" y="6456303"/>
            <a:ext cx="38164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www.egetolgayaltinay.com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5"/>
          <p:cNvSpPr/>
          <p:nvPr/>
        </p:nvSpPr>
        <p:spPr>
          <a:xfrm>
            <a:off x="262558" y="765498"/>
            <a:ext cx="6756832" cy="5904656"/>
          </a:xfrm>
          <a:prstGeom prst="wedgeRectCallout">
            <a:avLst>
              <a:gd name="adj1" fmla="val 65363"/>
              <a:gd name="adj2" fmla="val 6370"/>
            </a:avLst>
          </a:prstGeom>
          <a:solidFill>
            <a:schemeClr val="lt1"/>
          </a:solidFill>
          <a:ln w="571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25"/>
          <p:cNvSpPr txBox="1"/>
          <p:nvPr/>
        </p:nvSpPr>
        <p:spPr>
          <a:xfrm>
            <a:off x="434283" y="1178221"/>
            <a:ext cx="5832648" cy="501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Hello,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 name is </a:t>
            </a:r>
            <a:r>
              <a:rPr lang="tr-TR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Mary</a:t>
            </a: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I’m </a:t>
            </a:r>
            <a:r>
              <a:rPr lang="tr-TR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German</a:t>
            </a: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live in </a:t>
            </a:r>
            <a:r>
              <a:rPr lang="tr-TR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Turkey</a:t>
            </a: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speak </a:t>
            </a:r>
            <a:r>
              <a:rPr lang="tr-TR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German</a:t>
            </a: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tr-TR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Turkish</a:t>
            </a: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5"/>
          <p:cNvSpPr txBox="1"/>
          <p:nvPr/>
        </p:nvSpPr>
        <p:spPr>
          <a:xfrm>
            <a:off x="334566" y="81309"/>
            <a:ext cx="11537999" cy="46166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Let’s translate the sentences below. (Hadi aşağıdaki cümleleri çevirelim.)</a:t>
            </a:r>
            <a:endParaRPr/>
          </a:p>
        </p:txBody>
      </p:sp>
      <p:sp>
        <p:nvSpPr>
          <p:cNvPr id="243" name="Google Shape;243;p25"/>
          <p:cNvSpPr txBox="1"/>
          <p:nvPr/>
        </p:nvSpPr>
        <p:spPr>
          <a:xfrm>
            <a:off x="1650829" y="1216867"/>
            <a:ext cx="4896544" cy="461665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Merhaba,</a:t>
            </a:r>
            <a:endParaRPr/>
          </a:p>
        </p:txBody>
      </p:sp>
      <p:sp>
        <p:nvSpPr>
          <p:cNvPr id="244" name="Google Shape;244;p25"/>
          <p:cNvSpPr txBox="1"/>
          <p:nvPr/>
        </p:nvSpPr>
        <p:spPr>
          <a:xfrm>
            <a:off x="3654415" y="2164178"/>
            <a:ext cx="2612516" cy="461665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Benim adım </a:t>
            </a:r>
            <a:r>
              <a:rPr lang="tr-TR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Mary</a:t>
            </a:r>
            <a:endParaRPr/>
          </a:p>
        </p:txBody>
      </p:sp>
      <p:sp>
        <p:nvSpPr>
          <p:cNvPr id="245" name="Google Shape;245;p25"/>
          <p:cNvSpPr txBox="1"/>
          <p:nvPr/>
        </p:nvSpPr>
        <p:spPr>
          <a:xfrm>
            <a:off x="2854846" y="3187963"/>
            <a:ext cx="3816424" cy="461665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Ben </a:t>
            </a:r>
            <a:r>
              <a:rPr lang="tr-TR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Alman</a:t>
            </a:r>
            <a:r>
              <a:rPr lang="tr-T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ım.</a:t>
            </a:r>
            <a:endParaRPr/>
          </a:p>
        </p:txBody>
      </p:sp>
      <p:sp>
        <p:nvSpPr>
          <p:cNvPr id="246" name="Google Shape;246;p25"/>
          <p:cNvSpPr txBox="1"/>
          <p:nvPr/>
        </p:nvSpPr>
        <p:spPr>
          <a:xfrm>
            <a:off x="3202966" y="4149874"/>
            <a:ext cx="3816424" cy="461665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Ben </a:t>
            </a:r>
            <a:r>
              <a:rPr lang="tr-TR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Türkiye</a:t>
            </a:r>
            <a:r>
              <a:rPr lang="tr-T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’de yaşıyorum.</a:t>
            </a:r>
            <a:endParaRPr/>
          </a:p>
        </p:txBody>
      </p:sp>
      <p:sp>
        <p:nvSpPr>
          <p:cNvPr id="247" name="Google Shape;247;p25"/>
          <p:cNvSpPr txBox="1"/>
          <p:nvPr/>
        </p:nvSpPr>
        <p:spPr>
          <a:xfrm>
            <a:off x="633485" y="5748719"/>
            <a:ext cx="5868652" cy="461665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Ben </a:t>
            </a:r>
            <a:r>
              <a:rPr lang="tr-TR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Almanca</a:t>
            </a:r>
            <a:r>
              <a:rPr lang="tr-T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ve </a:t>
            </a:r>
            <a:r>
              <a:rPr lang="tr-TR" sz="2400" b="1">
                <a:solidFill>
                  <a:srgbClr val="FF3F3F"/>
                </a:solidFill>
                <a:latin typeface="Calibri"/>
                <a:ea typeface="Calibri"/>
                <a:cs typeface="Calibri"/>
                <a:sym typeface="Calibri"/>
              </a:rPr>
              <a:t>Türkçe</a:t>
            </a:r>
            <a:r>
              <a:rPr lang="tr-T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konuşurum.</a:t>
            </a:r>
            <a:endParaRPr/>
          </a:p>
        </p:txBody>
      </p:sp>
      <p:sp>
        <p:nvSpPr>
          <p:cNvPr id="248" name="Google Shape;248;p25"/>
          <p:cNvSpPr txBox="1"/>
          <p:nvPr/>
        </p:nvSpPr>
        <p:spPr>
          <a:xfrm>
            <a:off x="7679382" y="6457443"/>
            <a:ext cx="3816424" cy="40011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www.egetolgayaltinay.com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 txBox="1"/>
          <p:nvPr/>
        </p:nvSpPr>
        <p:spPr>
          <a:xfrm>
            <a:off x="4078982" y="6456303"/>
            <a:ext cx="3816424" cy="40011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www.egetolgayaltinay.com</a:t>
            </a:r>
            <a:endParaRPr/>
          </a:p>
        </p:txBody>
      </p:sp>
      <p:sp>
        <p:nvSpPr>
          <p:cNvPr id="254" name="Google Shape;254;p26"/>
          <p:cNvSpPr/>
          <p:nvPr/>
        </p:nvSpPr>
        <p:spPr>
          <a:xfrm>
            <a:off x="118542" y="990595"/>
            <a:ext cx="6984776" cy="4558336"/>
          </a:xfrm>
          <a:prstGeom prst="wedgeRectCallout">
            <a:avLst>
              <a:gd name="adj1" fmla="val 54965"/>
              <a:gd name="adj2" fmla="val 20136"/>
            </a:avLst>
          </a:prstGeom>
          <a:solidFill>
            <a:schemeClr val="lt1"/>
          </a:solidFill>
          <a:ln w="571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26"/>
          <p:cNvSpPr txBox="1"/>
          <p:nvPr/>
        </p:nvSpPr>
        <p:spPr>
          <a:xfrm>
            <a:off x="406574" y="1269554"/>
            <a:ext cx="6408712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</a:t>
            </a:r>
            <a:r>
              <a:rPr lang="tr-TR" sz="3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Emre</a:t>
            </a:r>
            <a:r>
              <a:rPr lang="tr-T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 is </a:t>
            </a:r>
            <a:r>
              <a:rPr lang="tr-TR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Turkey / Turkish</a:t>
            </a:r>
            <a:r>
              <a:rPr lang="tr-T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 speaks Turkish, English and </a:t>
            </a:r>
            <a:r>
              <a:rPr lang="tr-TR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/ Japanese.</a:t>
            </a:r>
            <a:r>
              <a:rPr lang="tr-T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56" name="Google Shape;256;p26"/>
          <p:cNvSpPr txBox="1"/>
          <p:nvPr/>
        </p:nvSpPr>
        <p:spPr>
          <a:xfrm>
            <a:off x="334566" y="81309"/>
            <a:ext cx="11537999" cy="46166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Circle the correct word. (Doğru kelimeyi yuvarlak içine alınız.)</a:t>
            </a:r>
            <a:endParaRPr/>
          </a:p>
        </p:txBody>
      </p:sp>
      <p:sp>
        <p:nvSpPr>
          <p:cNvPr id="257" name="Google Shape;257;p26"/>
          <p:cNvSpPr/>
          <p:nvPr/>
        </p:nvSpPr>
        <p:spPr>
          <a:xfrm>
            <a:off x="2998862" y="2385110"/>
            <a:ext cx="1728192" cy="592604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6"/>
          <p:cNvSpPr/>
          <p:nvPr/>
        </p:nvSpPr>
        <p:spPr>
          <a:xfrm>
            <a:off x="1877186" y="4093270"/>
            <a:ext cx="1985772" cy="592604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7"/>
          <p:cNvSpPr txBox="1"/>
          <p:nvPr/>
        </p:nvSpPr>
        <p:spPr>
          <a:xfrm>
            <a:off x="4078982" y="6456303"/>
            <a:ext cx="38164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www.egetolgayaltinay.com</a:t>
            </a:r>
            <a:endParaRPr/>
          </a:p>
        </p:txBody>
      </p:sp>
      <p:sp>
        <p:nvSpPr>
          <p:cNvPr id="264" name="Google Shape;264;p27"/>
          <p:cNvSpPr/>
          <p:nvPr/>
        </p:nvSpPr>
        <p:spPr>
          <a:xfrm>
            <a:off x="118542" y="983586"/>
            <a:ext cx="6984776" cy="4558336"/>
          </a:xfrm>
          <a:prstGeom prst="wedgeRectCallout">
            <a:avLst>
              <a:gd name="adj1" fmla="val 54965"/>
              <a:gd name="adj2" fmla="val 20136"/>
            </a:avLst>
          </a:prstGeom>
          <a:solidFill>
            <a:schemeClr val="lt1"/>
          </a:solidFill>
          <a:ln w="571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27"/>
          <p:cNvSpPr txBox="1"/>
          <p:nvPr/>
        </p:nvSpPr>
        <p:spPr>
          <a:xfrm>
            <a:off x="262558" y="1413570"/>
            <a:ext cx="6408712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</a:t>
            </a:r>
            <a:r>
              <a:rPr lang="tr-TR" sz="3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Meera</a:t>
            </a:r>
            <a:r>
              <a:rPr lang="tr-T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 is from </a:t>
            </a:r>
            <a:r>
              <a:rPr lang="tr-TR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India / Indian</a:t>
            </a:r>
            <a:r>
              <a:rPr lang="tr-T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 speaks Indian and </a:t>
            </a:r>
            <a:r>
              <a:rPr lang="tr-TR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England / English.</a:t>
            </a:r>
            <a:r>
              <a:rPr lang="tr-T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66" name="Google Shape;266;p27"/>
          <p:cNvSpPr txBox="1"/>
          <p:nvPr/>
        </p:nvSpPr>
        <p:spPr>
          <a:xfrm>
            <a:off x="334566" y="81309"/>
            <a:ext cx="11537999" cy="46166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Circle the correct word. (Doğru kelimeyi yuvarlak içine alınız.)</a:t>
            </a:r>
            <a:endParaRPr/>
          </a:p>
        </p:txBody>
      </p:sp>
      <p:sp>
        <p:nvSpPr>
          <p:cNvPr id="267" name="Google Shape;267;p27"/>
          <p:cNvSpPr/>
          <p:nvPr/>
        </p:nvSpPr>
        <p:spPr>
          <a:xfrm>
            <a:off x="2422798" y="2529126"/>
            <a:ext cx="1188132" cy="592604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27"/>
          <p:cNvSpPr/>
          <p:nvPr/>
        </p:nvSpPr>
        <p:spPr>
          <a:xfrm>
            <a:off x="118542" y="4237286"/>
            <a:ext cx="1800200" cy="592604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27"/>
          <p:cNvSpPr txBox="1"/>
          <p:nvPr/>
        </p:nvSpPr>
        <p:spPr>
          <a:xfrm>
            <a:off x="4231382" y="6459478"/>
            <a:ext cx="3816424" cy="40011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www.egetolgayaltinay.com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8"/>
          <p:cNvSpPr txBox="1"/>
          <p:nvPr/>
        </p:nvSpPr>
        <p:spPr>
          <a:xfrm>
            <a:off x="4078982" y="6456303"/>
            <a:ext cx="38164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www.egetolgayaltinay.com</a:t>
            </a:r>
            <a:endParaRPr/>
          </a:p>
        </p:txBody>
      </p:sp>
      <p:sp>
        <p:nvSpPr>
          <p:cNvPr id="275" name="Google Shape;275;p28"/>
          <p:cNvSpPr txBox="1"/>
          <p:nvPr/>
        </p:nvSpPr>
        <p:spPr>
          <a:xfrm>
            <a:off x="334566" y="81309"/>
            <a:ext cx="11537999" cy="46166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Circle the correct word. (Doğru kelimeyi yuvarlak içine alınız.)</a:t>
            </a:r>
            <a:endParaRPr/>
          </a:p>
        </p:txBody>
      </p:sp>
      <p:sp>
        <p:nvSpPr>
          <p:cNvPr id="276" name="Google Shape;276;p28"/>
          <p:cNvSpPr/>
          <p:nvPr/>
        </p:nvSpPr>
        <p:spPr>
          <a:xfrm>
            <a:off x="118542" y="983586"/>
            <a:ext cx="6984776" cy="4558336"/>
          </a:xfrm>
          <a:prstGeom prst="wedgeRectCallout">
            <a:avLst>
              <a:gd name="adj1" fmla="val 54965"/>
              <a:gd name="adj2" fmla="val 20136"/>
            </a:avLst>
          </a:prstGeom>
          <a:solidFill>
            <a:schemeClr val="lt1"/>
          </a:solidFill>
          <a:ln w="571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28"/>
          <p:cNvSpPr txBox="1"/>
          <p:nvPr/>
        </p:nvSpPr>
        <p:spPr>
          <a:xfrm>
            <a:off x="262558" y="1413570"/>
            <a:ext cx="6408712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</a:t>
            </a:r>
            <a:r>
              <a:rPr lang="tr-TR" sz="3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Jose</a:t>
            </a:r>
            <a:r>
              <a:rPr lang="tr-T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 is </a:t>
            </a:r>
            <a:r>
              <a:rPr lang="tr-TR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Spain / Spanish</a:t>
            </a:r>
            <a:r>
              <a:rPr lang="tr-T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 lives in </a:t>
            </a:r>
            <a:r>
              <a:rPr lang="tr-TR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Turkey / Turkish.</a:t>
            </a:r>
            <a:r>
              <a:rPr lang="tr-T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78" name="Google Shape;278;p28"/>
          <p:cNvSpPr/>
          <p:nvPr/>
        </p:nvSpPr>
        <p:spPr>
          <a:xfrm>
            <a:off x="2510876" y="2529126"/>
            <a:ext cx="1962218" cy="592604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28"/>
          <p:cNvSpPr/>
          <p:nvPr/>
        </p:nvSpPr>
        <p:spPr>
          <a:xfrm>
            <a:off x="2206774" y="3573810"/>
            <a:ext cx="1584176" cy="702082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28"/>
          <p:cNvSpPr txBox="1"/>
          <p:nvPr/>
        </p:nvSpPr>
        <p:spPr>
          <a:xfrm>
            <a:off x="4252114" y="6487272"/>
            <a:ext cx="3816424" cy="40011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www.egetolgayaltinay.com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9"/>
          <p:cNvSpPr txBox="1"/>
          <p:nvPr/>
        </p:nvSpPr>
        <p:spPr>
          <a:xfrm>
            <a:off x="309102" y="3429794"/>
            <a:ext cx="80648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Konu ile ilgili oyuna aşağıdaki linkten ulaşabilirsiniz:</a:t>
            </a:r>
            <a:endParaRPr/>
          </a:p>
        </p:txBody>
      </p:sp>
      <p:sp>
        <p:nvSpPr>
          <p:cNvPr id="286" name="Google Shape;286;p29"/>
          <p:cNvSpPr txBox="1"/>
          <p:nvPr/>
        </p:nvSpPr>
        <p:spPr>
          <a:xfrm>
            <a:off x="334566" y="4077866"/>
            <a:ext cx="105851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https://www.egetolgayaltinay.com/lessons/38</a:t>
            </a: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87" name="Google Shape;287;p29"/>
          <p:cNvSpPr txBox="1"/>
          <p:nvPr/>
        </p:nvSpPr>
        <p:spPr>
          <a:xfrm>
            <a:off x="4078982" y="6456303"/>
            <a:ext cx="38164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www.egetolgayaltinay.com</a:t>
            </a:r>
            <a:endParaRPr/>
          </a:p>
        </p:txBody>
      </p:sp>
      <p:pic>
        <p:nvPicPr>
          <p:cNvPr id="288" name="Google Shape;288;p29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95406" y="2434977"/>
            <a:ext cx="3285778" cy="3285778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0"/>
          <p:cNvSpPr txBox="1"/>
          <p:nvPr/>
        </p:nvSpPr>
        <p:spPr>
          <a:xfrm>
            <a:off x="4078982" y="6456303"/>
            <a:ext cx="38164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www.egetolgayaltinay.com</a:t>
            </a:r>
            <a:endParaRPr/>
          </a:p>
        </p:txBody>
      </p:sp>
      <p:sp>
        <p:nvSpPr>
          <p:cNvPr id="294" name="Google Shape;294;p30"/>
          <p:cNvSpPr txBox="1"/>
          <p:nvPr/>
        </p:nvSpPr>
        <p:spPr>
          <a:xfrm>
            <a:off x="478582" y="3789834"/>
            <a:ext cx="19442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</a:t>
            </a:r>
            <a:endParaRPr/>
          </a:p>
        </p:txBody>
      </p:sp>
      <p:sp>
        <p:nvSpPr>
          <p:cNvPr id="295" name="Google Shape;295;p30"/>
          <p:cNvSpPr txBox="1"/>
          <p:nvPr/>
        </p:nvSpPr>
        <p:spPr>
          <a:xfrm>
            <a:off x="3430910" y="3824543"/>
            <a:ext cx="19442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Music</a:t>
            </a:r>
            <a:endParaRPr/>
          </a:p>
        </p:txBody>
      </p:sp>
      <p:sp>
        <p:nvSpPr>
          <p:cNvPr id="296" name="Google Shape;296;p30"/>
          <p:cNvSpPr txBox="1"/>
          <p:nvPr/>
        </p:nvSpPr>
        <p:spPr>
          <a:xfrm>
            <a:off x="6237715" y="3825231"/>
            <a:ext cx="19442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Science</a:t>
            </a:r>
            <a:endParaRPr/>
          </a:p>
        </p:txBody>
      </p:sp>
      <p:sp>
        <p:nvSpPr>
          <p:cNvPr id="297" name="Google Shape;297;p30"/>
          <p:cNvSpPr txBox="1"/>
          <p:nvPr/>
        </p:nvSpPr>
        <p:spPr>
          <a:xfrm>
            <a:off x="8543477" y="3893430"/>
            <a:ext cx="364693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P. E.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(Physical Education)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30"/>
          <p:cNvSpPr txBox="1"/>
          <p:nvPr/>
        </p:nvSpPr>
        <p:spPr>
          <a:xfrm>
            <a:off x="478582" y="4456321"/>
            <a:ext cx="19442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(Resim)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30"/>
          <p:cNvSpPr txBox="1"/>
          <p:nvPr/>
        </p:nvSpPr>
        <p:spPr>
          <a:xfrm>
            <a:off x="3430910" y="4490699"/>
            <a:ext cx="19442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(Müzik)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30"/>
          <p:cNvSpPr txBox="1"/>
          <p:nvPr/>
        </p:nvSpPr>
        <p:spPr>
          <a:xfrm>
            <a:off x="5987194" y="4490699"/>
            <a:ext cx="25562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(Fen Bilimleri)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30"/>
          <p:cNvSpPr txBox="1"/>
          <p:nvPr/>
        </p:nvSpPr>
        <p:spPr>
          <a:xfrm>
            <a:off x="8831510" y="5013919"/>
            <a:ext cx="30963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(Beden Eğitimi)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04A3BA99-E008-BA63-4934-237941599070}"/>
              </a:ext>
            </a:extLst>
          </p:cNvPr>
          <p:cNvSpPr/>
          <p:nvPr/>
        </p:nvSpPr>
        <p:spPr>
          <a:xfrm>
            <a:off x="2364509" y="0"/>
            <a:ext cx="8608291" cy="1505527"/>
          </a:xfrm>
          <a:prstGeom prst="rect">
            <a:avLst/>
          </a:prstGeom>
          <a:solidFill>
            <a:srgbClr val="FFEF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2ED909D-D5BA-F6D7-5E17-4D2551B14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265" y="1126642"/>
            <a:ext cx="2913537" cy="37669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78265BE0-C0B4-5ACE-0EED-A143A919C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01298">
            <a:off x="8656335" y="1463465"/>
            <a:ext cx="2898357" cy="37669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4BE4540C-0701-BE1A-67FD-377AA0A6B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590" y="4563466"/>
            <a:ext cx="2913537" cy="2913537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85E40532-5603-DD6C-5A27-3AC0BBEC6F05}"/>
              </a:ext>
            </a:extLst>
          </p:cNvPr>
          <p:cNvSpPr txBox="1"/>
          <p:nvPr/>
        </p:nvSpPr>
        <p:spPr>
          <a:xfrm>
            <a:off x="253466" y="1677314"/>
            <a:ext cx="6049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Bu sunum </a:t>
            </a:r>
            <a:r>
              <a:rPr lang="tr-TR" sz="2800" b="1" i="1" dirty="0"/>
              <a:t>İşleyen </a:t>
            </a:r>
            <a:r>
              <a:rPr lang="tr-TR" sz="2800" b="1" i="1" dirty="0" err="1"/>
              <a:t>Zeka’</a:t>
            </a:r>
            <a:r>
              <a:rPr lang="tr-TR" sz="2800" b="1" dirty="0" err="1"/>
              <a:t>nın</a:t>
            </a:r>
            <a:r>
              <a:rPr lang="tr-TR" sz="2800" b="1" dirty="0"/>
              <a:t> katkılarıyla hazırlanmıştır.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08CDD134-E955-EB99-8623-7DC78D7C7EBA}"/>
              </a:ext>
            </a:extLst>
          </p:cNvPr>
          <p:cNvSpPr txBox="1"/>
          <p:nvPr/>
        </p:nvSpPr>
        <p:spPr>
          <a:xfrm>
            <a:off x="253466" y="2968373"/>
            <a:ext cx="53729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/>
              <a:t>Üniteyle ilgili İşleyen Zeka örnek içeriklerine aşağıdaki linkten ulaşabilirsiniz:</a:t>
            </a:r>
          </a:p>
          <a:p>
            <a:endParaRPr lang="tr-TR" sz="1800" dirty="0"/>
          </a:p>
          <a:p>
            <a:r>
              <a:rPr lang="tr-TR" sz="1800" dirty="0">
                <a:hlinkClick r:id="rId5"/>
              </a:rPr>
              <a:t>https://www.egetolgayaltinay.com/contents/11/5</a:t>
            </a:r>
            <a:r>
              <a:rPr lang="tr-TR" sz="1800" dirty="0"/>
              <a:t> </a:t>
            </a:r>
            <a:br>
              <a:rPr lang="tr-TR" sz="1800" dirty="0"/>
            </a:br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1174421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"/>
          <p:cNvSpPr txBox="1"/>
          <p:nvPr/>
        </p:nvSpPr>
        <p:spPr>
          <a:xfrm>
            <a:off x="4078982" y="6456303"/>
            <a:ext cx="38164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www.egetolgayaltinay.com</a:t>
            </a:r>
            <a:endParaRPr/>
          </a:p>
        </p:txBody>
      </p:sp>
      <p:sp>
        <p:nvSpPr>
          <p:cNvPr id="307" name="Google Shape;307;p31"/>
          <p:cNvSpPr txBox="1"/>
          <p:nvPr/>
        </p:nvSpPr>
        <p:spPr>
          <a:xfrm>
            <a:off x="478582" y="3789834"/>
            <a:ext cx="194421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Language Class</a:t>
            </a:r>
            <a:endParaRPr/>
          </a:p>
        </p:txBody>
      </p:sp>
      <p:sp>
        <p:nvSpPr>
          <p:cNvPr id="308" name="Google Shape;308;p31"/>
          <p:cNvSpPr txBox="1"/>
          <p:nvPr/>
        </p:nvSpPr>
        <p:spPr>
          <a:xfrm>
            <a:off x="3430910" y="3824543"/>
            <a:ext cx="19442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Maths</a:t>
            </a:r>
            <a:endParaRPr/>
          </a:p>
        </p:txBody>
      </p:sp>
      <p:sp>
        <p:nvSpPr>
          <p:cNvPr id="309" name="Google Shape;309;p31"/>
          <p:cNvSpPr txBox="1"/>
          <p:nvPr/>
        </p:nvSpPr>
        <p:spPr>
          <a:xfrm>
            <a:off x="6237715" y="3825231"/>
            <a:ext cx="19442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History</a:t>
            </a:r>
            <a:endParaRPr/>
          </a:p>
        </p:txBody>
      </p:sp>
      <p:sp>
        <p:nvSpPr>
          <p:cNvPr id="310" name="Google Shape;310;p31"/>
          <p:cNvSpPr txBox="1"/>
          <p:nvPr/>
        </p:nvSpPr>
        <p:spPr>
          <a:xfrm>
            <a:off x="8543477" y="3893430"/>
            <a:ext cx="364693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1.Social Studies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2.Geography</a:t>
            </a:r>
            <a:endParaRPr/>
          </a:p>
        </p:txBody>
      </p:sp>
      <p:sp>
        <p:nvSpPr>
          <p:cNvPr id="311" name="Google Shape;311;p31"/>
          <p:cNvSpPr txBox="1"/>
          <p:nvPr/>
        </p:nvSpPr>
        <p:spPr>
          <a:xfrm>
            <a:off x="147417" y="4867052"/>
            <a:ext cx="2736303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(Yabancı Dil Dersi)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31"/>
          <p:cNvSpPr txBox="1"/>
          <p:nvPr/>
        </p:nvSpPr>
        <p:spPr>
          <a:xfrm>
            <a:off x="3142878" y="4490699"/>
            <a:ext cx="24482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(Matematik)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31"/>
          <p:cNvSpPr txBox="1"/>
          <p:nvPr/>
        </p:nvSpPr>
        <p:spPr>
          <a:xfrm>
            <a:off x="5987194" y="4490699"/>
            <a:ext cx="25562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(Tarih)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31"/>
          <p:cNvSpPr txBox="1"/>
          <p:nvPr/>
        </p:nvSpPr>
        <p:spPr>
          <a:xfrm>
            <a:off x="8818772" y="5082495"/>
            <a:ext cx="309634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(1.Sosyal Bilgiler)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(2.Coğrafya)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2"/>
          <p:cNvSpPr txBox="1"/>
          <p:nvPr/>
        </p:nvSpPr>
        <p:spPr>
          <a:xfrm>
            <a:off x="309102" y="3429794"/>
            <a:ext cx="80648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Konu ile ilgili oyuna aşağıdaki linkten ulaşabilirsiniz:</a:t>
            </a:r>
            <a:endParaRPr/>
          </a:p>
        </p:txBody>
      </p:sp>
      <p:sp>
        <p:nvSpPr>
          <p:cNvPr id="320" name="Google Shape;320;p32"/>
          <p:cNvSpPr txBox="1"/>
          <p:nvPr/>
        </p:nvSpPr>
        <p:spPr>
          <a:xfrm>
            <a:off x="334566" y="4077866"/>
            <a:ext cx="105851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https://www.egetolgayaltinay.com/lessons/39</a:t>
            </a: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321" name="Google Shape;321;p32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67414" y="2651001"/>
            <a:ext cx="2853730" cy="285373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sp>
        <p:nvSpPr>
          <p:cNvPr id="322" name="Google Shape;322;p32"/>
          <p:cNvSpPr txBox="1"/>
          <p:nvPr/>
        </p:nvSpPr>
        <p:spPr>
          <a:xfrm>
            <a:off x="4078982" y="6456303"/>
            <a:ext cx="38164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www.egetolgayaltinay.com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3"/>
          <p:cNvSpPr txBox="1"/>
          <p:nvPr/>
        </p:nvSpPr>
        <p:spPr>
          <a:xfrm>
            <a:off x="2566814" y="189434"/>
            <a:ext cx="731712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Sentences about Classes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(Ders İsimleri hakkında Cümleler)</a:t>
            </a:r>
            <a:endParaRPr/>
          </a:p>
        </p:txBody>
      </p:sp>
      <p:sp>
        <p:nvSpPr>
          <p:cNvPr id="328" name="Google Shape;328;p33"/>
          <p:cNvSpPr txBox="1"/>
          <p:nvPr/>
        </p:nvSpPr>
        <p:spPr>
          <a:xfrm>
            <a:off x="376610" y="1685240"/>
            <a:ext cx="6019637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 are your favorite classes?:</a:t>
            </a:r>
            <a:endParaRPr/>
          </a:p>
        </p:txBody>
      </p:sp>
      <p:sp>
        <p:nvSpPr>
          <p:cNvPr id="329" name="Google Shape;329;p33"/>
          <p:cNvSpPr txBox="1"/>
          <p:nvPr/>
        </p:nvSpPr>
        <p:spPr>
          <a:xfrm>
            <a:off x="2566814" y="2300793"/>
            <a:ext cx="564855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sevdiğin dersler nedir?</a:t>
            </a:r>
            <a:endParaRPr/>
          </a:p>
        </p:txBody>
      </p:sp>
      <p:sp>
        <p:nvSpPr>
          <p:cNvPr id="330" name="Google Shape;330;p33"/>
          <p:cNvSpPr txBox="1"/>
          <p:nvPr/>
        </p:nvSpPr>
        <p:spPr>
          <a:xfrm>
            <a:off x="378962" y="3717826"/>
            <a:ext cx="5141001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 like Language Class and P.E.:</a:t>
            </a:r>
            <a:endParaRPr/>
          </a:p>
        </p:txBody>
      </p:sp>
      <p:sp>
        <p:nvSpPr>
          <p:cNvPr id="331" name="Google Shape;331;p33"/>
          <p:cNvSpPr txBox="1"/>
          <p:nvPr/>
        </p:nvSpPr>
        <p:spPr>
          <a:xfrm>
            <a:off x="4912645" y="3717826"/>
            <a:ext cx="564855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Yabancı Dil Dersini ve Beden Eğitimini Severim.</a:t>
            </a:r>
            <a:endParaRPr/>
          </a:p>
        </p:txBody>
      </p:sp>
      <p:sp>
        <p:nvSpPr>
          <p:cNvPr id="332" name="Google Shape;332;p33"/>
          <p:cNvSpPr txBox="1"/>
          <p:nvPr/>
        </p:nvSpPr>
        <p:spPr>
          <a:xfrm>
            <a:off x="4078982" y="6456303"/>
            <a:ext cx="38164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www.egetolgayaltinay.com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 txBox="1"/>
          <p:nvPr/>
        </p:nvSpPr>
        <p:spPr>
          <a:xfrm>
            <a:off x="4078982" y="6456303"/>
            <a:ext cx="38164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www.egetolgayaltinay.com</a:t>
            </a:r>
            <a:endParaRPr/>
          </a:p>
        </p:txBody>
      </p:sp>
      <p:sp>
        <p:nvSpPr>
          <p:cNvPr id="338" name="Google Shape;338;p34"/>
          <p:cNvSpPr/>
          <p:nvPr/>
        </p:nvSpPr>
        <p:spPr>
          <a:xfrm>
            <a:off x="2494805" y="117426"/>
            <a:ext cx="3104647" cy="4320480"/>
          </a:xfrm>
          <a:prstGeom prst="wedgeRectCallout">
            <a:avLst>
              <a:gd name="adj1" fmla="val -58450"/>
              <a:gd name="adj2" fmla="val 31857"/>
            </a:avLst>
          </a:prstGeom>
          <a:solidFill>
            <a:schemeClr val="lt1"/>
          </a:solidFill>
          <a:ln w="571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34"/>
          <p:cNvSpPr txBox="1"/>
          <p:nvPr/>
        </p:nvSpPr>
        <p:spPr>
          <a:xfrm>
            <a:off x="2638822" y="621482"/>
            <a:ext cx="2960630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Hello everyone,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have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Double Maths</a:t>
            </a:r>
            <a:r>
              <a:rPr lang="tr-T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Double P.E.</a:t>
            </a:r>
            <a:r>
              <a:rPr lang="tr-T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Art</a:t>
            </a:r>
            <a:r>
              <a:rPr lang="tr-T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Music</a:t>
            </a:r>
            <a:r>
              <a:rPr lang="tr-T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Monday.</a:t>
            </a:r>
            <a:endParaRPr/>
          </a:p>
        </p:txBody>
      </p:sp>
      <p:sp>
        <p:nvSpPr>
          <p:cNvPr id="340" name="Google Shape;340;p34"/>
          <p:cNvSpPr/>
          <p:nvPr/>
        </p:nvSpPr>
        <p:spPr>
          <a:xfrm>
            <a:off x="7175326" y="1845618"/>
            <a:ext cx="2952328" cy="48402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Maths</a:t>
            </a:r>
            <a:endParaRPr/>
          </a:p>
        </p:txBody>
      </p:sp>
      <p:sp>
        <p:nvSpPr>
          <p:cNvPr id="341" name="Google Shape;341;p34"/>
          <p:cNvSpPr/>
          <p:nvPr/>
        </p:nvSpPr>
        <p:spPr>
          <a:xfrm>
            <a:off x="7175326" y="2482042"/>
            <a:ext cx="2952328" cy="48402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Maths</a:t>
            </a:r>
            <a:endParaRPr/>
          </a:p>
        </p:txBody>
      </p:sp>
      <p:sp>
        <p:nvSpPr>
          <p:cNvPr id="342" name="Google Shape;342;p34"/>
          <p:cNvSpPr/>
          <p:nvPr/>
        </p:nvSpPr>
        <p:spPr>
          <a:xfrm>
            <a:off x="7186443" y="3118470"/>
            <a:ext cx="2952328" cy="484024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P. E.</a:t>
            </a:r>
            <a:endParaRPr/>
          </a:p>
        </p:txBody>
      </p:sp>
      <p:sp>
        <p:nvSpPr>
          <p:cNvPr id="343" name="Google Shape;343;p34"/>
          <p:cNvSpPr/>
          <p:nvPr/>
        </p:nvSpPr>
        <p:spPr>
          <a:xfrm>
            <a:off x="7175326" y="3754894"/>
            <a:ext cx="2952328" cy="484024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P. E.</a:t>
            </a:r>
            <a:endParaRPr/>
          </a:p>
        </p:txBody>
      </p:sp>
      <p:sp>
        <p:nvSpPr>
          <p:cNvPr id="344" name="Google Shape;344;p34"/>
          <p:cNvSpPr/>
          <p:nvPr/>
        </p:nvSpPr>
        <p:spPr>
          <a:xfrm>
            <a:off x="7186443" y="4364158"/>
            <a:ext cx="2952328" cy="484024"/>
          </a:xfrm>
          <a:prstGeom prst="roundRect">
            <a:avLst>
              <a:gd name="adj" fmla="val 16667"/>
            </a:avLst>
          </a:prstGeom>
          <a:solidFill>
            <a:srgbClr val="E36C09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Art</a:t>
            </a:r>
            <a:endParaRPr/>
          </a:p>
        </p:txBody>
      </p:sp>
      <p:sp>
        <p:nvSpPr>
          <p:cNvPr id="345" name="Google Shape;345;p34"/>
          <p:cNvSpPr/>
          <p:nvPr/>
        </p:nvSpPr>
        <p:spPr>
          <a:xfrm>
            <a:off x="7175326" y="5000582"/>
            <a:ext cx="2952328" cy="484024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Music</a:t>
            </a:r>
            <a:endParaRPr/>
          </a:p>
        </p:txBody>
      </p:sp>
      <p:sp>
        <p:nvSpPr>
          <p:cNvPr id="346" name="Google Shape;346;p34"/>
          <p:cNvSpPr/>
          <p:nvPr/>
        </p:nvSpPr>
        <p:spPr>
          <a:xfrm>
            <a:off x="2821639" y="5439324"/>
            <a:ext cx="2888622" cy="877484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Double: Çift, İki</a:t>
            </a:r>
            <a:endParaRPr/>
          </a:p>
        </p:txBody>
      </p:sp>
      <p:sp>
        <p:nvSpPr>
          <p:cNvPr id="347" name="Google Shape;347;p34"/>
          <p:cNvSpPr/>
          <p:nvPr/>
        </p:nvSpPr>
        <p:spPr>
          <a:xfrm>
            <a:off x="2806628" y="5287400"/>
            <a:ext cx="504056" cy="3944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5"/>
          <p:cNvSpPr txBox="1"/>
          <p:nvPr/>
        </p:nvSpPr>
        <p:spPr>
          <a:xfrm>
            <a:off x="4078982" y="6456303"/>
            <a:ext cx="38164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www.egetolgayaltinay.com</a:t>
            </a:r>
            <a:endParaRPr/>
          </a:p>
        </p:txBody>
      </p:sp>
      <p:sp>
        <p:nvSpPr>
          <p:cNvPr id="353" name="Google Shape;353;p35"/>
          <p:cNvSpPr/>
          <p:nvPr/>
        </p:nvSpPr>
        <p:spPr>
          <a:xfrm>
            <a:off x="2494805" y="117426"/>
            <a:ext cx="3104647" cy="4320480"/>
          </a:xfrm>
          <a:prstGeom prst="wedgeRectCallout">
            <a:avLst>
              <a:gd name="adj1" fmla="val -58450"/>
              <a:gd name="adj2" fmla="val 31857"/>
            </a:avLst>
          </a:prstGeom>
          <a:solidFill>
            <a:schemeClr val="lt1"/>
          </a:solidFill>
          <a:ln w="571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35"/>
          <p:cNvSpPr txBox="1"/>
          <p:nvPr/>
        </p:nvSpPr>
        <p:spPr>
          <a:xfrm>
            <a:off x="2638822" y="565931"/>
            <a:ext cx="3168352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Hello everyone,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have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Social Studies</a:t>
            </a:r>
            <a:r>
              <a:rPr lang="tr-T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Double History</a:t>
            </a:r>
            <a:r>
              <a:rPr lang="tr-T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Geography</a:t>
            </a:r>
            <a:r>
              <a:rPr lang="tr-T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Double Science</a:t>
            </a:r>
            <a:r>
              <a:rPr lang="tr-T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Tuesday.</a:t>
            </a:r>
            <a:endParaRPr/>
          </a:p>
        </p:txBody>
      </p:sp>
      <p:sp>
        <p:nvSpPr>
          <p:cNvPr id="355" name="Google Shape;355;p35"/>
          <p:cNvSpPr/>
          <p:nvPr/>
        </p:nvSpPr>
        <p:spPr>
          <a:xfrm>
            <a:off x="7175326" y="1845618"/>
            <a:ext cx="2952328" cy="48402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Social Studies</a:t>
            </a:r>
            <a:endParaRPr/>
          </a:p>
        </p:txBody>
      </p:sp>
      <p:sp>
        <p:nvSpPr>
          <p:cNvPr id="356" name="Google Shape;356;p35"/>
          <p:cNvSpPr/>
          <p:nvPr/>
        </p:nvSpPr>
        <p:spPr>
          <a:xfrm>
            <a:off x="7175326" y="2482042"/>
            <a:ext cx="2952328" cy="484024"/>
          </a:xfrm>
          <a:prstGeom prst="roundRect">
            <a:avLst>
              <a:gd name="adj" fmla="val 16667"/>
            </a:avLst>
          </a:prstGeom>
          <a:solidFill>
            <a:srgbClr val="974806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History</a:t>
            </a:r>
            <a:endParaRPr/>
          </a:p>
        </p:txBody>
      </p:sp>
      <p:sp>
        <p:nvSpPr>
          <p:cNvPr id="357" name="Google Shape;357;p35"/>
          <p:cNvSpPr/>
          <p:nvPr/>
        </p:nvSpPr>
        <p:spPr>
          <a:xfrm>
            <a:off x="7186443" y="3118470"/>
            <a:ext cx="2952328" cy="484024"/>
          </a:xfrm>
          <a:prstGeom prst="roundRect">
            <a:avLst>
              <a:gd name="adj" fmla="val 16667"/>
            </a:avLst>
          </a:prstGeom>
          <a:solidFill>
            <a:srgbClr val="974806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History</a:t>
            </a:r>
            <a:endParaRPr/>
          </a:p>
        </p:txBody>
      </p:sp>
      <p:sp>
        <p:nvSpPr>
          <p:cNvPr id="358" name="Google Shape;358;p35"/>
          <p:cNvSpPr/>
          <p:nvPr/>
        </p:nvSpPr>
        <p:spPr>
          <a:xfrm>
            <a:off x="7175326" y="3754894"/>
            <a:ext cx="2952328" cy="484024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Geography</a:t>
            </a:r>
            <a:endParaRPr/>
          </a:p>
        </p:txBody>
      </p:sp>
      <p:sp>
        <p:nvSpPr>
          <p:cNvPr id="359" name="Google Shape;359;p35"/>
          <p:cNvSpPr/>
          <p:nvPr/>
        </p:nvSpPr>
        <p:spPr>
          <a:xfrm>
            <a:off x="7186443" y="4364158"/>
            <a:ext cx="2952328" cy="484024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Science</a:t>
            </a:r>
            <a:endParaRPr/>
          </a:p>
        </p:txBody>
      </p:sp>
      <p:sp>
        <p:nvSpPr>
          <p:cNvPr id="360" name="Google Shape;360;p35"/>
          <p:cNvSpPr/>
          <p:nvPr/>
        </p:nvSpPr>
        <p:spPr>
          <a:xfrm>
            <a:off x="7175326" y="5000582"/>
            <a:ext cx="2952328" cy="484024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Science</a:t>
            </a:r>
            <a:endParaRPr/>
          </a:p>
        </p:txBody>
      </p:sp>
      <p:sp>
        <p:nvSpPr>
          <p:cNvPr id="361" name="Google Shape;361;p35"/>
          <p:cNvSpPr/>
          <p:nvPr/>
        </p:nvSpPr>
        <p:spPr>
          <a:xfrm>
            <a:off x="7325492" y="1053530"/>
            <a:ext cx="2651995" cy="48402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TUESDAY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6"/>
          <p:cNvSpPr/>
          <p:nvPr/>
        </p:nvSpPr>
        <p:spPr>
          <a:xfrm>
            <a:off x="2065166" y="1760094"/>
            <a:ext cx="7992888" cy="440600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36"/>
          <p:cNvSpPr txBox="1"/>
          <p:nvPr/>
        </p:nvSpPr>
        <p:spPr>
          <a:xfrm>
            <a:off x="2478490" y="1795292"/>
            <a:ext cx="19442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 CARD</a:t>
            </a:r>
            <a:endParaRPr/>
          </a:p>
        </p:txBody>
      </p:sp>
      <p:sp>
        <p:nvSpPr>
          <p:cNvPr id="368" name="Google Shape;368;p36"/>
          <p:cNvSpPr txBox="1"/>
          <p:nvPr/>
        </p:nvSpPr>
        <p:spPr>
          <a:xfrm>
            <a:off x="4738815" y="1788909"/>
            <a:ext cx="19442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/>
          </a:p>
        </p:txBody>
      </p:sp>
      <p:sp>
        <p:nvSpPr>
          <p:cNvPr id="369" name="Google Shape;369;p36"/>
          <p:cNvSpPr txBox="1"/>
          <p:nvPr/>
        </p:nvSpPr>
        <p:spPr>
          <a:xfrm>
            <a:off x="4765067" y="2373684"/>
            <a:ext cx="19442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Age:</a:t>
            </a:r>
            <a:endParaRPr/>
          </a:p>
        </p:txBody>
      </p:sp>
      <p:sp>
        <p:nvSpPr>
          <p:cNvPr id="370" name="Google Shape;370;p36"/>
          <p:cNvSpPr txBox="1"/>
          <p:nvPr/>
        </p:nvSpPr>
        <p:spPr>
          <a:xfrm>
            <a:off x="4776143" y="2958970"/>
            <a:ext cx="19442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Country:</a:t>
            </a:r>
            <a:endParaRPr/>
          </a:p>
        </p:txBody>
      </p:sp>
      <p:sp>
        <p:nvSpPr>
          <p:cNvPr id="371" name="Google Shape;371;p36"/>
          <p:cNvSpPr txBox="1"/>
          <p:nvPr/>
        </p:nvSpPr>
        <p:spPr>
          <a:xfrm>
            <a:off x="4796316" y="3548661"/>
            <a:ext cx="273904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Nationality:</a:t>
            </a:r>
            <a:endParaRPr/>
          </a:p>
        </p:txBody>
      </p:sp>
      <p:sp>
        <p:nvSpPr>
          <p:cNvPr id="372" name="Google Shape;372;p36"/>
          <p:cNvSpPr txBox="1"/>
          <p:nvPr/>
        </p:nvSpPr>
        <p:spPr>
          <a:xfrm>
            <a:off x="4765067" y="4133436"/>
            <a:ext cx="273904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Language:</a:t>
            </a:r>
            <a:endParaRPr/>
          </a:p>
        </p:txBody>
      </p:sp>
      <p:cxnSp>
        <p:nvCxnSpPr>
          <p:cNvPr id="373" name="Google Shape;373;p36"/>
          <p:cNvCxnSpPr/>
          <p:nvPr/>
        </p:nvCxnSpPr>
        <p:spPr>
          <a:xfrm>
            <a:off x="4655046" y="1795292"/>
            <a:ext cx="0" cy="3074662"/>
          </a:xfrm>
          <a:prstGeom prst="straightConnector1">
            <a:avLst/>
          </a:prstGeom>
          <a:noFill/>
          <a:ln w="5715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4" name="Google Shape;374;p36"/>
          <p:cNvCxnSpPr/>
          <p:nvPr/>
        </p:nvCxnSpPr>
        <p:spPr>
          <a:xfrm>
            <a:off x="2065166" y="4869954"/>
            <a:ext cx="2589880" cy="0"/>
          </a:xfrm>
          <a:prstGeom prst="straightConnector1">
            <a:avLst/>
          </a:prstGeom>
          <a:noFill/>
          <a:ln w="5715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5" name="Google Shape;375;p36"/>
          <p:cNvCxnSpPr/>
          <p:nvPr/>
        </p:nvCxnSpPr>
        <p:spPr>
          <a:xfrm>
            <a:off x="4655046" y="4869954"/>
            <a:ext cx="5403008" cy="0"/>
          </a:xfrm>
          <a:prstGeom prst="straightConnector1">
            <a:avLst/>
          </a:prstGeom>
          <a:noFill/>
          <a:ln w="5715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6" name="Google Shape;376;p36"/>
          <p:cNvCxnSpPr/>
          <p:nvPr/>
        </p:nvCxnSpPr>
        <p:spPr>
          <a:xfrm>
            <a:off x="4655046" y="4133436"/>
            <a:ext cx="5403008" cy="0"/>
          </a:xfrm>
          <a:prstGeom prst="straightConnector1">
            <a:avLst/>
          </a:prstGeom>
          <a:noFill/>
          <a:ln w="5715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7" name="Google Shape;377;p36"/>
          <p:cNvCxnSpPr/>
          <p:nvPr/>
        </p:nvCxnSpPr>
        <p:spPr>
          <a:xfrm>
            <a:off x="4655046" y="3543745"/>
            <a:ext cx="5403008" cy="0"/>
          </a:xfrm>
          <a:prstGeom prst="straightConnector1">
            <a:avLst/>
          </a:prstGeom>
          <a:noFill/>
          <a:ln w="5715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8" name="Google Shape;378;p36"/>
          <p:cNvCxnSpPr/>
          <p:nvPr/>
        </p:nvCxnSpPr>
        <p:spPr>
          <a:xfrm>
            <a:off x="4655046" y="2958459"/>
            <a:ext cx="5403008" cy="0"/>
          </a:xfrm>
          <a:prstGeom prst="straightConnector1">
            <a:avLst/>
          </a:prstGeom>
          <a:noFill/>
          <a:ln w="5715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9" name="Google Shape;379;p36"/>
          <p:cNvCxnSpPr/>
          <p:nvPr/>
        </p:nvCxnSpPr>
        <p:spPr>
          <a:xfrm>
            <a:off x="4655046" y="2373684"/>
            <a:ext cx="5403008" cy="0"/>
          </a:xfrm>
          <a:prstGeom prst="straightConnector1">
            <a:avLst/>
          </a:prstGeom>
          <a:noFill/>
          <a:ln w="5715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0" name="Google Shape;380;p36"/>
          <p:cNvCxnSpPr/>
          <p:nvPr/>
        </p:nvCxnSpPr>
        <p:spPr>
          <a:xfrm>
            <a:off x="2065166" y="5518026"/>
            <a:ext cx="2589880" cy="0"/>
          </a:xfrm>
          <a:prstGeom prst="straightConnector1">
            <a:avLst/>
          </a:prstGeom>
          <a:noFill/>
          <a:ln w="5715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1" name="Google Shape;381;p36"/>
          <p:cNvCxnSpPr/>
          <p:nvPr/>
        </p:nvCxnSpPr>
        <p:spPr>
          <a:xfrm>
            <a:off x="4655046" y="5518026"/>
            <a:ext cx="5403008" cy="0"/>
          </a:xfrm>
          <a:prstGeom prst="straightConnector1">
            <a:avLst/>
          </a:prstGeom>
          <a:noFill/>
          <a:ln w="5715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2" name="Google Shape;382;p36"/>
          <p:cNvSpPr txBox="1"/>
          <p:nvPr/>
        </p:nvSpPr>
        <p:spPr>
          <a:xfrm>
            <a:off x="2710829" y="4943939"/>
            <a:ext cx="273904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School:</a:t>
            </a:r>
            <a:endParaRPr/>
          </a:p>
        </p:txBody>
      </p:sp>
      <p:sp>
        <p:nvSpPr>
          <p:cNvPr id="383" name="Google Shape;383;p36"/>
          <p:cNvSpPr txBox="1"/>
          <p:nvPr/>
        </p:nvSpPr>
        <p:spPr>
          <a:xfrm>
            <a:off x="2710830" y="5528714"/>
            <a:ext cx="367240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Favorite Classes:</a:t>
            </a:r>
            <a:endParaRPr/>
          </a:p>
        </p:txBody>
      </p:sp>
      <p:sp>
        <p:nvSpPr>
          <p:cNvPr id="384" name="Google Shape;384;p36"/>
          <p:cNvSpPr txBox="1"/>
          <p:nvPr/>
        </p:nvSpPr>
        <p:spPr>
          <a:xfrm>
            <a:off x="6383238" y="1760094"/>
            <a:ext cx="316835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(İsim)</a:t>
            </a:r>
            <a:endParaRPr/>
          </a:p>
        </p:txBody>
      </p:sp>
      <p:sp>
        <p:nvSpPr>
          <p:cNvPr id="385" name="Google Shape;385;p36"/>
          <p:cNvSpPr txBox="1"/>
          <p:nvPr/>
        </p:nvSpPr>
        <p:spPr>
          <a:xfrm>
            <a:off x="5919940" y="2393906"/>
            <a:ext cx="316835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(Yaş)</a:t>
            </a:r>
            <a:endParaRPr/>
          </a:p>
        </p:txBody>
      </p:sp>
      <p:sp>
        <p:nvSpPr>
          <p:cNvPr id="386" name="Google Shape;386;p36"/>
          <p:cNvSpPr txBox="1"/>
          <p:nvPr/>
        </p:nvSpPr>
        <p:spPr>
          <a:xfrm>
            <a:off x="6527254" y="2958459"/>
            <a:ext cx="316835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(Ülke)</a:t>
            </a:r>
            <a:endParaRPr/>
          </a:p>
        </p:txBody>
      </p:sp>
      <p:sp>
        <p:nvSpPr>
          <p:cNvPr id="387" name="Google Shape;387;p36"/>
          <p:cNvSpPr txBox="1"/>
          <p:nvPr/>
        </p:nvSpPr>
        <p:spPr>
          <a:xfrm>
            <a:off x="6857431" y="3507526"/>
            <a:ext cx="316835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(Milliyet)</a:t>
            </a:r>
            <a:endParaRPr/>
          </a:p>
        </p:txBody>
      </p:sp>
      <p:sp>
        <p:nvSpPr>
          <p:cNvPr id="388" name="Google Shape;388;p36"/>
          <p:cNvSpPr txBox="1"/>
          <p:nvPr/>
        </p:nvSpPr>
        <p:spPr>
          <a:xfrm>
            <a:off x="6527254" y="4244701"/>
            <a:ext cx="35307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(Dil)</a:t>
            </a:r>
            <a:endParaRPr/>
          </a:p>
        </p:txBody>
      </p:sp>
      <p:sp>
        <p:nvSpPr>
          <p:cNvPr id="389" name="Google Shape;389;p36"/>
          <p:cNvSpPr txBox="1"/>
          <p:nvPr/>
        </p:nvSpPr>
        <p:spPr>
          <a:xfrm>
            <a:off x="4222998" y="4881624"/>
            <a:ext cx="566094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(Okul)</a:t>
            </a:r>
            <a:endParaRPr/>
          </a:p>
        </p:txBody>
      </p:sp>
      <p:sp>
        <p:nvSpPr>
          <p:cNvPr id="390" name="Google Shape;390;p36"/>
          <p:cNvSpPr txBox="1"/>
          <p:nvPr/>
        </p:nvSpPr>
        <p:spPr>
          <a:xfrm>
            <a:off x="5806676" y="5551490"/>
            <a:ext cx="37449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(En Sevdiği Dersler)</a:t>
            </a:r>
            <a:endParaRPr/>
          </a:p>
        </p:txBody>
      </p:sp>
      <p:sp>
        <p:nvSpPr>
          <p:cNvPr id="391" name="Google Shape;391;p36"/>
          <p:cNvSpPr txBox="1"/>
          <p:nvPr/>
        </p:nvSpPr>
        <p:spPr>
          <a:xfrm>
            <a:off x="2566814" y="189434"/>
            <a:ext cx="731712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 CARD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(Kimlik Kartı)</a:t>
            </a:r>
            <a:endParaRPr/>
          </a:p>
        </p:txBody>
      </p:sp>
      <p:sp>
        <p:nvSpPr>
          <p:cNvPr id="392" name="Google Shape;392;p36"/>
          <p:cNvSpPr/>
          <p:nvPr/>
        </p:nvSpPr>
        <p:spPr>
          <a:xfrm>
            <a:off x="2478490" y="2503178"/>
            <a:ext cx="1944216" cy="2215033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</a:t>
            </a:r>
            <a:endParaRPr/>
          </a:p>
        </p:txBody>
      </p:sp>
      <p:sp>
        <p:nvSpPr>
          <p:cNvPr id="393" name="Google Shape;393;p36"/>
          <p:cNvSpPr txBox="1"/>
          <p:nvPr/>
        </p:nvSpPr>
        <p:spPr>
          <a:xfrm>
            <a:off x="4078982" y="6456303"/>
            <a:ext cx="38164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www.egetolgayaltinay.com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7"/>
          <p:cNvSpPr/>
          <p:nvPr/>
        </p:nvSpPr>
        <p:spPr>
          <a:xfrm>
            <a:off x="2065166" y="1760094"/>
            <a:ext cx="7992888" cy="440600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" name="Google Shape;399;p37"/>
          <p:cNvPicPr preferRelativeResize="0"/>
          <p:nvPr/>
        </p:nvPicPr>
        <p:blipFill rotWithShape="1">
          <a:blip r:embed="rId3">
            <a:alphaModFix/>
          </a:blip>
          <a:srcRect l="17796" t="50000" r="74723" b="35685"/>
          <a:stretch/>
        </p:blipFill>
        <p:spPr>
          <a:xfrm>
            <a:off x="2514494" y="2571921"/>
            <a:ext cx="1872208" cy="2014042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  <p:sp>
        <p:nvSpPr>
          <p:cNvPr id="400" name="Google Shape;400;p37"/>
          <p:cNvSpPr txBox="1"/>
          <p:nvPr/>
        </p:nvSpPr>
        <p:spPr>
          <a:xfrm>
            <a:off x="2478490" y="1795292"/>
            <a:ext cx="19442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 CARD</a:t>
            </a:r>
            <a:endParaRPr/>
          </a:p>
        </p:txBody>
      </p:sp>
      <p:sp>
        <p:nvSpPr>
          <p:cNvPr id="401" name="Google Shape;401;p37"/>
          <p:cNvSpPr txBox="1"/>
          <p:nvPr/>
        </p:nvSpPr>
        <p:spPr>
          <a:xfrm>
            <a:off x="4738815" y="1788909"/>
            <a:ext cx="19442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/>
          </a:p>
        </p:txBody>
      </p:sp>
      <p:sp>
        <p:nvSpPr>
          <p:cNvPr id="402" name="Google Shape;402;p37"/>
          <p:cNvSpPr txBox="1"/>
          <p:nvPr/>
        </p:nvSpPr>
        <p:spPr>
          <a:xfrm>
            <a:off x="4765067" y="2373684"/>
            <a:ext cx="19442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Age:</a:t>
            </a:r>
            <a:endParaRPr/>
          </a:p>
        </p:txBody>
      </p:sp>
      <p:sp>
        <p:nvSpPr>
          <p:cNvPr id="403" name="Google Shape;403;p37"/>
          <p:cNvSpPr txBox="1"/>
          <p:nvPr/>
        </p:nvSpPr>
        <p:spPr>
          <a:xfrm>
            <a:off x="4776143" y="2958970"/>
            <a:ext cx="19442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Country:</a:t>
            </a:r>
            <a:endParaRPr/>
          </a:p>
        </p:txBody>
      </p:sp>
      <p:sp>
        <p:nvSpPr>
          <p:cNvPr id="404" name="Google Shape;404;p37"/>
          <p:cNvSpPr txBox="1"/>
          <p:nvPr/>
        </p:nvSpPr>
        <p:spPr>
          <a:xfrm>
            <a:off x="4796316" y="3548661"/>
            <a:ext cx="273904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Nationality:</a:t>
            </a:r>
            <a:endParaRPr/>
          </a:p>
        </p:txBody>
      </p:sp>
      <p:sp>
        <p:nvSpPr>
          <p:cNvPr id="405" name="Google Shape;405;p37"/>
          <p:cNvSpPr txBox="1"/>
          <p:nvPr/>
        </p:nvSpPr>
        <p:spPr>
          <a:xfrm>
            <a:off x="4765067" y="4133436"/>
            <a:ext cx="273904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Language:</a:t>
            </a:r>
            <a:endParaRPr/>
          </a:p>
        </p:txBody>
      </p:sp>
      <p:cxnSp>
        <p:nvCxnSpPr>
          <p:cNvPr id="406" name="Google Shape;406;p37"/>
          <p:cNvCxnSpPr/>
          <p:nvPr/>
        </p:nvCxnSpPr>
        <p:spPr>
          <a:xfrm>
            <a:off x="4655046" y="1795292"/>
            <a:ext cx="0" cy="3074662"/>
          </a:xfrm>
          <a:prstGeom prst="straightConnector1">
            <a:avLst/>
          </a:prstGeom>
          <a:noFill/>
          <a:ln w="5715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7" name="Google Shape;407;p37"/>
          <p:cNvCxnSpPr/>
          <p:nvPr/>
        </p:nvCxnSpPr>
        <p:spPr>
          <a:xfrm>
            <a:off x="2065166" y="4869954"/>
            <a:ext cx="2589880" cy="0"/>
          </a:xfrm>
          <a:prstGeom prst="straightConnector1">
            <a:avLst/>
          </a:prstGeom>
          <a:noFill/>
          <a:ln w="5715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8" name="Google Shape;408;p37"/>
          <p:cNvCxnSpPr/>
          <p:nvPr/>
        </p:nvCxnSpPr>
        <p:spPr>
          <a:xfrm>
            <a:off x="4655046" y="4869954"/>
            <a:ext cx="5403008" cy="0"/>
          </a:xfrm>
          <a:prstGeom prst="straightConnector1">
            <a:avLst/>
          </a:prstGeom>
          <a:noFill/>
          <a:ln w="5715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9" name="Google Shape;409;p37"/>
          <p:cNvCxnSpPr/>
          <p:nvPr/>
        </p:nvCxnSpPr>
        <p:spPr>
          <a:xfrm>
            <a:off x="4655046" y="4133436"/>
            <a:ext cx="5403008" cy="0"/>
          </a:xfrm>
          <a:prstGeom prst="straightConnector1">
            <a:avLst/>
          </a:prstGeom>
          <a:noFill/>
          <a:ln w="5715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0" name="Google Shape;410;p37"/>
          <p:cNvCxnSpPr/>
          <p:nvPr/>
        </p:nvCxnSpPr>
        <p:spPr>
          <a:xfrm>
            <a:off x="4655046" y="3543745"/>
            <a:ext cx="5403008" cy="0"/>
          </a:xfrm>
          <a:prstGeom prst="straightConnector1">
            <a:avLst/>
          </a:prstGeom>
          <a:noFill/>
          <a:ln w="5715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1" name="Google Shape;411;p37"/>
          <p:cNvCxnSpPr/>
          <p:nvPr/>
        </p:nvCxnSpPr>
        <p:spPr>
          <a:xfrm>
            <a:off x="4655046" y="2958459"/>
            <a:ext cx="5403008" cy="0"/>
          </a:xfrm>
          <a:prstGeom prst="straightConnector1">
            <a:avLst/>
          </a:prstGeom>
          <a:noFill/>
          <a:ln w="5715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2" name="Google Shape;412;p37"/>
          <p:cNvCxnSpPr/>
          <p:nvPr/>
        </p:nvCxnSpPr>
        <p:spPr>
          <a:xfrm>
            <a:off x="4655046" y="2373684"/>
            <a:ext cx="5403008" cy="0"/>
          </a:xfrm>
          <a:prstGeom prst="straightConnector1">
            <a:avLst/>
          </a:prstGeom>
          <a:noFill/>
          <a:ln w="5715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3" name="Google Shape;413;p37"/>
          <p:cNvCxnSpPr/>
          <p:nvPr/>
        </p:nvCxnSpPr>
        <p:spPr>
          <a:xfrm>
            <a:off x="2065166" y="5518026"/>
            <a:ext cx="2589880" cy="0"/>
          </a:xfrm>
          <a:prstGeom prst="straightConnector1">
            <a:avLst/>
          </a:prstGeom>
          <a:noFill/>
          <a:ln w="5715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4" name="Google Shape;414;p37"/>
          <p:cNvCxnSpPr/>
          <p:nvPr/>
        </p:nvCxnSpPr>
        <p:spPr>
          <a:xfrm>
            <a:off x="4655046" y="5518026"/>
            <a:ext cx="5403008" cy="0"/>
          </a:xfrm>
          <a:prstGeom prst="straightConnector1">
            <a:avLst/>
          </a:prstGeom>
          <a:noFill/>
          <a:ln w="5715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5" name="Google Shape;415;p37"/>
          <p:cNvSpPr txBox="1"/>
          <p:nvPr/>
        </p:nvSpPr>
        <p:spPr>
          <a:xfrm>
            <a:off x="2710829" y="4943939"/>
            <a:ext cx="273904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School:</a:t>
            </a:r>
            <a:endParaRPr/>
          </a:p>
        </p:txBody>
      </p:sp>
      <p:sp>
        <p:nvSpPr>
          <p:cNvPr id="416" name="Google Shape;416;p37"/>
          <p:cNvSpPr txBox="1"/>
          <p:nvPr/>
        </p:nvSpPr>
        <p:spPr>
          <a:xfrm>
            <a:off x="2710830" y="5528714"/>
            <a:ext cx="367240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Favorite Classes:</a:t>
            </a:r>
            <a:endParaRPr/>
          </a:p>
        </p:txBody>
      </p:sp>
      <p:sp>
        <p:nvSpPr>
          <p:cNvPr id="417" name="Google Shape;417;p37"/>
          <p:cNvSpPr txBox="1"/>
          <p:nvPr/>
        </p:nvSpPr>
        <p:spPr>
          <a:xfrm>
            <a:off x="6383238" y="1760094"/>
            <a:ext cx="316835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Meera Khatri</a:t>
            </a:r>
            <a:endParaRPr/>
          </a:p>
        </p:txBody>
      </p:sp>
      <p:sp>
        <p:nvSpPr>
          <p:cNvPr id="418" name="Google Shape;418;p37"/>
          <p:cNvSpPr txBox="1"/>
          <p:nvPr/>
        </p:nvSpPr>
        <p:spPr>
          <a:xfrm>
            <a:off x="5919940" y="2393906"/>
            <a:ext cx="316835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 (Eleven)</a:t>
            </a:r>
            <a:endParaRPr/>
          </a:p>
        </p:txBody>
      </p:sp>
      <p:sp>
        <p:nvSpPr>
          <p:cNvPr id="419" name="Google Shape;419;p37"/>
          <p:cNvSpPr txBox="1"/>
          <p:nvPr/>
        </p:nvSpPr>
        <p:spPr>
          <a:xfrm>
            <a:off x="6527254" y="2958459"/>
            <a:ext cx="316835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India</a:t>
            </a:r>
            <a:endParaRPr/>
          </a:p>
        </p:txBody>
      </p:sp>
      <p:sp>
        <p:nvSpPr>
          <p:cNvPr id="420" name="Google Shape;420;p37"/>
          <p:cNvSpPr txBox="1"/>
          <p:nvPr/>
        </p:nvSpPr>
        <p:spPr>
          <a:xfrm>
            <a:off x="6857431" y="3507526"/>
            <a:ext cx="316835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Indian</a:t>
            </a:r>
            <a:endParaRPr/>
          </a:p>
        </p:txBody>
      </p:sp>
      <p:sp>
        <p:nvSpPr>
          <p:cNvPr id="421" name="Google Shape;421;p37"/>
          <p:cNvSpPr txBox="1"/>
          <p:nvPr/>
        </p:nvSpPr>
        <p:spPr>
          <a:xfrm>
            <a:off x="6527254" y="4244701"/>
            <a:ext cx="353079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Indian and English</a:t>
            </a:r>
            <a:endParaRPr/>
          </a:p>
        </p:txBody>
      </p:sp>
      <p:sp>
        <p:nvSpPr>
          <p:cNvPr id="422" name="Google Shape;422;p37"/>
          <p:cNvSpPr txBox="1"/>
          <p:nvPr/>
        </p:nvSpPr>
        <p:spPr>
          <a:xfrm>
            <a:off x="4222998" y="4881624"/>
            <a:ext cx="566094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Akköprü Secondary School</a:t>
            </a:r>
            <a:endParaRPr/>
          </a:p>
        </p:txBody>
      </p:sp>
      <p:sp>
        <p:nvSpPr>
          <p:cNvPr id="423" name="Google Shape;423;p37"/>
          <p:cNvSpPr txBox="1"/>
          <p:nvPr/>
        </p:nvSpPr>
        <p:spPr>
          <a:xfrm>
            <a:off x="5806676" y="5551490"/>
            <a:ext cx="37449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Maths and Science</a:t>
            </a:r>
            <a:endParaRPr/>
          </a:p>
        </p:txBody>
      </p:sp>
      <p:sp>
        <p:nvSpPr>
          <p:cNvPr id="424" name="Google Shape;424;p37"/>
          <p:cNvSpPr txBox="1"/>
          <p:nvPr/>
        </p:nvSpPr>
        <p:spPr>
          <a:xfrm>
            <a:off x="2566814" y="189434"/>
            <a:ext cx="731712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 CARD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(Kimlik Kartı)</a:t>
            </a:r>
            <a:endParaRPr/>
          </a:p>
        </p:txBody>
      </p:sp>
      <p:sp>
        <p:nvSpPr>
          <p:cNvPr id="425" name="Google Shape;425;p37"/>
          <p:cNvSpPr txBox="1"/>
          <p:nvPr/>
        </p:nvSpPr>
        <p:spPr>
          <a:xfrm>
            <a:off x="0" y="1058973"/>
            <a:ext cx="28083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Example:</a:t>
            </a:r>
            <a:endParaRPr/>
          </a:p>
        </p:txBody>
      </p:sp>
      <p:sp>
        <p:nvSpPr>
          <p:cNvPr id="426" name="Google Shape;426;p37"/>
          <p:cNvSpPr txBox="1"/>
          <p:nvPr/>
        </p:nvSpPr>
        <p:spPr>
          <a:xfrm>
            <a:off x="4078982" y="6456303"/>
            <a:ext cx="38164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www.egetolgayaltinay.com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8"/>
          <p:cNvSpPr txBox="1"/>
          <p:nvPr/>
        </p:nvSpPr>
        <p:spPr>
          <a:xfrm>
            <a:off x="2422798" y="167613"/>
            <a:ext cx="731712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Introducing ID CARD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(Kimlik Kartını Tanıtma)</a:t>
            </a:r>
            <a:endParaRPr/>
          </a:p>
        </p:txBody>
      </p:sp>
      <p:sp>
        <p:nvSpPr>
          <p:cNvPr id="433" name="Google Shape;433;p38"/>
          <p:cNvSpPr/>
          <p:nvPr/>
        </p:nvSpPr>
        <p:spPr>
          <a:xfrm>
            <a:off x="8111430" y="1435057"/>
            <a:ext cx="3816424" cy="1656184"/>
          </a:xfrm>
          <a:prstGeom prst="wedgeEllipseCallout">
            <a:avLst>
              <a:gd name="adj1" fmla="val 11839"/>
              <a:gd name="adj2" fmla="val 89270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38"/>
          <p:cNvSpPr txBox="1"/>
          <p:nvPr/>
        </p:nvSpPr>
        <p:spPr>
          <a:xfrm>
            <a:off x="8111430" y="1786095"/>
            <a:ext cx="367240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</a:t>
            </a:r>
            <a:r>
              <a:rPr lang="tr-TR" sz="2800" b="1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Meera Khatri</a:t>
            </a:r>
            <a:r>
              <a:rPr lang="tr-T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 is </a:t>
            </a:r>
            <a:r>
              <a:rPr lang="tr-TR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Indian</a:t>
            </a:r>
            <a:r>
              <a:rPr lang="tr-T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435" name="Google Shape;435;p38"/>
          <p:cNvSpPr/>
          <p:nvPr/>
        </p:nvSpPr>
        <p:spPr>
          <a:xfrm>
            <a:off x="5087094" y="2562734"/>
            <a:ext cx="4104456" cy="2019188"/>
          </a:xfrm>
          <a:prstGeom prst="wedgeEllipseCallout">
            <a:avLst>
              <a:gd name="adj1" fmla="val 61573"/>
              <a:gd name="adj2" fmla="val 34895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38"/>
          <p:cNvSpPr txBox="1"/>
          <p:nvPr/>
        </p:nvSpPr>
        <p:spPr>
          <a:xfrm>
            <a:off x="5375126" y="2913772"/>
            <a:ext cx="41044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 is </a:t>
            </a:r>
            <a:r>
              <a:rPr lang="tr-TR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eleven</a:t>
            </a:r>
            <a:r>
              <a:rPr lang="tr-T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years old.</a:t>
            </a:r>
            <a:endParaRPr/>
          </a:p>
        </p:txBody>
      </p:sp>
      <p:sp>
        <p:nvSpPr>
          <p:cNvPr id="437" name="Google Shape;437;p38"/>
          <p:cNvSpPr txBox="1"/>
          <p:nvPr/>
        </p:nvSpPr>
        <p:spPr>
          <a:xfrm>
            <a:off x="5375126" y="3436992"/>
            <a:ext cx="360040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 speaks </a:t>
            </a:r>
            <a:r>
              <a:rPr lang="tr-TR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Indian</a:t>
            </a:r>
            <a:r>
              <a:rPr lang="tr-T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tr-TR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English</a:t>
            </a:r>
            <a:r>
              <a:rPr lang="tr-T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38"/>
          <p:cNvSpPr/>
          <p:nvPr/>
        </p:nvSpPr>
        <p:spPr>
          <a:xfrm>
            <a:off x="406574" y="3993895"/>
            <a:ext cx="5184576" cy="1305145"/>
          </a:xfrm>
          <a:prstGeom prst="wedgeEllipseCallout">
            <a:avLst>
              <a:gd name="adj1" fmla="val 130774"/>
              <a:gd name="adj2" fmla="val -11114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38"/>
          <p:cNvSpPr txBox="1"/>
          <p:nvPr/>
        </p:nvSpPr>
        <p:spPr>
          <a:xfrm>
            <a:off x="1234666" y="4169413"/>
            <a:ext cx="352839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 likes </a:t>
            </a:r>
            <a:r>
              <a:rPr lang="tr-TR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Maths</a:t>
            </a:r>
            <a:r>
              <a:rPr lang="tr-T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tr-TR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Science</a:t>
            </a: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38"/>
          <p:cNvSpPr/>
          <p:nvPr/>
        </p:nvSpPr>
        <p:spPr>
          <a:xfrm>
            <a:off x="4763058" y="4821987"/>
            <a:ext cx="4140460" cy="1656184"/>
          </a:xfrm>
          <a:prstGeom prst="wedgeEllipseCallout">
            <a:avLst>
              <a:gd name="adj1" fmla="val 68108"/>
              <a:gd name="adj2" fmla="val -30354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38"/>
          <p:cNvSpPr txBox="1"/>
          <p:nvPr/>
        </p:nvSpPr>
        <p:spPr>
          <a:xfrm>
            <a:off x="4763058" y="5173025"/>
            <a:ext cx="413735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 studies at </a:t>
            </a:r>
            <a:r>
              <a:rPr lang="tr-TR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Akköprü Secondary School</a:t>
            </a:r>
            <a:r>
              <a:rPr lang="tr-T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442" name="Google Shape;442;p38"/>
          <p:cNvSpPr txBox="1"/>
          <p:nvPr/>
        </p:nvSpPr>
        <p:spPr>
          <a:xfrm>
            <a:off x="4078982" y="6456303"/>
            <a:ext cx="38164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www.egetolgayaltinay.com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9"/>
          <p:cNvSpPr txBox="1"/>
          <p:nvPr/>
        </p:nvSpPr>
        <p:spPr>
          <a:xfrm>
            <a:off x="309102" y="3429794"/>
            <a:ext cx="80648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Kelime Tekrar oyununa aşağıdaki linkten ulaşabilirsiniz:</a:t>
            </a:r>
            <a:endParaRPr/>
          </a:p>
        </p:txBody>
      </p:sp>
      <p:sp>
        <p:nvSpPr>
          <p:cNvPr id="448" name="Google Shape;448;p39"/>
          <p:cNvSpPr txBox="1"/>
          <p:nvPr/>
        </p:nvSpPr>
        <p:spPr>
          <a:xfrm>
            <a:off x="334566" y="4077866"/>
            <a:ext cx="105851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https://www.egetolgayaltinay.com/lessons/36</a:t>
            </a: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449" name="Google Shape;449;p39"/>
          <p:cNvSpPr txBox="1"/>
          <p:nvPr/>
        </p:nvSpPr>
        <p:spPr>
          <a:xfrm>
            <a:off x="4078982" y="6456303"/>
            <a:ext cx="38164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www.egetolgayaltinay.com</a:t>
            </a:r>
            <a:endParaRPr/>
          </a:p>
        </p:txBody>
      </p:sp>
      <p:pic>
        <p:nvPicPr>
          <p:cNvPr id="450" name="Google Shape;450;p39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95406" y="2241662"/>
            <a:ext cx="3672408" cy="3672408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5" name="Google Shape;455;p40"/>
          <p:cNvCxnSpPr/>
          <p:nvPr/>
        </p:nvCxnSpPr>
        <p:spPr>
          <a:xfrm rot="10800000">
            <a:off x="8543478" y="1989634"/>
            <a:ext cx="879655" cy="349305"/>
          </a:xfrm>
          <a:prstGeom prst="straightConnector1">
            <a:avLst/>
          </a:prstGeom>
          <a:noFill/>
          <a:ln w="57150" cap="flat" cmpd="sng">
            <a:solidFill>
              <a:srgbClr val="CC905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6" name="Google Shape;456;p40"/>
          <p:cNvSpPr txBox="1"/>
          <p:nvPr/>
        </p:nvSpPr>
        <p:spPr>
          <a:xfrm>
            <a:off x="1486694" y="2164286"/>
            <a:ext cx="8352928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3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EXERCISES</a:t>
            </a:r>
            <a:endParaRPr/>
          </a:p>
        </p:txBody>
      </p:sp>
      <p:sp>
        <p:nvSpPr>
          <p:cNvPr id="457" name="Google Shape;457;p40"/>
          <p:cNvSpPr txBox="1"/>
          <p:nvPr/>
        </p:nvSpPr>
        <p:spPr>
          <a:xfrm>
            <a:off x="4078982" y="6456303"/>
            <a:ext cx="38164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www.egetolgayaltinay.com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/>
        </p:nvSpPr>
        <p:spPr>
          <a:xfrm>
            <a:off x="4078982" y="6456303"/>
            <a:ext cx="38164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www.egetolgayaltinay.com</a:t>
            </a:r>
            <a:endParaRPr/>
          </a:p>
        </p:txBody>
      </p:sp>
      <p:sp>
        <p:nvSpPr>
          <p:cNvPr id="95" name="Google Shape;95;p14"/>
          <p:cNvSpPr txBox="1"/>
          <p:nvPr/>
        </p:nvSpPr>
        <p:spPr>
          <a:xfrm>
            <a:off x="3142887" y="90154"/>
            <a:ext cx="576064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Meeting People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(İnsanlarla Tanışma)</a:t>
            </a:r>
            <a:endParaRPr/>
          </a:p>
        </p:txBody>
      </p:sp>
      <p:sp>
        <p:nvSpPr>
          <p:cNvPr id="96" name="Google Shape;96;p14"/>
          <p:cNvSpPr txBox="1"/>
          <p:nvPr/>
        </p:nvSpPr>
        <p:spPr>
          <a:xfrm>
            <a:off x="550590" y="1539971"/>
            <a:ext cx="187220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Hello:</a:t>
            </a:r>
            <a:endParaRPr/>
          </a:p>
        </p:txBody>
      </p:sp>
      <p:sp>
        <p:nvSpPr>
          <p:cNvPr id="97" name="Google Shape;97;p14"/>
          <p:cNvSpPr txBox="1"/>
          <p:nvPr/>
        </p:nvSpPr>
        <p:spPr>
          <a:xfrm>
            <a:off x="5559461" y="1522610"/>
            <a:ext cx="187220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Hi:</a:t>
            </a:r>
            <a:endParaRPr/>
          </a:p>
        </p:txBody>
      </p:sp>
      <p:sp>
        <p:nvSpPr>
          <p:cNvPr id="98" name="Google Shape;98;p14"/>
          <p:cNvSpPr txBox="1"/>
          <p:nvPr/>
        </p:nvSpPr>
        <p:spPr>
          <a:xfrm>
            <a:off x="1860622" y="3123302"/>
            <a:ext cx="382073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My name is … :</a:t>
            </a:r>
            <a:endParaRPr/>
          </a:p>
        </p:txBody>
      </p:sp>
      <p:sp>
        <p:nvSpPr>
          <p:cNvPr id="99" name="Google Shape;99;p14"/>
          <p:cNvSpPr txBox="1"/>
          <p:nvPr/>
        </p:nvSpPr>
        <p:spPr>
          <a:xfrm>
            <a:off x="503894" y="3808696"/>
            <a:ext cx="447224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Nice to meet you:</a:t>
            </a:r>
            <a:endParaRPr/>
          </a:p>
        </p:txBody>
      </p:sp>
      <p:sp>
        <p:nvSpPr>
          <p:cNvPr id="100" name="Google Shape;100;p14"/>
          <p:cNvSpPr txBox="1"/>
          <p:nvPr/>
        </p:nvSpPr>
        <p:spPr>
          <a:xfrm>
            <a:off x="2202477" y="1533450"/>
            <a:ext cx="382073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Merhaba</a:t>
            </a:r>
            <a:endParaRPr/>
          </a:p>
        </p:txBody>
      </p:sp>
      <p:sp>
        <p:nvSpPr>
          <p:cNvPr id="101" name="Google Shape;101;p14"/>
          <p:cNvSpPr txBox="1"/>
          <p:nvPr/>
        </p:nvSpPr>
        <p:spPr>
          <a:xfrm>
            <a:off x="6993162" y="1522610"/>
            <a:ext cx="382073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Selam</a:t>
            </a:r>
            <a:endParaRPr/>
          </a:p>
        </p:txBody>
      </p:sp>
      <p:sp>
        <p:nvSpPr>
          <p:cNvPr id="102" name="Google Shape;102;p14"/>
          <p:cNvSpPr txBox="1"/>
          <p:nvPr/>
        </p:nvSpPr>
        <p:spPr>
          <a:xfrm>
            <a:off x="5217377" y="3123302"/>
            <a:ext cx="564855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Benim adım …</a:t>
            </a:r>
            <a:endParaRPr/>
          </a:p>
        </p:txBody>
      </p:sp>
      <p:sp>
        <p:nvSpPr>
          <p:cNvPr id="103" name="Google Shape;103;p14"/>
          <p:cNvSpPr txBox="1"/>
          <p:nvPr/>
        </p:nvSpPr>
        <p:spPr>
          <a:xfrm>
            <a:off x="4453092" y="3831188"/>
            <a:ext cx="731726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Tanıştığımıza menun oldum.</a:t>
            </a:r>
            <a:endParaRPr/>
          </a:p>
        </p:txBody>
      </p:sp>
      <p:sp>
        <p:nvSpPr>
          <p:cNvPr id="104" name="Google Shape;104;p14"/>
          <p:cNvSpPr txBox="1"/>
          <p:nvPr/>
        </p:nvSpPr>
        <p:spPr>
          <a:xfrm>
            <a:off x="938250" y="2421682"/>
            <a:ext cx="514100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 is your name? :</a:t>
            </a:r>
            <a:endParaRPr/>
          </a:p>
        </p:txBody>
      </p:sp>
      <p:sp>
        <p:nvSpPr>
          <p:cNvPr id="105" name="Google Shape;105;p14"/>
          <p:cNvSpPr txBox="1"/>
          <p:nvPr/>
        </p:nvSpPr>
        <p:spPr>
          <a:xfrm>
            <a:off x="6079252" y="2421682"/>
            <a:ext cx="564855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Senin adın ne?</a:t>
            </a:r>
            <a:endParaRPr/>
          </a:p>
        </p:txBody>
      </p:sp>
      <p:sp>
        <p:nvSpPr>
          <p:cNvPr id="106" name="Google Shape;106;p14"/>
          <p:cNvSpPr txBox="1"/>
          <p:nvPr/>
        </p:nvSpPr>
        <p:spPr>
          <a:xfrm>
            <a:off x="356189" y="4725820"/>
            <a:ext cx="510865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Nice to meet you, too:</a:t>
            </a:r>
            <a:endParaRPr/>
          </a:p>
        </p:txBody>
      </p:sp>
      <p:sp>
        <p:nvSpPr>
          <p:cNvPr id="107" name="Google Shape;107;p14"/>
          <p:cNvSpPr txBox="1"/>
          <p:nvPr/>
        </p:nvSpPr>
        <p:spPr>
          <a:xfrm>
            <a:off x="5559461" y="4541154"/>
            <a:ext cx="604156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 de tanıştığımıza memnun oldum.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41"/>
          <p:cNvPicPr preferRelativeResize="0"/>
          <p:nvPr/>
        </p:nvPicPr>
        <p:blipFill rotWithShape="1">
          <a:blip r:embed="rId4">
            <a:alphaModFix/>
          </a:blip>
          <a:srcRect l="8333" r="12500"/>
          <a:stretch/>
        </p:blipFill>
        <p:spPr>
          <a:xfrm>
            <a:off x="2930444" y="1449574"/>
            <a:ext cx="5938931" cy="35283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3" name="Google Shape;463;p41"/>
          <p:cNvCxnSpPr/>
          <p:nvPr/>
        </p:nvCxnSpPr>
        <p:spPr>
          <a:xfrm rot="10800000">
            <a:off x="8543478" y="1989634"/>
            <a:ext cx="879655" cy="349305"/>
          </a:xfrm>
          <a:prstGeom prst="straightConnector1">
            <a:avLst/>
          </a:prstGeom>
          <a:noFill/>
          <a:ln w="57150" cap="flat" cmpd="sng">
            <a:solidFill>
              <a:srgbClr val="CC905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4" name="Google Shape;464;p41"/>
          <p:cNvSpPr/>
          <p:nvPr/>
        </p:nvSpPr>
        <p:spPr>
          <a:xfrm>
            <a:off x="3070870" y="3573810"/>
            <a:ext cx="576064" cy="432048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41"/>
          <p:cNvSpPr txBox="1"/>
          <p:nvPr/>
        </p:nvSpPr>
        <p:spPr>
          <a:xfrm>
            <a:off x="4078982" y="6456303"/>
            <a:ext cx="38164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www.egetolgayaltinay.com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22798" y="1269554"/>
            <a:ext cx="5544616" cy="39057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1" name="Google Shape;471;p42"/>
          <p:cNvCxnSpPr/>
          <p:nvPr/>
        </p:nvCxnSpPr>
        <p:spPr>
          <a:xfrm rot="10800000">
            <a:off x="8543478" y="1989634"/>
            <a:ext cx="879655" cy="349305"/>
          </a:xfrm>
          <a:prstGeom prst="straightConnector1">
            <a:avLst/>
          </a:prstGeom>
          <a:noFill/>
          <a:ln w="57150" cap="flat" cmpd="sng">
            <a:solidFill>
              <a:srgbClr val="CC905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2" name="Google Shape;472;p42"/>
          <p:cNvSpPr/>
          <p:nvPr/>
        </p:nvSpPr>
        <p:spPr>
          <a:xfrm>
            <a:off x="2566814" y="3573810"/>
            <a:ext cx="576064" cy="432048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42"/>
          <p:cNvSpPr txBox="1"/>
          <p:nvPr/>
        </p:nvSpPr>
        <p:spPr>
          <a:xfrm>
            <a:off x="4078982" y="6456303"/>
            <a:ext cx="38164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www.egetolgayaltinay.com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66814" y="837506"/>
            <a:ext cx="6120680" cy="49098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9" name="Google Shape;479;p43"/>
          <p:cNvCxnSpPr/>
          <p:nvPr/>
        </p:nvCxnSpPr>
        <p:spPr>
          <a:xfrm rot="10800000">
            <a:off x="8543478" y="1989634"/>
            <a:ext cx="879655" cy="349305"/>
          </a:xfrm>
          <a:prstGeom prst="straightConnector1">
            <a:avLst/>
          </a:prstGeom>
          <a:noFill/>
          <a:ln w="57150" cap="flat" cmpd="sng">
            <a:solidFill>
              <a:srgbClr val="CC905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0" name="Google Shape;480;p43"/>
          <p:cNvSpPr/>
          <p:nvPr/>
        </p:nvSpPr>
        <p:spPr>
          <a:xfrm>
            <a:off x="2638822" y="4509914"/>
            <a:ext cx="484128" cy="36004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43"/>
          <p:cNvSpPr txBox="1"/>
          <p:nvPr/>
        </p:nvSpPr>
        <p:spPr>
          <a:xfrm>
            <a:off x="4078982" y="6456303"/>
            <a:ext cx="38164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www.egetolgayaltinay.com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B38A1646-E2EF-DD48-8458-797B8F57CDC9}"/>
              </a:ext>
            </a:extLst>
          </p:cNvPr>
          <p:cNvSpPr/>
          <p:nvPr/>
        </p:nvSpPr>
        <p:spPr>
          <a:xfrm>
            <a:off x="2253673" y="59472"/>
            <a:ext cx="8608291" cy="1505527"/>
          </a:xfrm>
          <a:prstGeom prst="rect">
            <a:avLst/>
          </a:prstGeom>
          <a:solidFill>
            <a:srgbClr val="FFEF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966286D-1750-DAC7-AA9B-58340FCD8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87138">
            <a:off x="523456" y="1269823"/>
            <a:ext cx="2913537" cy="37669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1BD642E2-562B-25D0-F64B-868192C6B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3761">
            <a:off x="2398910" y="921548"/>
            <a:ext cx="2898357" cy="37669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70FC2FEA-E878-6F61-A050-29472F36D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590" y="4563466"/>
            <a:ext cx="2913537" cy="2913537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A8F386CE-B3EB-3EDF-212A-CB8C36A6FD75}"/>
              </a:ext>
            </a:extLst>
          </p:cNvPr>
          <p:cNvSpPr txBox="1"/>
          <p:nvPr/>
        </p:nvSpPr>
        <p:spPr>
          <a:xfrm>
            <a:off x="5734194" y="1633072"/>
            <a:ext cx="6049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Sunuma katkılarından dolayı</a:t>
            </a:r>
          </a:p>
          <a:p>
            <a:r>
              <a:rPr lang="tr-TR" sz="2800" b="1" dirty="0"/>
              <a:t>İşleyen Zeka ailesine teşekkürler.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87C2CE0-03DB-8064-A9B6-BB86560EA767}"/>
              </a:ext>
            </a:extLst>
          </p:cNvPr>
          <p:cNvSpPr txBox="1"/>
          <p:nvPr/>
        </p:nvSpPr>
        <p:spPr>
          <a:xfrm>
            <a:off x="5734194" y="3005318"/>
            <a:ext cx="5372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/>
              <a:t>İşleyen Zeka içeriklerine aşağıdaki linkten ulaşabilirsiniz:</a:t>
            </a:r>
          </a:p>
          <a:p>
            <a:r>
              <a:rPr lang="tr-TR" sz="1800" dirty="0">
                <a:hlinkClick r:id="rId5"/>
              </a:rPr>
              <a:t>https://www.egetolgayaltinay.com/contents/11/5</a:t>
            </a:r>
            <a:r>
              <a:rPr lang="tr-TR" sz="1800" dirty="0"/>
              <a:t> </a:t>
            </a:r>
            <a:br>
              <a:rPr lang="tr-TR" sz="1800" dirty="0"/>
            </a:br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22868830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4"/>
          <p:cNvSpPr txBox="1"/>
          <p:nvPr/>
        </p:nvSpPr>
        <p:spPr>
          <a:xfrm>
            <a:off x="2566814" y="189434"/>
            <a:ext cx="731712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5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/>
          </a:p>
        </p:txBody>
      </p:sp>
      <p:pic>
        <p:nvPicPr>
          <p:cNvPr id="487" name="Google Shape;487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392" y="1564902"/>
            <a:ext cx="4277143" cy="4277143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44"/>
          <p:cNvSpPr txBox="1"/>
          <p:nvPr/>
        </p:nvSpPr>
        <p:spPr>
          <a:xfrm>
            <a:off x="6502383" y="2277666"/>
            <a:ext cx="4101332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br>
              <a:rPr lang="tr-TR" sz="2800" b="1" i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tr-TR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Ege Tolgay Altınay</a:t>
            </a:r>
            <a:b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Akköprü Ortaokulu  Tuşba/VAN</a:t>
            </a:r>
            <a:endParaRPr/>
          </a:p>
        </p:txBody>
      </p:sp>
      <p:sp>
        <p:nvSpPr>
          <p:cNvPr id="489" name="Google Shape;489;p44"/>
          <p:cNvSpPr txBox="1"/>
          <p:nvPr/>
        </p:nvSpPr>
        <p:spPr>
          <a:xfrm>
            <a:off x="4511030" y="5488103"/>
            <a:ext cx="609268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Bu, ve benzeri içerikler için:</a:t>
            </a:r>
            <a:b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tr-TR" sz="2000" b="1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www.egetolgayaltinay.com</a:t>
            </a: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adresini ziyaret edebilirsiniz.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5" descr="C:\Users\LENOVO\Downloads\Prepared By Ege Tolgay ALTINAY (1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88" y="-25201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/>
          <p:nvPr/>
        </p:nvSpPr>
        <p:spPr>
          <a:xfrm>
            <a:off x="4078982" y="6456303"/>
            <a:ext cx="38164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www.egetolgayaltinay.com</a:t>
            </a:r>
            <a:endParaRPr/>
          </a:p>
        </p:txBody>
      </p:sp>
      <p:sp>
        <p:nvSpPr>
          <p:cNvPr id="114" name="Google Shape;114;p15"/>
          <p:cNvSpPr/>
          <p:nvPr/>
        </p:nvSpPr>
        <p:spPr>
          <a:xfrm>
            <a:off x="2940004" y="333450"/>
            <a:ext cx="5675482" cy="1296144"/>
          </a:xfrm>
          <a:prstGeom prst="wedgeRectCallout">
            <a:avLst>
              <a:gd name="adj1" fmla="val -62887"/>
              <a:gd name="adj2" fmla="val 55629"/>
            </a:avLst>
          </a:prstGeom>
          <a:solidFill>
            <a:schemeClr val="lt1"/>
          </a:solidFill>
          <a:ln w="571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5"/>
          <p:cNvSpPr txBox="1"/>
          <p:nvPr/>
        </p:nvSpPr>
        <p:spPr>
          <a:xfrm>
            <a:off x="3216115" y="442913"/>
            <a:ext cx="54006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Hello, my name is</a:t>
            </a:r>
            <a:r>
              <a:rPr lang="tr-TR" sz="3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200" b="1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Derya</a:t>
            </a: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your name?</a:t>
            </a:r>
            <a:endParaRPr/>
          </a:p>
        </p:txBody>
      </p:sp>
      <p:sp>
        <p:nvSpPr>
          <p:cNvPr id="116" name="Google Shape;116;p15"/>
          <p:cNvSpPr/>
          <p:nvPr/>
        </p:nvSpPr>
        <p:spPr>
          <a:xfrm>
            <a:off x="2941233" y="1739057"/>
            <a:ext cx="5675482" cy="1296144"/>
          </a:xfrm>
          <a:prstGeom prst="wedgeRectCallout">
            <a:avLst>
              <a:gd name="adj1" fmla="val 54287"/>
              <a:gd name="adj2" fmla="val 5390"/>
            </a:avLst>
          </a:prstGeom>
          <a:solidFill>
            <a:schemeClr val="lt1"/>
          </a:solidFill>
          <a:ln w="571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5"/>
          <p:cNvSpPr txBox="1"/>
          <p:nvPr/>
        </p:nvSpPr>
        <p:spPr>
          <a:xfrm>
            <a:off x="3217344" y="1848520"/>
            <a:ext cx="54006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Hi, my name is</a:t>
            </a:r>
            <a:r>
              <a:rPr lang="tr-TR" sz="3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200" b="1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Emre</a:t>
            </a: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Nice to meet you.</a:t>
            </a:r>
            <a:endParaRPr/>
          </a:p>
        </p:txBody>
      </p:sp>
      <p:sp>
        <p:nvSpPr>
          <p:cNvPr id="118" name="Google Shape;118;p15"/>
          <p:cNvSpPr/>
          <p:nvPr/>
        </p:nvSpPr>
        <p:spPr>
          <a:xfrm>
            <a:off x="2942462" y="3213770"/>
            <a:ext cx="5675482" cy="818084"/>
          </a:xfrm>
          <a:prstGeom prst="wedgeRectCallout">
            <a:avLst>
              <a:gd name="adj1" fmla="val -55320"/>
              <a:gd name="adj2" fmla="val -18886"/>
            </a:avLst>
          </a:prstGeom>
          <a:solidFill>
            <a:schemeClr val="lt1"/>
          </a:solidFill>
          <a:ln w="571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5"/>
          <p:cNvSpPr txBox="1"/>
          <p:nvPr/>
        </p:nvSpPr>
        <p:spPr>
          <a:xfrm>
            <a:off x="3079903" y="3287871"/>
            <a:ext cx="54006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Nice to meet you, too.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"/>
          <p:cNvSpPr txBox="1"/>
          <p:nvPr/>
        </p:nvSpPr>
        <p:spPr>
          <a:xfrm>
            <a:off x="694605" y="3889678"/>
            <a:ext cx="380960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 Turkey (Türkiye)</a:t>
            </a:r>
            <a:endParaRPr/>
          </a:p>
        </p:txBody>
      </p:sp>
      <p:sp>
        <p:nvSpPr>
          <p:cNvPr id="126" name="Google Shape;126;p16"/>
          <p:cNvSpPr txBox="1"/>
          <p:nvPr/>
        </p:nvSpPr>
        <p:spPr>
          <a:xfrm>
            <a:off x="701421" y="4444523"/>
            <a:ext cx="393443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 Turkish (Türk)</a:t>
            </a:r>
            <a:endParaRPr/>
          </a:p>
        </p:txBody>
      </p:sp>
      <p:sp>
        <p:nvSpPr>
          <p:cNvPr id="127" name="Google Shape;127;p16"/>
          <p:cNvSpPr txBox="1"/>
          <p:nvPr/>
        </p:nvSpPr>
        <p:spPr>
          <a:xfrm>
            <a:off x="694606" y="5029298"/>
            <a:ext cx="393443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 Turkish (Türkçe)</a:t>
            </a:r>
            <a:endParaRPr/>
          </a:p>
        </p:txBody>
      </p:sp>
      <p:sp>
        <p:nvSpPr>
          <p:cNvPr id="128" name="Google Shape;128;p16"/>
          <p:cNvSpPr txBox="1"/>
          <p:nvPr/>
        </p:nvSpPr>
        <p:spPr>
          <a:xfrm>
            <a:off x="4494107" y="3868195"/>
            <a:ext cx="40710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 Spain (İspanya)</a:t>
            </a:r>
            <a:endParaRPr/>
          </a:p>
        </p:txBody>
      </p:sp>
      <p:sp>
        <p:nvSpPr>
          <p:cNvPr id="129" name="Google Shape;129;p16"/>
          <p:cNvSpPr txBox="1"/>
          <p:nvPr/>
        </p:nvSpPr>
        <p:spPr>
          <a:xfrm>
            <a:off x="4484273" y="4423040"/>
            <a:ext cx="43303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 Spanish (İspanyol)</a:t>
            </a:r>
            <a:endParaRPr/>
          </a:p>
        </p:txBody>
      </p:sp>
      <p:sp>
        <p:nvSpPr>
          <p:cNvPr id="130" name="Google Shape;130;p16"/>
          <p:cNvSpPr txBox="1"/>
          <p:nvPr/>
        </p:nvSpPr>
        <p:spPr>
          <a:xfrm>
            <a:off x="4485540" y="5007815"/>
            <a:ext cx="420448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 Spanish (İspanyolca)</a:t>
            </a:r>
            <a:endParaRPr/>
          </a:p>
        </p:txBody>
      </p:sp>
      <p:sp>
        <p:nvSpPr>
          <p:cNvPr id="131" name="Google Shape;131;p16"/>
          <p:cNvSpPr txBox="1"/>
          <p:nvPr/>
        </p:nvSpPr>
        <p:spPr>
          <a:xfrm>
            <a:off x="8443865" y="3908223"/>
            <a:ext cx="40710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 England (İngiltere)</a:t>
            </a:r>
            <a:endParaRPr/>
          </a:p>
        </p:txBody>
      </p:sp>
      <p:sp>
        <p:nvSpPr>
          <p:cNvPr id="132" name="Google Shape;132;p16"/>
          <p:cNvSpPr txBox="1"/>
          <p:nvPr/>
        </p:nvSpPr>
        <p:spPr>
          <a:xfrm>
            <a:off x="8434031" y="4463068"/>
            <a:ext cx="43303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 English (İngiliz)</a:t>
            </a:r>
            <a:endParaRPr/>
          </a:p>
        </p:txBody>
      </p:sp>
      <p:sp>
        <p:nvSpPr>
          <p:cNvPr id="133" name="Google Shape;133;p16"/>
          <p:cNvSpPr txBox="1"/>
          <p:nvPr/>
        </p:nvSpPr>
        <p:spPr>
          <a:xfrm>
            <a:off x="8435298" y="5047843"/>
            <a:ext cx="420448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 English (İngilizce)</a:t>
            </a:r>
            <a:endParaRPr/>
          </a:p>
        </p:txBody>
      </p:sp>
      <p:sp>
        <p:nvSpPr>
          <p:cNvPr id="134" name="Google Shape;134;p16"/>
          <p:cNvSpPr txBox="1"/>
          <p:nvPr/>
        </p:nvSpPr>
        <p:spPr>
          <a:xfrm>
            <a:off x="4078982" y="6456303"/>
            <a:ext cx="38164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www.egetolgayaltinay.com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7"/>
          <p:cNvSpPr txBox="1"/>
          <p:nvPr/>
        </p:nvSpPr>
        <p:spPr>
          <a:xfrm>
            <a:off x="4078982" y="6456303"/>
            <a:ext cx="38164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www.egetolgayaltinay.com</a:t>
            </a:r>
            <a:endParaRPr/>
          </a:p>
        </p:txBody>
      </p:sp>
      <p:sp>
        <p:nvSpPr>
          <p:cNvPr id="140" name="Google Shape;140;p17"/>
          <p:cNvSpPr txBox="1"/>
          <p:nvPr/>
        </p:nvSpPr>
        <p:spPr>
          <a:xfrm>
            <a:off x="694605" y="3889678"/>
            <a:ext cx="380960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 Italy (İtalya)</a:t>
            </a:r>
            <a:endParaRPr/>
          </a:p>
        </p:txBody>
      </p:sp>
      <p:sp>
        <p:nvSpPr>
          <p:cNvPr id="141" name="Google Shape;141;p17"/>
          <p:cNvSpPr txBox="1"/>
          <p:nvPr/>
        </p:nvSpPr>
        <p:spPr>
          <a:xfrm>
            <a:off x="701421" y="4444523"/>
            <a:ext cx="393443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 Italian (İtalyan)</a:t>
            </a:r>
            <a:endParaRPr/>
          </a:p>
        </p:txBody>
      </p:sp>
      <p:sp>
        <p:nvSpPr>
          <p:cNvPr id="142" name="Google Shape;142;p17"/>
          <p:cNvSpPr txBox="1"/>
          <p:nvPr/>
        </p:nvSpPr>
        <p:spPr>
          <a:xfrm>
            <a:off x="694606" y="5029298"/>
            <a:ext cx="393443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 Italian (İtalyanca)</a:t>
            </a:r>
            <a:endParaRPr/>
          </a:p>
        </p:txBody>
      </p:sp>
      <p:sp>
        <p:nvSpPr>
          <p:cNvPr id="143" name="Google Shape;143;p17"/>
          <p:cNvSpPr txBox="1"/>
          <p:nvPr/>
        </p:nvSpPr>
        <p:spPr>
          <a:xfrm>
            <a:off x="4494107" y="3868195"/>
            <a:ext cx="40710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 Germany (Almanya)</a:t>
            </a:r>
            <a:endParaRPr/>
          </a:p>
        </p:txBody>
      </p:sp>
      <p:sp>
        <p:nvSpPr>
          <p:cNvPr id="144" name="Google Shape;144;p17"/>
          <p:cNvSpPr txBox="1"/>
          <p:nvPr/>
        </p:nvSpPr>
        <p:spPr>
          <a:xfrm>
            <a:off x="4484273" y="4423040"/>
            <a:ext cx="43303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 German (Alman)</a:t>
            </a:r>
            <a:endParaRPr/>
          </a:p>
        </p:txBody>
      </p:sp>
      <p:sp>
        <p:nvSpPr>
          <p:cNvPr id="145" name="Google Shape;145;p17"/>
          <p:cNvSpPr txBox="1"/>
          <p:nvPr/>
        </p:nvSpPr>
        <p:spPr>
          <a:xfrm>
            <a:off x="4485540" y="5007815"/>
            <a:ext cx="420448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 German (Almanca)</a:t>
            </a:r>
            <a:endParaRPr/>
          </a:p>
        </p:txBody>
      </p:sp>
      <p:sp>
        <p:nvSpPr>
          <p:cNvPr id="146" name="Google Shape;146;p17"/>
          <p:cNvSpPr txBox="1"/>
          <p:nvPr/>
        </p:nvSpPr>
        <p:spPr>
          <a:xfrm>
            <a:off x="8443865" y="3908223"/>
            <a:ext cx="40710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 India (Hindistan)</a:t>
            </a:r>
            <a:endParaRPr/>
          </a:p>
        </p:txBody>
      </p:sp>
      <p:sp>
        <p:nvSpPr>
          <p:cNvPr id="147" name="Google Shape;147;p17"/>
          <p:cNvSpPr txBox="1"/>
          <p:nvPr/>
        </p:nvSpPr>
        <p:spPr>
          <a:xfrm>
            <a:off x="8434031" y="4463068"/>
            <a:ext cx="43303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 Indian (Hint)</a:t>
            </a:r>
            <a:endParaRPr/>
          </a:p>
        </p:txBody>
      </p:sp>
      <p:sp>
        <p:nvSpPr>
          <p:cNvPr id="148" name="Google Shape;148;p17"/>
          <p:cNvSpPr txBox="1"/>
          <p:nvPr/>
        </p:nvSpPr>
        <p:spPr>
          <a:xfrm>
            <a:off x="8435298" y="5047843"/>
            <a:ext cx="420448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 Indian (Hintçe)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8"/>
          <p:cNvSpPr txBox="1"/>
          <p:nvPr/>
        </p:nvSpPr>
        <p:spPr>
          <a:xfrm>
            <a:off x="4078982" y="6456303"/>
            <a:ext cx="38164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www.egetolgayaltinay.com</a:t>
            </a:r>
            <a:endParaRPr/>
          </a:p>
        </p:txBody>
      </p:sp>
      <p:sp>
        <p:nvSpPr>
          <p:cNvPr id="154" name="Google Shape;154;p18"/>
          <p:cNvSpPr txBox="1"/>
          <p:nvPr/>
        </p:nvSpPr>
        <p:spPr>
          <a:xfrm>
            <a:off x="694605" y="3889678"/>
            <a:ext cx="380960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 Japan (Japonya)</a:t>
            </a:r>
            <a:endParaRPr/>
          </a:p>
        </p:txBody>
      </p:sp>
      <p:sp>
        <p:nvSpPr>
          <p:cNvPr id="155" name="Google Shape;155;p18"/>
          <p:cNvSpPr txBox="1"/>
          <p:nvPr/>
        </p:nvSpPr>
        <p:spPr>
          <a:xfrm>
            <a:off x="701421" y="4444523"/>
            <a:ext cx="393443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 Japanese (Japon)</a:t>
            </a:r>
            <a:endParaRPr/>
          </a:p>
        </p:txBody>
      </p:sp>
      <p:sp>
        <p:nvSpPr>
          <p:cNvPr id="156" name="Google Shape;156;p18"/>
          <p:cNvSpPr txBox="1"/>
          <p:nvPr/>
        </p:nvSpPr>
        <p:spPr>
          <a:xfrm>
            <a:off x="694606" y="5029298"/>
            <a:ext cx="393443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 Japanese (Japonca)</a:t>
            </a:r>
            <a:endParaRPr/>
          </a:p>
        </p:txBody>
      </p:sp>
      <p:sp>
        <p:nvSpPr>
          <p:cNvPr id="157" name="Google Shape;157;p18"/>
          <p:cNvSpPr txBox="1"/>
          <p:nvPr/>
        </p:nvSpPr>
        <p:spPr>
          <a:xfrm>
            <a:off x="4494107" y="3868195"/>
            <a:ext cx="40710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 China (Çin)</a:t>
            </a:r>
            <a:endParaRPr/>
          </a:p>
        </p:txBody>
      </p:sp>
      <p:sp>
        <p:nvSpPr>
          <p:cNvPr id="158" name="Google Shape;158;p18"/>
          <p:cNvSpPr txBox="1"/>
          <p:nvPr/>
        </p:nvSpPr>
        <p:spPr>
          <a:xfrm>
            <a:off x="4484273" y="4423040"/>
            <a:ext cx="43303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 Chinese (Çinli)</a:t>
            </a:r>
            <a:endParaRPr/>
          </a:p>
        </p:txBody>
      </p:sp>
      <p:sp>
        <p:nvSpPr>
          <p:cNvPr id="159" name="Google Shape;159;p18"/>
          <p:cNvSpPr txBox="1"/>
          <p:nvPr/>
        </p:nvSpPr>
        <p:spPr>
          <a:xfrm>
            <a:off x="4485540" y="5007815"/>
            <a:ext cx="420448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 Chinese (Çince)</a:t>
            </a:r>
            <a:endParaRPr/>
          </a:p>
        </p:txBody>
      </p:sp>
      <p:sp>
        <p:nvSpPr>
          <p:cNvPr id="160" name="Google Shape;160;p18"/>
          <p:cNvSpPr txBox="1"/>
          <p:nvPr/>
        </p:nvSpPr>
        <p:spPr>
          <a:xfrm>
            <a:off x="8443865" y="3908223"/>
            <a:ext cx="40710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 Greece (Yunanistan)</a:t>
            </a:r>
            <a:endParaRPr/>
          </a:p>
        </p:txBody>
      </p:sp>
      <p:sp>
        <p:nvSpPr>
          <p:cNvPr id="161" name="Google Shape;161;p18"/>
          <p:cNvSpPr txBox="1"/>
          <p:nvPr/>
        </p:nvSpPr>
        <p:spPr>
          <a:xfrm>
            <a:off x="8434031" y="4463068"/>
            <a:ext cx="43303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 Greek (Yunan)</a:t>
            </a:r>
            <a:endParaRPr/>
          </a:p>
        </p:txBody>
      </p:sp>
      <p:sp>
        <p:nvSpPr>
          <p:cNvPr id="162" name="Google Shape;162;p18"/>
          <p:cNvSpPr txBox="1"/>
          <p:nvPr/>
        </p:nvSpPr>
        <p:spPr>
          <a:xfrm>
            <a:off x="8435298" y="5047843"/>
            <a:ext cx="420448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 Greek (Yunanca)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"/>
          <p:cNvSpPr txBox="1"/>
          <p:nvPr/>
        </p:nvSpPr>
        <p:spPr>
          <a:xfrm>
            <a:off x="4078982" y="6456303"/>
            <a:ext cx="38164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www.egetolgayaltinay.com</a:t>
            </a:r>
            <a:endParaRPr/>
          </a:p>
        </p:txBody>
      </p:sp>
      <p:sp>
        <p:nvSpPr>
          <p:cNvPr id="168" name="Google Shape;168;p19"/>
          <p:cNvSpPr txBox="1"/>
          <p:nvPr/>
        </p:nvSpPr>
        <p:spPr>
          <a:xfrm>
            <a:off x="2111765" y="3849606"/>
            <a:ext cx="380960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 Brazil (Brezilya)</a:t>
            </a:r>
            <a:endParaRPr/>
          </a:p>
        </p:txBody>
      </p:sp>
      <p:sp>
        <p:nvSpPr>
          <p:cNvPr id="169" name="Google Shape;169;p19"/>
          <p:cNvSpPr txBox="1"/>
          <p:nvPr/>
        </p:nvSpPr>
        <p:spPr>
          <a:xfrm>
            <a:off x="2118581" y="4404451"/>
            <a:ext cx="393443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 Brazilian (Brezilyalı)</a:t>
            </a:r>
            <a:endParaRPr/>
          </a:p>
        </p:txBody>
      </p:sp>
      <p:sp>
        <p:nvSpPr>
          <p:cNvPr id="170" name="Google Shape;170;p19"/>
          <p:cNvSpPr txBox="1"/>
          <p:nvPr/>
        </p:nvSpPr>
        <p:spPr>
          <a:xfrm>
            <a:off x="2111766" y="4989226"/>
            <a:ext cx="41994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 Porteguese (Portekizce)</a:t>
            </a:r>
            <a:endParaRPr/>
          </a:p>
        </p:txBody>
      </p:sp>
      <p:sp>
        <p:nvSpPr>
          <p:cNvPr id="171" name="Google Shape;171;p19"/>
          <p:cNvSpPr txBox="1"/>
          <p:nvPr/>
        </p:nvSpPr>
        <p:spPr>
          <a:xfrm>
            <a:off x="7471925" y="3847943"/>
            <a:ext cx="40710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 The USA (ABD)</a:t>
            </a:r>
            <a:endParaRPr/>
          </a:p>
        </p:txBody>
      </p:sp>
      <p:sp>
        <p:nvSpPr>
          <p:cNvPr id="172" name="Google Shape;172;p19"/>
          <p:cNvSpPr txBox="1"/>
          <p:nvPr/>
        </p:nvSpPr>
        <p:spPr>
          <a:xfrm>
            <a:off x="7462091" y="4402788"/>
            <a:ext cx="43303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 American (Amerikalı)</a:t>
            </a:r>
            <a:endParaRPr/>
          </a:p>
        </p:txBody>
      </p:sp>
      <p:sp>
        <p:nvSpPr>
          <p:cNvPr id="173" name="Google Shape;173;p19"/>
          <p:cNvSpPr txBox="1"/>
          <p:nvPr/>
        </p:nvSpPr>
        <p:spPr>
          <a:xfrm>
            <a:off x="7463358" y="4987563"/>
            <a:ext cx="420448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 English (İngilizce)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"/>
          <p:cNvSpPr txBox="1"/>
          <p:nvPr/>
        </p:nvSpPr>
        <p:spPr>
          <a:xfrm>
            <a:off x="309102" y="3429794"/>
            <a:ext cx="80648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Konu ile ilgili oyuna aşağıdaki linkten ulaşabilirsiniz:</a:t>
            </a:r>
            <a:endParaRPr/>
          </a:p>
        </p:txBody>
      </p:sp>
      <p:sp>
        <p:nvSpPr>
          <p:cNvPr id="179" name="Google Shape;179;p20"/>
          <p:cNvSpPr txBox="1"/>
          <p:nvPr/>
        </p:nvSpPr>
        <p:spPr>
          <a:xfrm>
            <a:off x="334566" y="4077866"/>
            <a:ext cx="105851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https://www.egetolgayaltinay.com/lessons/37</a:t>
            </a: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80" name="Google Shape;180;p20"/>
          <p:cNvSpPr txBox="1"/>
          <p:nvPr/>
        </p:nvSpPr>
        <p:spPr>
          <a:xfrm>
            <a:off x="4078982" y="6456303"/>
            <a:ext cx="38164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www.egetolgayaltinay.com</a:t>
            </a:r>
            <a:endParaRPr/>
          </a:p>
        </p:txBody>
      </p:sp>
      <p:pic>
        <p:nvPicPr>
          <p:cNvPr id="181" name="Google Shape;181;p2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95406" y="2212566"/>
            <a:ext cx="3357786" cy="3357786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1227</Words>
  <Application>Microsoft Office PowerPoint</Application>
  <PresentationFormat>Özel</PresentationFormat>
  <Paragraphs>278</Paragraphs>
  <Slides>34</Slides>
  <Notes>32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34</vt:i4>
      </vt:variant>
    </vt:vector>
  </HeadingPairs>
  <TitlesOfParts>
    <vt:vector size="37" baseType="lpstr">
      <vt:lpstr>Arial</vt:lpstr>
      <vt:lpstr>Calibri</vt:lpstr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Ege Altınay</cp:lastModifiedBy>
  <cp:revision>4</cp:revision>
  <dcterms:modified xsi:type="dcterms:W3CDTF">2024-09-03T11:44:19Z</dcterms:modified>
</cp:coreProperties>
</file>