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92" r:id="rId11"/>
    <p:sldId id="273" r:id="rId12"/>
    <p:sldId id="263" r:id="rId13"/>
    <p:sldId id="265" r:id="rId14"/>
    <p:sldId id="264" r:id="rId15"/>
    <p:sldId id="274" r:id="rId16"/>
    <p:sldId id="290" r:id="rId17"/>
    <p:sldId id="287" r:id="rId18"/>
    <p:sldId id="288" r:id="rId19"/>
    <p:sldId id="267" r:id="rId20"/>
    <p:sldId id="268" r:id="rId21"/>
    <p:sldId id="275" r:id="rId22"/>
    <p:sldId id="276" r:id="rId23"/>
    <p:sldId id="291" r:id="rId24"/>
    <p:sldId id="271" r:id="rId25"/>
    <p:sldId id="279" r:id="rId26"/>
    <p:sldId id="284" r:id="rId27"/>
    <p:sldId id="280" r:id="rId28"/>
    <p:sldId id="283" r:id="rId29"/>
    <p:sldId id="281" r:id="rId30"/>
    <p:sldId id="285" r:id="rId31"/>
    <p:sldId id="289" r:id="rId32"/>
    <p:sldId id="282" r:id="rId33"/>
    <p:sldId id="269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2: My Town" id="{BD99B712-C20D-4FCF-BBC3-47A8FF3C2D99}">
          <p14:sldIdLst>
            <p14:sldId id="256"/>
          </p14:sldIdLst>
        </p14:section>
        <p14:section name="Places" id="{58B2ED88-4ED4-47C9-9162-8F74C7E8A607}">
          <p14:sldIdLst>
            <p14:sldId id="272"/>
            <p14:sldId id="257"/>
            <p14:sldId id="258"/>
            <p14:sldId id="259"/>
            <p14:sldId id="260"/>
            <p14:sldId id="261"/>
            <p14:sldId id="262"/>
            <p14:sldId id="277"/>
            <p14:sldId id="292"/>
            <p14:sldId id="273"/>
          </p14:sldIdLst>
        </p14:section>
        <p14:section name="Prepositions of Place" id="{8348F5E4-25B4-4318-9CD5-0417EDDC86B8}">
          <p14:sldIdLst>
            <p14:sldId id="263"/>
            <p14:sldId id="265"/>
            <p14:sldId id="264"/>
            <p14:sldId id="274"/>
            <p14:sldId id="290"/>
          </p14:sldIdLst>
        </p14:section>
        <p14:section name="Giving Directions" id="{21C8E528-2108-4933-9E31-898E710AB6E0}">
          <p14:sldIdLst>
            <p14:sldId id="287"/>
            <p14:sldId id="288"/>
            <p14:sldId id="267"/>
            <p14:sldId id="268"/>
            <p14:sldId id="275"/>
            <p14:sldId id="276"/>
            <p14:sldId id="291"/>
          </p14:sldIdLst>
        </p14:section>
        <p14:section name="Sample Questions" id="{20753114-C3B8-4831-806B-7D62DB2E6E00}">
          <p14:sldIdLst>
            <p14:sldId id="271"/>
            <p14:sldId id="279"/>
            <p14:sldId id="284"/>
            <p14:sldId id="280"/>
            <p14:sldId id="283"/>
            <p14:sldId id="281"/>
            <p14:sldId id="285"/>
            <p14:sldId id="289"/>
          </p14:sldIdLst>
        </p14:section>
        <p14:section name="Thank you!" id="{7DBD638B-5F17-4ABA-9C4B-084ED22CDE93}">
          <p14:sldIdLst>
            <p14:sldId id="282"/>
          </p14:sldIdLst>
        </p14:section>
        <p14:section name="Free activity" id="{64015691-8EE9-4784-AD93-D9F7BB6D8FE6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78"/>
    <a:srgbClr val="FF90E3"/>
    <a:srgbClr val="97D2FF"/>
    <a:srgbClr val="FF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29B70-C34D-7CD2-7E78-AB4E8F2FA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5EA3992-9B6E-EE86-43B9-DEF7F8CA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61CAC7-649A-018B-7327-05FEFC1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96A905-A9DA-7A77-7222-3AB4CB29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E05DAF-E859-0757-2B96-39B4D617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55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131D7F-1D26-4B44-B5DC-3FF2AEC3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3FFC1DA-8824-B976-A251-E5BA69E4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96E81B-F47A-9452-84D9-2FA823A2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EB99EC-5E8E-E159-20D6-B2F24F41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64B440-655F-80B6-0D25-81EDD56D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85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3B832F2-CFF1-8438-2C9F-FA9E102B3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55DBA0E-172B-36FA-3FE4-A978BFA60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042894-6D6F-2D92-B5C3-51FB18E4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55C1CF9-F9D1-A88B-E735-CC442E2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5E8385-4BC7-6D20-BF82-69E020F7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2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AF356A-0047-1892-A98A-9BE1ED5F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398D6F-F3A1-67EC-E435-24B307220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7D9FD6-3C0B-5AED-6F20-82233694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1B5635-AD6F-8101-9B16-53B69F5CA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EBAE0-EA2E-CC52-AF37-A9E0349D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71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8D1219-780A-4813-8E5E-9B748CCB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5BBE6DA-5086-CE77-1624-E8F28C659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8F4BD3-B955-AF99-9A08-74555764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76BE4B-C444-A0F9-EFB1-0D1E9A5D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5BF18C-1FA8-33BE-DF3F-62217012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6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A93460-9E58-089A-14EB-16E4F3E0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48F429-09C6-142C-3819-76809C9A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C1A7DB-E430-05D5-B386-F42BEECB8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1823943-DF88-BF7B-5DD1-1FD8CC00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8919AD-BE39-897A-FC7F-C90FF59D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6E92A4F-A277-3047-13DB-F5674768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0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8C9820-0B29-F701-B033-5BE8293E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896DB4-1D61-BAB3-688C-D36DDA80B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9CA251-6003-A949-9D6F-981388945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56D14F0-7375-B307-9D09-12B9C25E1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B0B8A8D-E8A8-AF51-46BA-F1D9E91ED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2941DCA-6E3D-4171-2468-39464C2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2F9204-48C4-C436-915B-2C995580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4EFF6B6-9400-D985-4173-6F0CEF5B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93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6EDA9B-81E1-3786-11AA-DB0859AD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24346C3-4136-C3F7-1302-EDA57D7F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5E7E7A3-B5E0-A839-F822-929026AC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85CC861-A235-088E-0E35-38FEA27F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7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4A310D7-707C-30BB-3AA1-45EFF55D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702A5C4-41AF-64B6-7D42-FB49C0E1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D952B09-EE6E-8411-6E97-0D868DFA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78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FDFB0E-7202-B8AB-D268-2908076D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50A3C0-1BE5-50C0-DCB8-AFB520BE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F6EE0AD-441E-AD88-68CD-ACEB9BC9F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B5E483D-2B18-C773-FEC9-D9BEA901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BD724F0-1B1F-0A62-92A4-350E4D86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0C74A0-FCFE-D1D3-B851-7724D997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35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E4608F-658D-8EBE-8EBF-68D6937A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C80648F-1EBC-C5A0-C6B2-B88314215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A2F8885-5F60-790F-9170-422D7BD35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D53808B-D297-9E2A-D874-E9F920DD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D0A52D9-7ED9-D7A4-CBFD-41299832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806B5E-545A-E3DF-D903-731C90EC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46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4B3CC38-FB3D-4AD4-1A75-0758A8B2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87A75FA-19F7-0FBA-ABF5-051B62345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17D2B5-D0FD-95F1-F6E2-5A8EAAC84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41C8-1530-407B-876B-6AAD835DD4F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49570E-D3C1-D65C-823E-124954650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17B244-2F3D-7AB7-381F-E0351445C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F5DF-B848-4245-B5E2-53E4A38152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3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3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5189BEE-ECA0-31A0-99B8-063A66A21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34" y="2081347"/>
            <a:ext cx="2484449" cy="24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3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F007BD-24C8-1548-CDF0-B5466D07F686}"/>
              </a:ext>
            </a:extLst>
          </p:cNvPr>
          <p:cNvSpPr txBox="1"/>
          <p:nvPr/>
        </p:nvSpPr>
        <p:spPr>
          <a:xfrm>
            <a:off x="213952" y="34290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https://www.egetolgayaltinay.com/lessons/336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F2D0531-C927-7942-5C32-98BA5E769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733">
            <a:off x="8386338" y="2977955"/>
            <a:ext cx="3393349" cy="32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5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F007BD-24C8-1548-CDF0-B5466D07F686}"/>
              </a:ext>
            </a:extLst>
          </p:cNvPr>
          <p:cNvSpPr txBox="1"/>
          <p:nvPr/>
        </p:nvSpPr>
        <p:spPr>
          <a:xfrm>
            <a:off x="213952" y="34290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https://www.egetolgayaltinay.com/lessons/55</a:t>
            </a:r>
            <a:r>
              <a:rPr lang="tr-TR" sz="2800" b="1" i="1" dirty="0"/>
              <a:t>   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468083F6-E124-98EE-6E8F-702C38552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58">
            <a:off x="8558701" y="2705099"/>
            <a:ext cx="30861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491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9336C67-63B2-4CC7-28DC-EABA97B4C905}"/>
              </a:ext>
            </a:extLst>
          </p:cNvPr>
          <p:cNvSpPr txBox="1"/>
          <p:nvPr/>
        </p:nvSpPr>
        <p:spPr>
          <a:xfrm>
            <a:off x="1110114" y="985944"/>
            <a:ext cx="99717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A20078"/>
                </a:solidFill>
              </a:rPr>
              <a:t>Prepositions</a:t>
            </a:r>
            <a:r>
              <a:rPr lang="tr-TR" sz="11500" b="1" dirty="0">
                <a:solidFill>
                  <a:srgbClr val="A20078"/>
                </a:solidFill>
              </a:rPr>
              <a:t> of </a:t>
            </a:r>
            <a:r>
              <a:rPr lang="tr-TR" sz="11500" b="1" dirty="0" err="1">
                <a:solidFill>
                  <a:srgbClr val="A20078"/>
                </a:solidFill>
              </a:rPr>
              <a:t>Place</a:t>
            </a:r>
            <a:endParaRPr lang="tr-TR" sz="11500" b="1" dirty="0">
              <a:solidFill>
                <a:srgbClr val="A20078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7ECFC81-B8CE-6B39-881F-E0A10DFEB541}"/>
              </a:ext>
            </a:extLst>
          </p:cNvPr>
          <p:cNvSpPr txBox="1"/>
          <p:nvPr/>
        </p:nvSpPr>
        <p:spPr>
          <a:xfrm>
            <a:off x="2371023" y="4494998"/>
            <a:ext cx="744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(Yer Edatları)</a:t>
            </a:r>
          </a:p>
        </p:txBody>
      </p:sp>
    </p:spTree>
    <p:extLst>
      <p:ext uri="{BB962C8B-B14F-4D97-AF65-F5344CB8AC3E}">
        <p14:creationId xmlns:p14="http://schemas.microsoft.com/office/powerpoint/2010/main" val="207885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2DFDCD2-E217-51B6-BDCE-B5AD297D28CB}"/>
              </a:ext>
            </a:extLst>
          </p:cNvPr>
          <p:cNvSpPr txBox="1"/>
          <p:nvPr/>
        </p:nvSpPr>
        <p:spPr>
          <a:xfrm>
            <a:off x="731521" y="2637322"/>
            <a:ext cx="261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IN: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A99DE64-B03E-8704-735D-9A9CB17BC10F}"/>
              </a:ext>
            </a:extLst>
          </p:cNvPr>
          <p:cNvSpPr txBox="1"/>
          <p:nvPr/>
        </p:nvSpPr>
        <p:spPr>
          <a:xfrm>
            <a:off x="4418016" y="2701435"/>
            <a:ext cx="261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ON: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1E3E48-0F6F-5CF9-DB1E-8C0CD7E2BCA6}"/>
              </a:ext>
            </a:extLst>
          </p:cNvPr>
          <p:cNvSpPr txBox="1"/>
          <p:nvPr/>
        </p:nvSpPr>
        <p:spPr>
          <a:xfrm>
            <a:off x="8207143" y="2775450"/>
            <a:ext cx="261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UNDER: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34E29A6-57E5-192A-450E-0FBFF57DE105}"/>
              </a:ext>
            </a:extLst>
          </p:cNvPr>
          <p:cNvSpPr txBox="1"/>
          <p:nvPr/>
        </p:nvSpPr>
        <p:spPr>
          <a:xfrm>
            <a:off x="1551293" y="5717781"/>
            <a:ext cx="26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BETWEEN: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9564699-6EB4-40AE-B74A-B074739069FF}"/>
              </a:ext>
            </a:extLst>
          </p:cNvPr>
          <p:cNvSpPr txBox="1"/>
          <p:nvPr/>
        </p:nvSpPr>
        <p:spPr>
          <a:xfrm>
            <a:off x="6327009" y="5717781"/>
            <a:ext cx="26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AROUND: 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7F6B02B-1473-87E7-CF58-E2814D2BF7BF}"/>
              </a:ext>
            </a:extLst>
          </p:cNvPr>
          <p:cNvSpPr/>
          <p:nvPr/>
        </p:nvSpPr>
        <p:spPr>
          <a:xfrm>
            <a:off x="1551293" y="2745412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İçinde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2A859E4-7202-E50C-E9CC-BA12670D9066}"/>
              </a:ext>
            </a:extLst>
          </p:cNvPr>
          <p:cNvSpPr/>
          <p:nvPr/>
        </p:nvSpPr>
        <p:spPr>
          <a:xfrm>
            <a:off x="5561825" y="2809525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Üstünde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E030F2B-7302-2387-CE5D-0471ACE64E2F}"/>
              </a:ext>
            </a:extLst>
          </p:cNvPr>
          <p:cNvSpPr/>
          <p:nvPr/>
        </p:nvSpPr>
        <p:spPr>
          <a:xfrm>
            <a:off x="9887565" y="2852762"/>
            <a:ext cx="1768630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Altında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5112CD0-6C6D-406C-F076-86CA08870EAD}"/>
              </a:ext>
            </a:extLst>
          </p:cNvPr>
          <p:cNvSpPr/>
          <p:nvPr/>
        </p:nvSpPr>
        <p:spPr>
          <a:xfrm>
            <a:off x="3511641" y="5781894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Arasında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06114A3-EDF6-D4A4-767D-23FACCB94DD5}"/>
              </a:ext>
            </a:extLst>
          </p:cNvPr>
          <p:cNvSpPr/>
          <p:nvPr/>
        </p:nvSpPr>
        <p:spPr>
          <a:xfrm>
            <a:off x="8207143" y="5775133"/>
            <a:ext cx="1995636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Etrafında</a:t>
            </a:r>
          </a:p>
        </p:txBody>
      </p:sp>
    </p:spTree>
    <p:extLst>
      <p:ext uri="{BB962C8B-B14F-4D97-AF65-F5344CB8AC3E}">
        <p14:creationId xmlns:p14="http://schemas.microsoft.com/office/powerpoint/2010/main" val="4687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66D99B5-72A6-0A22-5821-291722820ABF}"/>
              </a:ext>
            </a:extLst>
          </p:cNvPr>
          <p:cNvSpPr txBox="1"/>
          <p:nvPr/>
        </p:nvSpPr>
        <p:spPr>
          <a:xfrm>
            <a:off x="433139" y="2685449"/>
            <a:ext cx="261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NEAR: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FCE771A-7665-E85F-C62C-812D43AC9006}"/>
              </a:ext>
            </a:extLst>
          </p:cNvPr>
          <p:cNvSpPr txBox="1"/>
          <p:nvPr/>
        </p:nvSpPr>
        <p:spPr>
          <a:xfrm>
            <a:off x="4175762" y="2844225"/>
            <a:ext cx="26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NEXT TO: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3C4A66B-B95A-0A4B-B82C-3D4D30AAEF41}"/>
              </a:ext>
            </a:extLst>
          </p:cNvPr>
          <p:cNvSpPr txBox="1"/>
          <p:nvPr/>
        </p:nvSpPr>
        <p:spPr>
          <a:xfrm>
            <a:off x="8178267" y="2837006"/>
            <a:ext cx="26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BEHIND: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8C9694A-94EE-766A-76E5-1064A86F1087}"/>
              </a:ext>
            </a:extLst>
          </p:cNvPr>
          <p:cNvSpPr txBox="1"/>
          <p:nvPr/>
        </p:nvSpPr>
        <p:spPr>
          <a:xfrm>
            <a:off x="1557690" y="5732606"/>
            <a:ext cx="261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IN FRONT OF: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DEE58CA-2B7F-8ECA-DC15-857EF674D762}"/>
              </a:ext>
            </a:extLst>
          </p:cNvPr>
          <p:cNvSpPr txBox="1"/>
          <p:nvPr/>
        </p:nvSpPr>
        <p:spPr>
          <a:xfrm>
            <a:off x="6793834" y="5732606"/>
            <a:ext cx="26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OPPOSITE: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579B0EC-18C0-7FBF-A320-FDD0BBB92C59}"/>
              </a:ext>
            </a:extLst>
          </p:cNvPr>
          <p:cNvSpPr/>
          <p:nvPr/>
        </p:nvSpPr>
        <p:spPr>
          <a:xfrm>
            <a:off x="1853678" y="2762761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Yanında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C73B873-361D-ABD9-26AF-3DCD1988BFB8}"/>
              </a:ext>
            </a:extLst>
          </p:cNvPr>
          <p:cNvSpPr/>
          <p:nvPr/>
        </p:nvSpPr>
        <p:spPr>
          <a:xfrm>
            <a:off x="5933185" y="2883540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Bitişiğinde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7BE718D-41EB-65A4-5317-C481D37F9404}"/>
              </a:ext>
            </a:extLst>
          </p:cNvPr>
          <p:cNvSpPr/>
          <p:nvPr/>
        </p:nvSpPr>
        <p:spPr>
          <a:xfrm>
            <a:off x="9781686" y="2883540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Arkasında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806C533-8B76-2078-88C5-942C21450D80}"/>
              </a:ext>
            </a:extLst>
          </p:cNvPr>
          <p:cNvSpPr/>
          <p:nvPr/>
        </p:nvSpPr>
        <p:spPr>
          <a:xfrm>
            <a:off x="3728979" y="5751273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Önünde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0B3B366-1D6C-00CC-8005-59BA40CDC5A8}"/>
              </a:ext>
            </a:extLst>
          </p:cNvPr>
          <p:cNvSpPr/>
          <p:nvPr/>
        </p:nvSpPr>
        <p:spPr>
          <a:xfrm>
            <a:off x="8844035" y="5779140"/>
            <a:ext cx="1875301" cy="491706"/>
          </a:xfrm>
          <a:prstGeom prst="roundRect">
            <a:avLst/>
          </a:prstGeom>
          <a:solidFill>
            <a:srgbClr val="FFDD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Karşısında</a:t>
            </a:r>
          </a:p>
        </p:txBody>
      </p:sp>
    </p:spTree>
    <p:extLst>
      <p:ext uri="{BB962C8B-B14F-4D97-AF65-F5344CB8AC3E}">
        <p14:creationId xmlns:p14="http://schemas.microsoft.com/office/powerpoint/2010/main" val="38652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E12B7F9-1664-C2C4-EA59-7F57F553BE42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3F10DDC-0025-431A-53CC-C3FCEAD0A6E4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1) Adar is ___________ Ezgi </a:t>
            </a:r>
            <a:r>
              <a:rPr lang="tr-TR" sz="3600" b="1" dirty="0" err="1"/>
              <a:t>and</a:t>
            </a:r>
            <a:r>
              <a:rPr lang="tr-TR" sz="3600" b="1" dirty="0"/>
              <a:t> Zehra.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BE7BD73-83F1-5B70-2F79-46BFFC61B8FE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1F42741-D86C-A209-FB16-AF2A5D6C3C98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1) Adar is </a:t>
            </a:r>
            <a:r>
              <a:rPr lang="tr-TR" sz="3600" b="1" dirty="0" err="1">
                <a:solidFill>
                  <a:srgbClr val="FF0000"/>
                </a:solidFill>
              </a:rPr>
              <a:t>between</a:t>
            </a:r>
            <a:r>
              <a:rPr lang="tr-TR" sz="3600" b="1" dirty="0"/>
              <a:t> Ezgi </a:t>
            </a:r>
            <a:r>
              <a:rPr lang="tr-TR" sz="3600" b="1" dirty="0" err="1"/>
              <a:t>and</a:t>
            </a:r>
            <a:r>
              <a:rPr lang="tr-TR" sz="3600" b="1" dirty="0"/>
              <a:t> Zehra.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CDA9E6B-FBF3-4CEF-A677-30C2314AEB1A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5346C42-6E94-8618-0ED3-1FCBF24BB71E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2) İlknur is _________ Zehra.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EF0F187-A3A2-C9E8-BACB-BB2067011B14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94C0191-E0C6-0168-A1C2-E4BD346581B4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2) İlknur is </a:t>
            </a:r>
            <a:r>
              <a:rPr lang="tr-TR" sz="3600" b="1" dirty="0" err="1">
                <a:solidFill>
                  <a:srgbClr val="FF0000"/>
                </a:solidFill>
              </a:rPr>
              <a:t>behind</a:t>
            </a:r>
            <a:r>
              <a:rPr lang="tr-TR" sz="3600" b="1" dirty="0"/>
              <a:t> Zehra.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420FBA8E-6C6B-2719-D05E-940976ED60F9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0CC2B54-6B7D-A406-BAB9-E572C23662C9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3) Ecrin is _________ Mustafa.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BD7558C-6114-F350-7C79-D33C39C7B79A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12B112F-2438-8939-AEB5-1FD4358A682A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3) Ecrin is </a:t>
            </a:r>
            <a:r>
              <a:rPr lang="tr-TR" sz="3600" b="1" dirty="0" err="1">
                <a:solidFill>
                  <a:srgbClr val="FF0000"/>
                </a:solidFill>
              </a:rPr>
              <a:t>near</a:t>
            </a:r>
            <a:r>
              <a:rPr lang="tr-TR" sz="3600" b="1" dirty="0"/>
              <a:t> Mustafa.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F788597A-B531-9400-2942-3039C4546CCD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8BBA2869-8E94-B57F-5D2E-DF62EE19CAE1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4) Kadir is _________ Ezgi.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61BC8353-8A93-03D9-082B-8664E480D99E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9E71FD69-FC57-CEE2-6C9C-B61ACADA7BB9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4) Kadir is </a:t>
            </a:r>
            <a:r>
              <a:rPr lang="tr-TR" sz="3600" b="1" dirty="0">
                <a:solidFill>
                  <a:srgbClr val="FF0000"/>
                </a:solidFill>
              </a:rPr>
              <a:t>in </a:t>
            </a:r>
            <a:r>
              <a:rPr lang="tr-TR" sz="3600" b="1" dirty="0" err="1">
                <a:solidFill>
                  <a:srgbClr val="FF0000"/>
                </a:solidFill>
              </a:rPr>
              <a:t>front</a:t>
            </a:r>
            <a:r>
              <a:rPr lang="tr-TR" sz="3600" b="1" dirty="0">
                <a:solidFill>
                  <a:srgbClr val="FF0000"/>
                </a:solidFill>
              </a:rPr>
              <a:t> of</a:t>
            </a:r>
            <a:r>
              <a:rPr lang="tr-TR" sz="3600" b="1" dirty="0"/>
              <a:t> Ezgi.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F17F916-AAFB-5A97-66CA-B3295A64E677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B428CA6C-CCEF-9243-57D4-634650E7CC9C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5) Ecrin is </a:t>
            </a:r>
            <a:r>
              <a:rPr lang="tr-TR" sz="3600" b="1" dirty="0" err="1"/>
              <a:t>between</a:t>
            </a:r>
            <a:r>
              <a:rPr lang="tr-TR" sz="3600" b="1" dirty="0"/>
              <a:t> ______ </a:t>
            </a:r>
            <a:r>
              <a:rPr lang="tr-TR" sz="3600" b="1" dirty="0" err="1"/>
              <a:t>and</a:t>
            </a:r>
            <a:r>
              <a:rPr lang="tr-TR" sz="3600" b="1" dirty="0"/>
              <a:t> _______.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03D7CE64-3F30-DFB4-67C8-70B3306C8203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CA5C3210-EC1F-C21E-D6C3-543A7520BA99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5) Ecrin is </a:t>
            </a:r>
            <a:r>
              <a:rPr lang="tr-TR" sz="3600" b="1" dirty="0" err="1"/>
              <a:t>between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Kadir</a:t>
            </a:r>
            <a:r>
              <a:rPr lang="tr-TR" sz="3600" b="1" dirty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Mustafa</a:t>
            </a:r>
            <a:r>
              <a:rPr lang="tr-TR" sz="3600" b="1" dirty="0"/>
              <a:t>.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656FACF6-8479-DAF4-5FFA-13C42BFF23C9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F53F9DDF-D23E-F8BE-520D-CA93DCF7A2DF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6) Tahir is </a:t>
            </a:r>
            <a:r>
              <a:rPr lang="tr-TR" sz="3600" b="1" dirty="0" err="1"/>
              <a:t>behind</a:t>
            </a:r>
            <a:r>
              <a:rPr lang="tr-TR" sz="3600" b="1" dirty="0"/>
              <a:t> ________.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0CFDABB3-6D19-9EDD-D24F-D0B0EFE2FF01}"/>
              </a:ext>
            </a:extLst>
          </p:cNvPr>
          <p:cNvSpPr/>
          <p:nvPr/>
        </p:nvSpPr>
        <p:spPr>
          <a:xfrm>
            <a:off x="1058778" y="664143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E780AC55-6120-062B-947C-6917F1CC58AC}"/>
              </a:ext>
            </a:extLst>
          </p:cNvPr>
          <p:cNvSpPr txBox="1"/>
          <p:nvPr/>
        </p:nvSpPr>
        <p:spPr>
          <a:xfrm>
            <a:off x="1366786" y="947368"/>
            <a:ext cx="939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6) Tahir is </a:t>
            </a:r>
            <a:r>
              <a:rPr lang="tr-TR" sz="3600" b="1" dirty="0" err="1"/>
              <a:t>behind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Adar</a:t>
            </a:r>
            <a:r>
              <a:rPr lang="tr-TR" sz="3600" b="1" dirty="0"/>
              <a:t>.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F5D48BAA-3048-8E97-093B-EAB98F18228F}"/>
              </a:ext>
            </a:extLst>
          </p:cNvPr>
          <p:cNvSpPr/>
          <p:nvPr/>
        </p:nvSpPr>
        <p:spPr>
          <a:xfrm>
            <a:off x="1065196" y="664141"/>
            <a:ext cx="10068026" cy="1212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02E37496-F79A-0E03-295B-6D64AC7FFD88}"/>
              </a:ext>
            </a:extLst>
          </p:cNvPr>
          <p:cNvSpPr txBox="1"/>
          <p:nvPr/>
        </p:nvSpPr>
        <p:spPr>
          <a:xfrm>
            <a:off x="231006" y="110142"/>
            <a:ext cx="74980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err="1"/>
              <a:t>Fill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blanks</a:t>
            </a:r>
            <a:r>
              <a:rPr lang="tr-TR" b="1" dirty="0"/>
              <a:t> </a:t>
            </a:r>
            <a:r>
              <a:rPr lang="tr-TR" b="1" dirty="0" err="1"/>
              <a:t>according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seating</a:t>
            </a:r>
            <a:r>
              <a:rPr lang="tr-TR" b="1" dirty="0"/>
              <a:t> plan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picture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63C486-81E1-1085-30F4-B7677C4838F7}"/>
              </a:ext>
            </a:extLst>
          </p:cNvPr>
          <p:cNvSpPr txBox="1"/>
          <p:nvPr/>
        </p:nvSpPr>
        <p:spPr>
          <a:xfrm>
            <a:off x="213952" y="34290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https://www.egetolgayaltinay.com/lessons/69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AD8B85-7699-9991-6845-0E2A22E8C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176">
            <a:off x="8873490" y="3431177"/>
            <a:ext cx="2562148" cy="24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6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9336C67-63B2-4CC7-28DC-EABA97B4C905}"/>
              </a:ext>
            </a:extLst>
          </p:cNvPr>
          <p:cNvSpPr txBox="1"/>
          <p:nvPr/>
        </p:nvSpPr>
        <p:spPr>
          <a:xfrm>
            <a:off x="1110114" y="985944"/>
            <a:ext cx="99717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A20078"/>
                </a:solidFill>
              </a:rPr>
              <a:t>Giving</a:t>
            </a:r>
            <a:endParaRPr lang="tr-TR" sz="11500" b="1" dirty="0">
              <a:solidFill>
                <a:srgbClr val="A20078"/>
              </a:solidFill>
            </a:endParaRPr>
          </a:p>
          <a:p>
            <a:pPr algn="ctr"/>
            <a:r>
              <a:rPr lang="tr-TR" sz="11500" b="1" dirty="0" err="1">
                <a:solidFill>
                  <a:srgbClr val="A20078"/>
                </a:solidFill>
              </a:rPr>
              <a:t>Directions</a:t>
            </a:r>
            <a:endParaRPr lang="tr-TR" sz="11500" b="1" dirty="0">
              <a:solidFill>
                <a:srgbClr val="A20078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7ECFC81-B8CE-6B39-881F-E0A10DFEB541}"/>
              </a:ext>
            </a:extLst>
          </p:cNvPr>
          <p:cNvSpPr txBox="1"/>
          <p:nvPr/>
        </p:nvSpPr>
        <p:spPr>
          <a:xfrm>
            <a:off x="2371023" y="4494998"/>
            <a:ext cx="744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(Yol Tarif Etmek)</a:t>
            </a:r>
          </a:p>
        </p:txBody>
      </p:sp>
    </p:spTree>
    <p:extLst>
      <p:ext uri="{BB962C8B-B14F-4D97-AF65-F5344CB8AC3E}">
        <p14:creationId xmlns:p14="http://schemas.microsoft.com/office/powerpoint/2010/main" val="384936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E8395F32-BF20-E99C-D85E-B9883081848A}"/>
              </a:ext>
            </a:extLst>
          </p:cNvPr>
          <p:cNvSpPr txBox="1"/>
          <p:nvPr/>
        </p:nvSpPr>
        <p:spPr>
          <a:xfrm>
            <a:off x="-377299" y="1855481"/>
            <a:ext cx="7796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b="1" dirty="0"/>
              <a:t>How can I </a:t>
            </a:r>
            <a:r>
              <a:rPr lang="tr-TR" sz="4400" b="1" dirty="0" err="1"/>
              <a:t>go</a:t>
            </a:r>
            <a:r>
              <a:rPr lang="tr-TR" sz="4400" b="1" dirty="0"/>
              <a:t> </a:t>
            </a:r>
            <a:r>
              <a:rPr lang="tr-TR" sz="4400" b="1" dirty="0" err="1"/>
              <a:t>to</a:t>
            </a:r>
            <a:r>
              <a:rPr lang="tr-TR" sz="4400" b="1" dirty="0"/>
              <a:t> ______?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E21AC16-3CA7-FA66-5861-C06EC8628F90}"/>
              </a:ext>
            </a:extLst>
          </p:cNvPr>
          <p:cNvSpPr txBox="1"/>
          <p:nvPr/>
        </p:nvSpPr>
        <p:spPr>
          <a:xfrm>
            <a:off x="-377300" y="2836017"/>
            <a:ext cx="7796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b="1" dirty="0"/>
              <a:t>How can I </a:t>
            </a:r>
            <a:r>
              <a:rPr lang="tr-TR" sz="4400" b="1" dirty="0" err="1"/>
              <a:t>get</a:t>
            </a:r>
            <a:r>
              <a:rPr lang="tr-TR" sz="4400" b="1" dirty="0"/>
              <a:t> </a:t>
            </a:r>
            <a:r>
              <a:rPr lang="tr-TR" sz="4400" b="1" dirty="0" err="1"/>
              <a:t>to</a:t>
            </a:r>
            <a:r>
              <a:rPr lang="tr-TR" sz="4400" b="1" dirty="0"/>
              <a:t> ______?</a:t>
            </a:r>
            <a:endParaRPr lang="tr-TR" sz="4400" b="1" dirty="0">
              <a:solidFill>
                <a:srgbClr val="A20078"/>
              </a:solidFill>
            </a:endParaRP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2D60DF79-4672-4686-BEF9-954473BFD3F3}"/>
              </a:ext>
            </a:extLst>
          </p:cNvPr>
          <p:cNvSpPr/>
          <p:nvPr/>
        </p:nvSpPr>
        <p:spPr>
          <a:xfrm>
            <a:off x="6970143" y="2136070"/>
            <a:ext cx="819510" cy="1188799"/>
          </a:xfrm>
          <a:prstGeom prst="rightArrow">
            <a:avLst/>
          </a:prstGeom>
          <a:solidFill>
            <a:srgbClr val="A200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1CB2BB5-E1C5-356F-C66D-CB622ED0721C}"/>
              </a:ext>
            </a:extLst>
          </p:cNvPr>
          <p:cNvSpPr txBox="1"/>
          <p:nvPr/>
        </p:nvSpPr>
        <p:spPr>
          <a:xfrm>
            <a:off x="8000821" y="1774188"/>
            <a:ext cx="3781604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400" b="1" dirty="0"/>
              <a:t>______’ya </a:t>
            </a:r>
          </a:p>
          <a:p>
            <a:pPr algn="ctr"/>
            <a:r>
              <a:rPr lang="tr-TR" sz="4400" b="1" dirty="0">
                <a:solidFill>
                  <a:sysClr val="windowText" lastClr="000000"/>
                </a:solidFill>
              </a:rPr>
              <a:t>nasıl</a:t>
            </a:r>
          </a:p>
          <a:p>
            <a:pPr algn="ctr"/>
            <a:r>
              <a:rPr lang="tr-TR" sz="4400" b="1" dirty="0">
                <a:solidFill>
                  <a:sysClr val="windowText" lastClr="000000"/>
                </a:solidFill>
              </a:rPr>
              <a:t> gidebilirim?</a:t>
            </a:r>
          </a:p>
        </p:txBody>
      </p:sp>
    </p:spTree>
    <p:extLst>
      <p:ext uri="{BB962C8B-B14F-4D97-AF65-F5344CB8AC3E}">
        <p14:creationId xmlns:p14="http://schemas.microsoft.com/office/powerpoint/2010/main" val="37673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346FB5D-DEAD-D7B2-C16F-64F13DA430D2}"/>
              </a:ext>
            </a:extLst>
          </p:cNvPr>
          <p:cNvSpPr/>
          <p:nvPr/>
        </p:nvSpPr>
        <p:spPr>
          <a:xfrm>
            <a:off x="942906" y="2359090"/>
            <a:ext cx="3171894" cy="49170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Go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straight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ahead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2F3D720-DA02-D2DD-F3A6-AD356F186609}"/>
              </a:ext>
            </a:extLst>
          </p:cNvPr>
          <p:cNvSpPr/>
          <p:nvPr/>
        </p:nvSpPr>
        <p:spPr>
          <a:xfrm>
            <a:off x="1275023" y="2850796"/>
            <a:ext cx="2536167" cy="491706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Düz git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F12F321-A8FB-74D7-1398-9FA4C13F7A40}"/>
              </a:ext>
            </a:extLst>
          </p:cNvPr>
          <p:cNvSpPr/>
          <p:nvPr/>
        </p:nvSpPr>
        <p:spPr>
          <a:xfrm>
            <a:off x="4596714" y="2445588"/>
            <a:ext cx="2718486" cy="49170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Turn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left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612712D-D041-9715-8809-6B8EF3F1B463}"/>
              </a:ext>
            </a:extLst>
          </p:cNvPr>
          <p:cNvSpPr/>
          <p:nvPr/>
        </p:nvSpPr>
        <p:spPr>
          <a:xfrm>
            <a:off x="4777081" y="2937294"/>
            <a:ext cx="2357752" cy="491706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Sola dön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3A8A713-79D3-00B3-60E0-8AA64DD3ED78}"/>
              </a:ext>
            </a:extLst>
          </p:cNvPr>
          <p:cNvSpPr/>
          <p:nvPr/>
        </p:nvSpPr>
        <p:spPr>
          <a:xfrm>
            <a:off x="8100724" y="2445588"/>
            <a:ext cx="2718486" cy="49170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Turn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right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DA65AA4-9ACB-B08F-8B16-7F7CD55CC608}"/>
              </a:ext>
            </a:extLst>
          </p:cNvPr>
          <p:cNvSpPr/>
          <p:nvPr/>
        </p:nvSpPr>
        <p:spPr>
          <a:xfrm>
            <a:off x="8281091" y="2937294"/>
            <a:ext cx="2357752" cy="491706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Sağa dön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DA076FE-EF0C-FC49-3A49-7EF61FD7A719}"/>
              </a:ext>
            </a:extLst>
          </p:cNvPr>
          <p:cNvSpPr/>
          <p:nvPr/>
        </p:nvSpPr>
        <p:spPr>
          <a:xfrm>
            <a:off x="2137719" y="5501826"/>
            <a:ext cx="3520485" cy="49170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Take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second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left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5BBAEC3-9C52-2C7D-3FCB-994A49AE240C}"/>
              </a:ext>
            </a:extLst>
          </p:cNvPr>
          <p:cNvSpPr/>
          <p:nvPr/>
        </p:nvSpPr>
        <p:spPr>
          <a:xfrm>
            <a:off x="2323070" y="5993532"/>
            <a:ext cx="3175687" cy="491706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İkinci sola dön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42C19C1-2EE8-5258-079F-0802090C4E59}"/>
              </a:ext>
            </a:extLst>
          </p:cNvPr>
          <p:cNvSpPr/>
          <p:nvPr/>
        </p:nvSpPr>
        <p:spPr>
          <a:xfrm>
            <a:off x="6533798" y="5501826"/>
            <a:ext cx="3520485" cy="49170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Take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second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right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B7DE878-0AB7-9AE9-2FEC-2CE2568B5508}"/>
              </a:ext>
            </a:extLst>
          </p:cNvPr>
          <p:cNvSpPr/>
          <p:nvPr/>
        </p:nvSpPr>
        <p:spPr>
          <a:xfrm>
            <a:off x="6719149" y="5993532"/>
            <a:ext cx="3175687" cy="491706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İkinci sağa dön</a:t>
            </a:r>
          </a:p>
        </p:txBody>
      </p:sp>
    </p:spTree>
    <p:extLst>
      <p:ext uri="{BB962C8B-B14F-4D97-AF65-F5344CB8AC3E}">
        <p14:creationId xmlns:p14="http://schemas.microsoft.com/office/powerpoint/2010/main" val="8220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3345C42-91D8-2A58-EAFA-1CD600F44ABA}"/>
              </a:ext>
            </a:extLst>
          </p:cNvPr>
          <p:cNvSpPr txBox="1"/>
          <p:nvPr/>
        </p:nvSpPr>
        <p:spPr>
          <a:xfrm>
            <a:off x="1110114" y="2394064"/>
            <a:ext cx="99717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A20078"/>
                </a:solidFill>
              </a:rPr>
              <a:t>PLACES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4F1EC53-9AFA-F269-1CA9-F626AB8D0F69}"/>
              </a:ext>
            </a:extLst>
          </p:cNvPr>
          <p:cNvSpPr txBox="1"/>
          <p:nvPr/>
        </p:nvSpPr>
        <p:spPr>
          <a:xfrm>
            <a:off x="2371023" y="3932946"/>
            <a:ext cx="744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(Yerler)</a:t>
            </a:r>
          </a:p>
        </p:txBody>
      </p:sp>
    </p:spTree>
    <p:extLst>
      <p:ext uri="{BB962C8B-B14F-4D97-AF65-F5344CB8AC3E}">
        <p14:creationId xmlns:p14="http://schemas.microsoft.com/office/powerpoint/2010/main" val="335931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82F44E6-3C8C-D076-2825-E91BB3B0F6B7}"/>
              </a:ext>
            </a:extLst>
          </p:cNvPr>
          <p:cNvSpPr/>
          <p:nvPr/>
        </p:nvSpPr>
        <p:spPr>
          <a:xfrm>
            <a:off x="69807" y="4485502"/>
            <a:ext cx="2603482" cy="747583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Karşıdan karşıya geç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67FB057-7404-378A-1A14-5F1D2F617C06}"/>
              </a:ext>
            </a:extLst>
          </p:cNvPr>
          <p:cNvSpPr/>
          <p:nvPr/>
        </p:nvSpPr>
        <p:spPr>
          <a:xfrm>
            <a:off x="69806" y="3737919"/>
            <a:ext cx="2603483" cy="74758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Cross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road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81F67A2-2099-44DD-6C1B-82BFA2A62265}"/>
              </a:ext>
            </a:extLst>
          </p:cNvPr>
          <p:cNvSpPr/>
          <p:nvPr/>
        </p:nvSpPr>
        <p:spPr>
          <a:xfrm>
            <a:off x="3113689" y="4541106"/>
            <a:ext cx="2434494" cy="747583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Solunda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D6EA16A-D3D0-25CC-6571-8F9D671BC2A3}"/>
              </a:ext>
            </a:extLst>
          </p:cNvPr>
          <p:cNvSpPr/>
          <p:nvPr/>
        </p:nvSpPr>
        <p:spPr>
          <a:xfrm>
            <a:off x="3113688" y="3793523"/>
            <a:ext cx="2434495" cy="74758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It’s</a:t>
            </a:r>
            <a:r>
              <a:rPr lang="tr-TR" sz="2400" b="1" dirty="0">
                <a:solidFill>
                  <a:schemeClr val="bg1"/>
                </a:solidFill>
              </a:rPr>
              <a:t> on </a:t>
            </a:r>
            <a:r>
              <a:rPr lang="tr-TR" sz="2400" b="1" dirty="0" err="1">
                <a:solidFill>
                  <a:schemeClr val="bg1"/>
                </a:solidFill>
              </a:rPr>
              <a:t>your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left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AFD2DF1-E3EC-8C5B-1B4C-D56598DA2F92}"/>
              </a:ext>
            </a:extLst>
          </p:cNvPr>
          <p:cNvSpPr/>
          <p:nvPr/>
        </p:nvSpPr>
        <p:spPr>
          <a:xfrm>
            <a:off x="5988582" y="4511242"/>
            <a:ext cx="2574649" cy="747583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Sağında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34464E2-A33F-3DC4-B146-DCC8E8EC685B}"/>
              </a:ext>
            </a:extLst>
          </p:cNvPr>
          <p:cNvSpPr/>
          <p:nvPr/>
        </p:nvSpPr>
        <p:spPr>
          <a:xfrm>
            <a:off x="5988582" y="3793523"/>
            <a:ext cx="2574650" cy="74758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It’s</a:t>
            </a:r>
            <a:r>
              <a:rPr lang="tr-TR" sz="2400" b="1" dirty="0">
                <a:solidFill>
                  <a:schemeClr val="bg1"/>
                </a:solidFill>
              </a:rPr>
              <a:t> on </a:t>
            </a:r>
            <a:r>
              <a:rPr lang="tr-TR" sz="2400" b="1" dirty="0" err="1">
                <a:solidFill>
                  <a:schemeClr val="bg1"/>
                </a:solidFill>
              </a:rPr>
              <a:t>your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right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56C760C-C696-D95A-A42A-A2A0266A255E}"/>
              </a:ext>
            </a:extLst>
          </p:cNvPr>
          <p:cNvSpPr/>
          <p:nvPr/>
        </p:nvSpPr>
        <p:spPr>
          <a:xfrm>
            <a:off x="8872151" y="4481378"/>
            <a:ext cx="3250041" cy="747583"/>
          </a:xfrm>
          <a:prstGeom prst="roundRect">
            <a:avLst/>
          </a:prstGeom>
          <a:solidFill>
            <a:srgbClr val="97D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Köşede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4BECC60-2E28-BC0B-0B72-DB1B2B6A777F}"/>
              </a:ext>
            </a:extLst>
          </p:cNvPr>
          <p:cNvSpPr/>
          <p:nvPr/>
        </p:nvSpPr>
        <p:spPr>
          <a:xfrm>
            <a:off x="8872151" y="3763659"/>
            <a:ext cx="3250042" cy="74758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It’s</a:t>
            </a:r>
            <a:r>
              <a:rPr lang="tr-TR" sz="2400" b="1" dirty="0">
                <a:solidFill>
                  <a:schemeClr val="bg1"/>
                </a:solidFill>
              </a:rPr>
              <a:t> on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corner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A00F146-6AFA-12B9-424D-3C788DECA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/>
          <a:stretch/>
        </p:blipFill>
        <p:spPr>
          <a:xfrm>
            <a:off x="3465094" y="879237"/>
            <a:ext cx="9742793" cy="574404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F7304A6-AD6D-8D20-0EF6-B298F63FD584}"/>
              </a:ext>
            </a:extLst>
          </p:cNvPr>
          <p:cNvSpPr txBox="1"/>
          <p:nvPr/>
        </p:nvSpPr>
        <p:spPr>
          <a:xfrm>
            <a:off x="7283113" y="827772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Post Office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17F5968-3E23-AB70-E352-842470DB34FF}"/>
              </a:ext>
            </a:extLst>
          </p:cNvPr>
          <p:cNvSpPr txBox="1"/>
          <p:nvPr/>
        </p:nvSpPr>
        <p:spPr>
          <a:xfrm>
            <a:off x="8272911" y="1166326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Museum</a:t>
            </a:r>
            <a:endParaRPr lang="tr-TR" sz="16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936939E-A1EA-C332-2C4C-DE015A51641B}"/>
              </a:ext>
            </a:extLst>
          </p:cNvPr>
          <p:cNvSpPr txBox="1"/>
          <p:nvPr/>
        </p:nvSpPr>
        <p:spPr>
          <a:xfrm>
            <a:off x="10032730" y="1848116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Bank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33F3F52-1B2E-1558-6C78-D99258E85EC5}"/>
              </a:ext>
            </a:extLst>
          </p:cNvPr>
          <p:cNvSpPr txBox="1"/>
          <p:nvPr/>
        </p:nvSpPr>
        <p:spPr>
          <a:xfrm>
            <a:off x="10820398" y="3167447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Mall</a:t>
            </a:r>
            <a:endParaRPr lang="tr-TR" sz="16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28EF27E-A0EA-E34D-7D17-D4D997681431}"/>
              </a:ext>
            </a:extLst>
          </p:cNvPr>
          <p:cNvSpPr txBox="1"/>
          <p:nvPr/>
        </p:nvSpPr>
        <p:spPr>
          <a:xfrm>
            <a:off x="6285295" y="1512902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Hospital</a:t>
            </a:r>
            <a:endParaRPr lang="tr-TR" sz="16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24E4974-CA2F-EB55-A662-C725599F46FB}"/>
              </a:ext>
            </a:extLst>
          </p:cNvPr>
          <p:cNvSpPr txBox="1"/>
          <p:nvPr/>
        </p:nvSpPr>
        <p:spPr>
          <a:xfrm>
            <a:off x="5293891" y="2028755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Library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707D8C3-88F6-A75A-F127-CA7F779C8A16}"/>
              </a:ext>
            </a:extLst>
          </p:cNvPr>
          <p:cNvSpPr txBox="1"/>
          <p:nvPr/>
        </p:nvSpPr>
        <p:spPr>
          <a:xfrm>
            <a:off x="4329761" y="2912675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Bakery</a:t>
            </a:r>
            <a:endParaRPr lang="tr-TR" sz="16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3C68091-DD01-5615-8DCA-C09653F2F5E5}"/>
              </a:ext>
            </a:extLst>
          </p:cNvPr>
          <p:cNvSpPr txBox="1"/>
          <p:nvPr/>
        </p:nvSpPr>
        <p:spPr>
          <a:xfrm>
            <a:off x="3635139" y="3506001"/>
            <a:ext cx="944880" cy="307777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363369F-3D2B-965F-607B-03BFED6305BE}"/>
              </a:ext>
            </a:extLst>
          </p:cNvPr>
          <p:cNvSpPr txBox="1"/>
          <p:nvPr/>
        </p:nvSpPr>
        <p:spPr>
          <a:xfrm>
            <a:off x="7629627" y="3751262"/>
            <a:ext cx="944880" cy="307777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A9FA217-100C-2FF7-4AF3-457CBC881D9F}"/>
              </a:ext>
            </a:extLst>
          </p:cNvPr>
          <p:cNvSpPr txBox="1"/>
          <p:nvPr/>
        </p:nvSpPr>
        <p:spPr>
          <a:xfrm>
            <a:off x="7568666" y="4567805"/>
            <a:ext cx="944880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Cafe</a:t>
            </a:r>
            <a:endParaRPr lang="tr-TR" sz="16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3D4B0C0-F89F-171C-8A2F-7D6409A55F62}"/>
              </a:ext>
            </a:extLst>
          </p:cNvPr>
          <p:cNvSpPr txBox="1"/>
          <p:nvPr/>
        </p:nvSpPr>
        <p:spPr>
          <a:xfrm>
            <a:off x="5052457" y="3813778"/>
            <a:ext cx="1059583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Shoe</a:t>
            </a:r>
            <a:r>
              <a:rPr lang="tr-TR" sz="1600" b="1" dirty="0"/>
              <a:t> </a:t>
            </a:r>
            <a:r>
              <a:rPr lang="tr-TR" sz="1600" b="1" dirty="0" err="1"/>
              <a:t>shop</a:t>
            </a:r>
            <a:endParaRPr lang="tr-TR" sz="16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B676AE2-3E30-F372-5C83-37C504FA6785}"/>
              </a:ext>
            </a:extLst>
          </p:cNvPr>
          <p:cNvSpPr txBox="1"/>
          <p:nvPr/>
        </p:nvSpPr>
        <p:spPr>
          <a:xfrm>
            <a:off x="7283113" y="2815288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Grocery</a:t>
            </a:r>
            <a:endParaRPr lang="tr-TR" sz="16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E1C197E-48CF-07F0-7F02-C8C06E3C8A82}"/>
              </a:ext>
            </a:extLst>
          </p:cNvPr>
          <p:cNvSpPr txBox="1"/>
          <p:nvPr/>
        </p:nvSpPr>
        <p:spPr>
          <a:xfrm>
            <a:off x="9614832" y="3960984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School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38F8496-2AB9-51FA-74A5-D1EA5384690C}"/>
              </a:ext>
            </a:extLst>
          </p:cNvPr>
          <p:cNvSpPr txBox="1"/>
          <p:nvPr/>
        </p:nvSpPr>
        <p:spPr>
          <a:xfrm>
            <a:off x="6148937" y="4567805"/>
            <a:ext cx="8566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>
                <a:solidFill>
                  <a:srgbClr val="002060"/>
                </a:solidFill>
              </a:rPr>
              <a:t>Pool</a:t>
            </a:r>
            <a:endParaRPr lang="tr-TR" sz="1600" b="1" dirty="0">
              <a:solidFill>
                <a:srgbClr val="00206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9E07D84-96BD-C115-A306-38D6345CE124}"/>
              </a:ext>
            </a:extLst>
          </p:cNvPr>
          <p:cNvSpPr txBox="1"/>
          <p:nvPr/>
        </p:nvSpPr>
        <p:spPr>
          <a:xfrm>
            <a:off x="152400" y="149205"/>
            <a:ext cx="62933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err="1"/>
              <a:t>Give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directions</a:t>
            </a:r>
            <a:r>
              <a:rPr lang="tr-TR" b="1" dirty="0"/>
              <a:t> </a:t>
            </a:r>
            <a:r>
              <a:rPr lang="tr-TR" b="1" dirty="0" err="1"/>
              <a:t>according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map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picture</a:t>
            </a:r>
            <a:r>
              <a:rPr lang="tr-TR" b="1" dirty="0"/>
              <a:t>.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7FEBDA02-6084-E63F-C2EE-BA692FD83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9117" r="74079" b="48877"/>
          <a:stretch/>
        </p:blipFill>
        <p:spPr>
          <a:xfrm>
            <a:off x="8948878" y="5000961"/>
            <a:ext cx="493751" cy="690713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663233E0-D035-06F6-A27D-09357E09668A}"/>
              </a:ext>
            </a:extLst>
          </p:cNvPr>
          <p:cNvSpPr txBox="1"/>
          <p:nvPr/>
        </p:nvSpPr>
        <p:spPr>
          <a:xfrm>
            <a:off x="9431398" y="5328111"/>
            <a:ext cx="1283371" cy="374571"/>
          </a:xfrm>
          <a:prstGeom prst="wedgeRoundRectCallout">
            <a:avLst>
              <a:gd name="adj1" fmla="val -75889"/>
              <a:gd name="adj2" fmla="val -2743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You’re</a:t>
            </a:r>
            <a:r>
              <a:rPr lang="tr-TR" sz="1600" b="1" dirty="0">
                <a:solidFill>
                  <a:schemeClr val="tx1"/>
                </a:solidFill>
              </a:rPr>
              <a:t> here.</a:t>
            </a:r>
          </a:p>
        </p:txBody>
      </p:sp>
      <p:sp>
        <p:nvSpPr>
          <p:cNvPr id="25" name="Konuşma Balonu: Köşeleri Yuvarlanmış Dikdörtgen 24">
            <a:extLst>
              <a:ext uri="{FF2B5EF4-FFF2-40B4-BE49-F238E27FC236}">
                <a16:creationId xmlns:a16="http://schemas.microsoft.com/office/drawing/2014/main" id="{0BC69422-2DE0-87B6-9674-912C33852489}"/>
              </a:ext>
            </a:extLst>
          </p:cNvPr>
          <p:cNvSpPr/>
          <p:nvPr/>
        </p:nvSpPr>
        <p:spPr>
          <a:xfrm>
            <a:off x="519764" y="879237"/>
            <a:ext cx="5005137" cy="1085769"/>
          </a:xfrm>
          <a:prstGeom prst="wedgeRoundRectCallout">
            <a:avLst>
              <a:gd name="adj1" fmla="val -49260"/>
              <a:gd name="adj2" fmla="val 73138"/>
              <a:gd name="adj3" fmla="val 16667"/>
            </a:avLst>
          </a:prstGeom>
          <a:solidFill>
            <a:schemeClr val="bg1"/>
          </a:solidFill>
          <a:ln w="57150">
            <a:solidFill>
              <a:srgbClr val="A20078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8423BAC0-0F5A-B2DB-4F7E-6A4684BDC56F}"/>
              </a:ext>
            </a:extLst>
          </p:cNvPr>
          <p:cNvSpPr txBox="1"/>
          <p:nvPr/>
        </p:nvSpPr>
        <p:spPr>
          <a:xfrm>
            <a:off x="528583" y="1138327"/>
            <a:ext cx="485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Excuse</a:t>
            </a:r>
            <a:r>
              <a:rPr lang="tr-TR" sz="2000" b="1" dirty="0"/>
              <a:t> me! How can I </a:t>
            </a:r>
            <a:r>
              <a:rPr lang="tr-TR" sz="2000" b="1" dirty="0" err="1"/>
              <a:t>get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400" b="1" dirty="0" err="1">
                <a:solidFill>
                  <a:srgbClr val="A20078"/>
                </a:solidFill>
              </a:rPr>
              <a:t>Hospital</a:t>
            </a:r>
            <a:r>
              <a:rPr lang="tr-TR" sz="2000" b="1" dirty="0"/>
              <a:t>?</a:t>
            </a:r>
          </a:p>
        </p:txBody>
      </p:sp>
      <p:sp>
        <p:nvSpPr>
          <p:cNvPr id="27" name="Konuşma Balonu: Köşeleri Yuvarlanmış Dikdörtgen 26">
            <a:extLst>
              <a:ext uri="{FF2B5EF4-FFF2-40B4-BE49-F238E27FC236}">
                <a16:creationId xmlns:a16="http://schemas.microsoft.com/office/drawing/2014/main" id="{FB9BF1EC-8493-D816-1708-DB16C260B3A7}"/>
              </a:ext>
            </a:extLst>
          </p:cNvPr>
          <p:cNvSpPr/>
          <p:nvPr/>
        </p:nvSpPr>
        <p:spPr>
          <a:xfrm>
            <a:off x="288754" y="3477549"/>
            <a:ext cx="5005137" cy="3117213"/>
          </a:xfrm>
          <a:prstGeom prst="wedgeRoundRectCallout">
            <a:avLst>
              <a:gd name="adj1" fmla="val 58624"/>
              <a:gd name="adj2" fmla="val 46965"/>
              <a:gd name="adj3" fmla="val 16667"/>
            </a:avLst>
          </a:prstGeom>
          <a:solidFill>
            <a:schemeClr val="bg1"/>
          </a:solidFill>
          <a:ln w="57150">
            <a:solidFill>
              <a:srgbClr val="A20078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AB48F218-9B3A-FBD9-FB4B-BAD6B55A6410}"/>
              </a:ext>
            </a:extLst>
          </p:cNvPr>
          <p:cNvSpPr txBox="1"/>
          <p:nvPr/>
        </p:nvSpPr>
        <p:spPr>
          <a:xfrm>
            <a:off x="463767" y="3498782"/>
            <a:ext cx="4764543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_______________ </a:t>
            </a:r>
            <a:r>
              <a:rPr lang="tr-TR" sz="2400" b="1" dirty="0" err="1"/>
              <a:t>ahead</a:t>
            </a:r>
            <a:r>
              <a:rPr lang="tr-TR" sz="2400" b="1" dirty="0"/>
              <a:t>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Turn</a:t>
            </a:r>
            <a:r>
              <a:rPr lang="tr-TR" sz="2400" b="1" dirty="0"/>
              <a:t> ____________.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It’s</a:t>
            </a:r>
            <a:r>
              <a:rPr lang="tr-TR" sz="2400" b="1" dirty="0"/>
              <a:t> on </a:t>
            </a:r>
            <a:r>
              <a:rPr lang="tr-TR" sz="2400" b="1" dirty="0" err="1"/>
              <a:t>your</a:t>
            </a:r>
            <a:r>
              <a:rPr lang="tr-TR" sz="2400" b="1" dirty="0"/>
              <a:t> __________ 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</a:t>
            </a:r>
            <a:r>
              <a:rPr lang="tr-TR" sz="2400" b="1" dirty="0"/>
              <a:t> is </a:t>
            </a:r>
            <a:r>
              <a:rPr lang="tr-TR" sz="2400" b="1" dirty="0" err="1"/>
              <a:t>near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___________ 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</a:t>
            </a:r>
            <a:r>
              <a:rPr lang="tr-TR" sz="2400" b="1" dirty="0"/>
              <a:t> is __________ </a:t>
            </a:r>
            <a:r>
              <a:rPr lang="tr-TR" sz="2400" b="1" dirty="0" err="1"/>
              <a:t>the</a:t>
            </a:r>
            <a:r>
              <a:rPr lang="tr-TR" sz="2400" b="1" dirty="0"/>
              <a:t> post </a:t>
            </a:r>
            <a:r>
              <a:rPr lang="tr-TR" sz="2400" b="1" dirty="0" err="1"/>
              <a:t>office</a:t>
            </a:r>
            <a:r>
              <a:rPr lang="tr-TR" sz="2400" b="1" dirty="0"/>
              <a:t>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6B3BBD5E-4F92-D7BA-43F9-0EFD5954A9A7}"/>
              </a:ext>
            </a:extLst>
          </p:cNvPr>
          <p:cNvSpPr txBox="1"/>
          <p:nvPr/>
        </p:nvSpPr>
        <p:spPr>
          <a:xfrm>
            <a:off x="3431782" y="1206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030E692-921E-82EA-4668-E2E63E3C94EF}"/>
              </a:ext>
            </a:extLst>
          </p:cNvPr>
          <p:cNvSpPr txBox="1"/>
          <p:nvPr/>
        </p:nvSpPr>
        <p:spPr>
          <a:xfrm>
            <a:off x="519764" y="3521214"/>
            <a:ext cx="222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rgbClr val="A20078"/>
                </a:solidFill>
              </a:rPr>
              <a:t>Go</a:t>
            </a:r>
            <a:r>
              <a:rPr lang="tr-TR" sz="2800" b="1" dirty="0">
                <a:solidFill>
                  <a:srgbClr val="A20078"/>
                </a:solidFill>
              </a:rPr>
              <a:t> </a:t>
            </a:r>
            <a:r>
              <a:rPr lang="tr-TR" sz="2800" b="1" dirty="0" err="1">
                <a:solidFill>
                  <a:srgbClr val="A20078"/>
                </a:solidFill>
              </a:rPr>
              <a:t>straight</a:t>
            </a:r>
            <a:endParaRPr lang="tr-TR" sz="2400" b="1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178366DB-0CBB-EFF5-D909-8F9A221976A4}"/>
              </a:ext>
            </a:extLst>
          </p:cNvPr>
          <p:cNvSpPr txBox="1"/>
          <p:nvPr/>
        </p:nvSpPr>
        <p:spPr>
          <a:xfrm>
            <a:off x="1157226" y="4065667"/>
            <a:ext cx="192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rgbClr val="A20078"/>
                </a:solidFill>
              </a:rPr>
              <a:t>right</a:t>
            </a:r>
            <a:endParaRPr lang="tr-TR" sz="2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0E1D3D34-7215-4982-064A-1C2DE14FB92D}"/>
              </a:ext>
            </a:extLst>
          </p:cNvPr>
          <p:cNvSpPr txBox="1"/>
          <p:nvPr/>
        </p:nvSpPr>
        <p:spPr>
          <a:xfrm>
            <a:off x="1933868" y="4627087"/>
            <a:ext cx="170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rgbClr val="A20078"/>
                </a:solidFill>
              </a:rPr>
              <a:t>left</a:t>
            </a:r>
            <a:endParaRPr lang="tr-TR" sz="2400" b="1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D642921D-3B68-1B39-739D-389EDFD2309C}"/>
              </a:ext>
            </a:extLst>
          </p:cNvPr>
          <p:cNvSpPr txBox="1"/>
          <p:nvPr/>
        </p:nvSpPr>
        <p:spPr>
          <a:xfrm>
            <a:off x="2150037" y="5242559"/>
            <a:ext cx="17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A20078"/>
                </a:solidFill>
              </a:rPr>
              <a:t>Library</a:t>
            </a:r>
            <a:endParaRPr lang="tr-TR" sz="2000" b="1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A5F70CD6-AFA9-CF5F-429D-10B79788BB69}"/>
              </a:ext>
            </a:extLst>
          </p:cNvPr>
          <p:cNvSpPr txBox="1"/>
          <p:nvPr/>
        </p:nvSpPr>
        <p:spPr>
          <a:xfrm>
            <a:off x="998210" y="5807542"/>
            <a:ext cx="17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A20078"/>
                </a:solidFill>
              </a:rPr>
              <a:t>opposite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1108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A00F146-6AFA-12B9-424D-3C788DEC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13" y="149205"/>
            <a:ext cx="10211642" cy="574404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F7304A6-AD6D-8D20-0EF6-B298F63FD584}"/>
              </a:ext>
            </a:extLst>
          </p:cNvPr>
          <p:cNvSpPr txBox="1"/>
          <p:nvPr/>
        </p:nvSpPr>
        <p:spPr>
          <a:xfrm>
            <a:off x="7211380" y="97740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Post Office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17F5968-3E23-AB70-E352-842470DB34FF}"/>
              </a:ext>
            </a:extLst>
          </p:cNvPr>
          <p:cNvSpPr txBox="1"/>
          <p:nvPr/>
        </p:nvSpPr>
        <p:spPr>
          <a:xfrm>
            <a:off x="8201178" y="436294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Museum</a:t>
            </a:r>
            <a:endParaRPr lang="tr-TR" sz="16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936939E-A1EA-C332-2C4C-DE015A51641B}"/>
              </a:ext>
            </a:extLst>
          </p:cNvPr>
          <p:cNvSpPr txBox="1"/>
          <p:nvPr/>
        </p:nvSpPr>
        <p:spPr>
          <a:xfrm>
            <a:off x="9960997" y="1118084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Bank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33F3F52-1B2E-1558-6C78-D99258E85EC5}"/>
              </a:ext>
            </a:extLst>
          </p:cNvPr>
          <p:cNvSpPr txBox="1"/>
          <p:nvPr/>
        </p:nvSpPr>
        <p:spPr>
          <a:xfrm>
            <a:off x="10748665" y="2437415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Mall</a:t>
            </a:r>
            <a:endParaRPr lang="tr-TR" sz="16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28EF27E-A0EA-E34D-7D17-D4D997681431}"/>
              </a:ext>
            </a:extLst>
          </p:cNvPr>
          <p:cNvSpPr txBox="1"/>
          <p:nvPr/>
        </p:nvSpPr>
        <p:spPr>
          <a:xfrm>
            <a:off x="6213562" y="782870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Hospital</a:t>
            </a:r>
            <a:endParaRPr lang="tr-TR" sz="16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24E4974-CA2F-EB55-A662-C725599F46FB}"/>
              </a:ext>
            </a:extLst>
          </p:cNvPr>
          <p:cNvSpPr txBox="1"/>
          <p:nvPr/>
        </p:nvSpPr>
        <p:spPr>
          <a:xfrm>
            <a:off x="5222158" y="1298723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Library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707D8C3-88F6-A75A-F127-CA7F779C8A16}"/>
              </a:ext>
            </a:extLst>
          </p:cNvPr>
          <p:cNvSpPr txBox="1"/>
          <p:nvPr/>
        </p:nvSpPr>
        <p:spPr>
          <a:xfrm>
            <a:off x="4258028" y="2182643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Bakery</a:t>
            </a:r>
            <a:endParaRPr lang="tr-TR" sz="16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3C68091-DD01-5615-8DCA-C09653F2F5E5}"/>
              </a:ext>
            </a:extLst>
          </p:cNvPr>
          <p:cNvSpPr txBox="1"/>
          <p:nvPr/>
        </p:nvSpPr>
        <p:spPr>
          <a:xfrm>
            <a:off x="3563406" y="2775969"/>
            <a:ext cx="944880" cy="307777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363369F-3D2B-965F-607B-03BFED6305BE}"/>
              </a:ext>
            </a:extLst>
          </p:cNvPr>
          <p:cNvSpPr txBox="1"/>
          <p:nvPr/>
        </p:nvSpPr>
        <p:spPr>
          <a:xfrm>
            <a:off x="7557894" y="3021230"/>
            <a:ext cx="944880" cy="307777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A9FA217-100C-2FF7-4AF3-457CBC881D9F}"/>
              </a:ext>
            </a:extLst>
          </p:cNvPr>
          <p:cNvSpPr txBox="1"/>
          <p:nvPr/>
        </p:nvSpPr>
        <p:spPr>
          <a:xfrm>
            <a:off x="7496933" y="3837773"/>
            <a:ext cx="944880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Cafe</a:t>
            </a:r>
            <a:endParaRPr lang="tr-TR" sz="16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3D4B0C0-F89F-171C-8A2F-7D6409A55F62}"/>
              </a:ext>
            </a:extLst>
          </p:cNvPr>
          <p:cNvSpPr txBox="1"/>
          <p:nvPr/>
        </p:nvSpPr>
        <p:spPr>
          <a:xfrm>
            <a:off x="4980724" y="3083746"/>
            <a:ext cx="1059583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Shoe</a:t>
            </a:r>
            <a:r>
              <a:rPr lang="tr-TR" sz="1600" b="1" dirty="0"/>
              <a:t> </a:t>
            </a:r>
            <a:r>
              <a:rPr lang="tr-TR" sz="1600" b="1" dirty="0" err="1"/>
              <a:t>shop</a:t>
            </a:r>
            <a:endParaRPr lang="tr-TR" sz="16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B676AE2-3E30-F372-5C83-37C504FA6785}"/>
              </a:ext>
            </a:extLst>
          </p:cNvPr>
          <p:cNvSpPr txBox="1"/>
          <p:nvPr/>
        </p:nvSpPr>
        <p:spPr>
          <a:xfrm>
            <a:off x="7211380" y="2085256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Grocery</a:t>
            </a:r>
            <a:endParaRPr lang="tr-TR" sz="16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E1C197E-48CF-07F0-7F02-C8C06E3C8A82}"/>
              </a:ext>
            </a:extLst>
          </p:cNvPr>
          <p:cNvSpPr txBox="1"/>
          <p:nvPr/>
        </p:nvSpPr>
        <p:spPr>
          <a:xfrm>
            <a:off x="9543099" y="3230952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School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38F8496-2AB9-51FA-74A5-D1EA5384690C}"/>
              </a:ext>
            </a:extLst>
          </p:cNvPr>
          <p:cNvSpPr txBox="1"/>
          <p:nvPr/>
        </p:nvSpPr>
        <p:spPr>
          <a:xfrm>
            <a:off x="6077204" y="3837773"/>
            <a:ext cx="8566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>
                <a:solidFill>
                  <a:srgbClr val="002060"/>
                </a:solidFill>
              </a:rPr>
              <a:t>Pool</a:t>
            </a:r>
            <a:endParaRPr lang="tr-TR" sz="1600" b="1" dirty="0">
              <a:solidFill>
                <a:srgbClr val="00206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9E07D84-96BD-C115-A306-38D6345CE124}"/>
              </a:ext>
            </a:extLst>
          </p:cNvPr>
          <p:cNvSpPr txBox="1"/>
          <p:nvPr/>
        </p:nvSpPr>
        <p:spPr>
          <a:xfrm>
            <a:off x="152400" y="149205"/>
            <a:ext cx="62933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err="1"/>
              <a:t>Give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directions</a:t>
            </a:r>
            <a:r>
              <a:rPr lang="tr-TR" b="1" dirty="0"/>
              <a:t> </a:t>
            </a:r>
            <a:r>
              <a:rPr lang="tr-TR" b="1" dirty="0" err="1"/>
              <a:t>according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map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picture</a:t>
            </a:r>
            <a:r>
              <a:rPr lang="tr-TR" b="1" dirty="0"/>
              <a:t>.</a:t>
            </a:r>
          </a:p>
        </p:txBody>
      </p:sp>
      <p:sp>
        <p:nvSpPr>
          <p:cNvPr id="2" name="Konuşma Balonu: Köşeleri Yuvarlanmış Dikdörtgen 1">
            <a:extLst>
              <a:ext uri="{FF2B5EF4-FFF2-40B4-BE49-F238E27FC236}">
                <a16:creationId xmlns:a16="http://schemas.microsoft.com/office/drawing/2014/main" id="{8BEA326B-0D59-CEDA-7292-699534A320A0}"/>
              </a:ext>
            </a:extLst>
          </p:cNvPr>
          <p:cNvSpPr/>
          <p:nvPr/>
        </p:nvSpPr>
        <p:spPr>
          <a:xfrm>
            <a:off x="270307" y="623441"/>
            <a:ext cx="5005137" cy="1085769"/>
          </a:xfrm>
          <a:prstGeom prst="wedgeRoundRectCallout">
            <a:avLst>
              <a:gd name="adj1" fmla="val -49260"/>
              <a:gd name="adj2" fmla="val 73138"/>
              <a:gd name="adj3" fmla="val 16667"/>
            </a:avLst>
          </a:prstGeom>
          <a:solidFill>
            <a:schemeClr val="bg1"/>
          </a:solidFill>
          <a:ln w="57150">
            <a:solidFill>
              <a:srgbClr val="A20078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CCC391F-EB16-DD0A-A581-114CDEC8F5D3}"/>
              </a:ext>
            </a:extLst>
          </p:cNvPr>
          <p:cNvSpPr txBox="1"/>
          <p:nvPr/>
        </p:nvSpPr>
        <p:spPr>
          <a:xfrm>
            <a:off x="408722" y="861642"/>
            <a:ext cx="485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Excuse</a:t>
            </a:r>
            <a:r>
              <a:rPr lang="tr-TR" sz="2000" b="1" dirty="0"/>
              <a:t> me! How can I </a:t>
            </a:r>
            <a:r>
              <a:rPr lang="tr-TR" sz="2000" b="1" dirty="0" err="1"/>
              <a:t>go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400" b="1" dirty="0" err="1">
                <a:solidFill>
                  <a:srgbClr val="A20078"/>
                </a:solidFill>
              </a:rPr>
              <a:t>Mall</a:t>
            </a:r>
            <a:r>
              <a:rPr lang="tr-TR" sz="2000" b="1" dirty="0"/>
              <a:t>?</a:t>
            </a:r>
          </a:p>
        </p:txBody>
      </p:sp>
      <p:sp>
        <p:nvSpPr>
          <p:cNvPr id="20" name="Konuşma Balonu: Köşeleri Yuvarlanmış Dikdörtgen 19">
            <a:extLst>
              <a:ext uri="{FF2B5EF4-FFF2-40B4-BE49-F238E27FC236}">
                <a16:creationId xmlns:a16="http://schemas.microsoft.com/office/drawing/2014/main" id="{DA7B78F6-5799-180B-8286-CDCDF8DFC0BF}"/>
              </a:ext>
            </a:extLst>
          </p:cNvPr>
          <p:cNvSpPr/>
          <p:nvPr/>
        </p:nvSpPr>
        <p:spPr>
          <a:xfrm>
            <a:off x="183334" y="3591582"/>
            <a:ext cx="5005137" cy="2982473"/>
          </a:xfrm>
          <a:prstGeom prst="wedgeRoundRectCallout">
            <a:avLst>
              <a:gd name="adj1" fmla="val 58624"/>
              <a:gd name="adj2" fmla="val 46965"/>
              <a:gd name="adj3" fmla="val 16667"/>
            </a:avLst>
          </a:prstGeom>
          <a:solidFill>
            <a:schemeClr val="bg1"/>
          </a:solidFill>
          <a:ln w="57150">
            <a:solidFill>
              <a:srgbClr val="A20078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A224A6E-8189-119D-6D0B-2B76017E729B}"/>
              </a:ext>
            </a:extLst>
          </p:cNvPr>
          <p:cNvSpPr txBox="1"/>
          <p:nvPr/>
        </p:nvSpPr>
        <p:spPr>
          <a:xfrm>
            <a:off x="437816" y="3596072"/>
            <a:ext cx="4764543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_______________ </a:t>
            </a:r>
            <a:r>
              <a:rPr lang="tr-TR" sz="2400" b="1" dirty="0" err="1"/>
              <a:t>ahead</a:t>
            </a:r>
            <a:r>
              <a:rPr lang="tr-TR" sz="2400" b="1" dirty="0"/>
              <a:t>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Take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____________________.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It’s</a:t>
            </a:r>
            <a:r>
              <a:rPr lang="tr-TR" sz="2400" b="1" dirty="0"/>
              <a:t> on </a:t>
            </a:r>
            <a:r>
              <a:rPr lang="tr-TR" sz="2400" b="1" dirty="0" err="1"/>
              <a:t>your</a:t>
            </a:r>
            <a:r>
              <a:rPr lang="tr-TR" sz="2400" b="1" dirty="0"/>
              <a:t> __________ 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</a:t>
            </a:r>
            <a:r>
              <a:rPr lang="tr-TR" sz="2400" b="1" dirty="0"/>
              <a:t> is ____________ </a:t>
            </a:r>
            <a:r>
              <a:rPr lang="tr-TR" sz="2400" b="1" dirty="0" err="1"/>
              <a:t>the</a:t>
            </a:r>
            <a:r>
              <a:rPr lang="tr-TR" sz="2400" b="1" dirty="0"/>
              <a:t> Bank.</a:t>
            </a:r>
          </a:p>
          <a:p>
            <a:pPr>
              <a:lnSpc>
                <a:spcPct val="150000"/>
              </a:lnSpc>
            </a:pPr>
            <a:r>
              <a:rPr lang="tr-TR" sz="2400" b="1" dirty="0" err="1"/>
              <a:t>It</a:t>
            </a:r>
            <a:r>
              <a:rPr lang="tr-TR" sz="2400" b="1" dirty="0"/>
              <a:t> is </a:t>
            </a:r>
            <a:r>
              <a:rPr lang="tr-TR" sz="2400" b="1" dirty="0" err="1"/>
              <a:t>opposite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_____________. 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D11CD461-E430-61F8-33D5-CAA84CE3D928}"/>
              </a:ext>
            </a:extLst>
          </p:cNvPr>
          <p:cNvSpPr txBox="1"/>
          <p:nvPr/>
        </p:nvSpPr>
        <p:spPr>
          <a:xfrm>
            <a:off x="469294" y="3658961"/>
            <a:ext cx="22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A20078"/>
                </a:solidFill>
              </a:rPr>
              <a:t>Go</a:t>
            </a:r>
            <a:r>
              <a:rPr lang="tr-TR" sz="2400" b="1" dirty="0">
                <a:solidFill>
                  <a:srgbClr val="A20078"/>
                </a:solidFill>
              </a:rPr>
              <a:t> </a:t>
            </a:r>
            <a:r>
              <a:rPr lang="tr-TR" sz="2400" b="1" dirty="0" err="1">
                <a:solidFill>
                  <a:srgbClr val="A20078"/>
                </a:solidFill>
              </a:rPr>
              <a:t>straight</a:t>
            </a:r>
            <a:endParaRPr lang="tr-TR" sz="2000" b="1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9141C60-20D4-4496-376B-E82FF7BFA8B9}"/>
              </a:ext>
            </a:extLst>
          </p:cNvPr>
          <p:cNvSpPr txBox="1"/>
          <p:nvPr/>
        </p:nvSpPr>
        <p:spPr>
          <a:xfrm>
            <a:off x="1884223" y="4195488"/>
            <a:ext cx="232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A20078"/>
                </a:solidFill>
              </a:rPr>
              <a:t>second</a:t>
            </a:r>
            <a:r>
              <a:rPr lang="tr-TR" sz="2400" b="1" dirty="0">
                <a:solidFill>
                  <a:srgbClr val="A20078"/>
                </a:solidFill>
              </a:rPr>
              <a:t> </a:t>
            </a:r>
            <a:r>
              <a:rPr lang="tr-TR" sz="2400" b="1" dirty="0" err="1">
                <a:solidFill>
                  <a:srgbClr val="A20078"/>
                </a:solidFill>
              </a:rPr>
              <a:t>right</a:t>
            </a:r>
            <a:endParaRPr lang="tr-TR" sz="2000" b="1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5AD1AC45-3539-6DED-D2C5-85D989B98D3B}"/>
              </a:ext>
            </a:extLst>
          </p:cNvPr>
          <p:cNvSpPr txBox="1"/>
          <p:nvPr/>
        </p:nvSpPr>
        <p:spPr>
          <a:xfrm>
            <a:off x="1883398" y="4764834"/>
            <a:ext cx="17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A20078"/>
                </a:solidFill>
              </a:rPr>
              <a:t>left</a:t>
            </a:r>
            <a:endParaRPr lang="tr-TR" sz="2000" b="1" dirty="0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C051B1D-EC04-35ED-CAED-9595EA84F055}"/>
              </a:ext>
            </a:extLst>
          </p:cNvPr>
          <p:cNvSpPr txBox="1"/>
          <p:nvPr/>
        </p:nvSpPr>
        <p:spPr>
          <a:xfrm>
            <a:off x="1118816" y="5288908"/>
            <a:ext cx="17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A20078"/>
                </a:solidFill>
              </a:rPr>
              <a:t>next</a:t>
            </a:r>
            <a:r>
              <a:rPr lang="tr-TR" sz="2400" b="1" dirty="0">
                <a:solidFill>
                  <a:srgbClr val="A20078"/>
                </a:solidFill>
              </a:rPr>
              <a:t> </a:t>
            </a:r>
            <a:r>
              <a:rPr lang="tr-TR" sz="2400" b="1" dirty="0" err="1">
                <a:solidFill>
                  <a:srgbClr val="A20078"/>
                </a:solidFill>
              </a:rPr>
              <a:t>to</a:t>
            </a:r>
            <a:endParaRPr lang="tr-TR" sz="2400" b="1" dirty="0">
              <a:solidFill>
                <a:srgbClr val="A20078"/>
              </a:solidFill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60E3777A-2571-DE45-FBD4-A20758009F3E}"/>
              </a:ext>
            </a:extLst>
          </p:cNvPr>
          <p:cNvSpPr txBox="1"/>
          <p:nvPr/>
        </p:nvSpPr>
        <p:spPr>
          <a:xfrm>
            <a:off x="2846717" y="5870707"/>
            <a:ext cx="17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A20078"/>
                </a:solidFill>
              </a:rPr>
              <a:t>School</a:t>
            </a:r>
            <a:endParaRPr lang="tr-TR" sz="2000" b="1" dirty="0"/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7FEBDA02-6084-E63F-C2EE-BA692FD83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9117" r="74079" b="48877"/>
          <a:stretch/>
        </p:blipFill>
        <p:spPr>
          <a:xfrm>
            <a:off x="4213686" y="3083746"/>
            <a:ext cx="493751" cy="690713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663233E0-D035-06F6-A27D-09357E09668A}"/>
              </a:ext>
            </a:extLst>
          </p:cNvPr>
          <p:cNvSpPr txBox="1"/>
          <p:nvPr/>
        </p:nvSpPr>
        <p:spPr>
          <a:xfrm>
            <a:off x="3697353" y="3650487"/>
            <a:ext cx="1283371" cy="374571"/>
          </a:xfrm>
          <a:prstGeom prst="wedgeRoundRectCallout">
            <a:avLst>
              <a:gd name="adj1" fmla="val -889"/>
              <a:gd name="adj2" fmla="val -10452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You’re</a:t>
            </a:r>
            <a:r>
              <a:rPr lang="tr-TR" sz="1600" b="1" dirty="0">
                <a:solidFill>
                  <a:schemeClr val="tx1"/>
                </a:solidFill>
              </a:rPr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13207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 animBg="1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63C486-81E1-1085-30F4-B7677C4838F7}"/>
              </a:ext>
            </a:extLst>
          </p:cNvPr>
          <p:cNvSpPr txBox="1"/>
          <p:nvPr/>
        </p:nvSpPr>
        <p:spPr>
          <a:xfrm>
            <a:off x="213952" y="34290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https://www.egetolgayaltinay.com/lessons/335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F03F18F-090B-B578-C23E-FE85AF155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205">
            <a:off x="8547189" y="3204754"/>
            <a:ext cx="3024587" cy="28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0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9BD3A6D-3038-BE51-E2BC-ED17C3ED9CAF}"/>
              </a:ext>
            </a:extLst>
          </p:cNvPr>
          <p:cNvSpPr txBox="1"/>
          <p:nvPr/>
        </p:nvSpPr>
        <p:spPr>
          <a:xfrm>
            <a:off x="2175308" y="1328286"/>
            <a:ext cx="803709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500" b="1" dirty="0">
                <a:solidFill>
                  <a:schemeClr val="bg1"/>
                </a:solidFill>
              </a:rPr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1234928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0E5E00E-CB2C-E318-AD16-741D7ACEF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23" y="526661"/>
            <a:ext cx="6176474" cy="5339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4F4DC4E-1E67-06D0-B1C5-76066335CC57}"/>
              </a:ext>
            </a:extLst>
          </p:cNvPr>
          <p:cNvSpPr/>
          <p:nvPr/>
        </p:nvSpPr>
        <p:spPr>
          <a:xfrm>
            <a:off x="2319785" y="4067355"/>
            <a:ext cx="508959" cy="448573"/>
          </a:xfrm>
          <a:prstGeom prst="ellipse">
            <a:avLst/>
          </a:prstGeom>
          <a:noFill/>
          <a:ln w="76200">
            <a:solidFill>
              <a:srgbClr val="FF9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0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0B61F99-A796-95B4-C61E-2420A7C18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37" y="1162409"/>
            <a:ext cx="7656471" cy="3685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58AB85C-DAB2-DC78-EE6A-07DA831CEF66}"/>
              </a:ext>
            </a:extLst>
          </p:cNvPr>
          <p:cNvSpPr/>
          <p:nvPr/>
        </p:nvSpPr>
        <p:spPr>
          <a:xfrm>
            <a:off x="1629671" y="2780940"/>
            <a:ext cx="508959" cy="4485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8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BF66396-04EA-4DB2-B43A-0FE3B533C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32" y="545532"/>
            <a:ext cx="5974715" cy="5544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3028253-CDF0-66C4-CA93-12658A4A60F4}"/>
              </a:ext>
            </a:extLst>
          </p:cNvPr>
          <p:cNvSpPr/>
          <p:nvPr/>
        </p:nvSpPr>
        <p:spPr>
          <a:xfrm>
            <a:off x="2302532" y="4886864"/>
            <a:ext cx="508959" cy="448573"/>
          </a:xfrm>
          <a:prstGeom prst="ellipse">
            <a:avLst/>
          </a:prstGeom>
          <a:noFill/>
          <a:ln w="76200">
            <a:solidFill>
              <a:srgbClr val="FF9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3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CA0A8B7-0F5C-5EF3-D05A-FFDB0AEDE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51" y="251964"/>
            <a:ext cx="5071176" cy="6166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6CFA09-5D90-75D4-CBBF-41E4C9B6B86C}"/>
              </a:ext>
            </a:extLst>
          </p:cNvPr>
          <p:cNvSpPr/>
          <p:nvPr/>
        </p:nvSpPr>
        <p:spPr>
          <a:xfrm>
            <a:off x="2815087" y="3515264"/>
            <a:ext cx="508959" cy="448573"/>
          </a:xfrm>
          <a:prstGeom prst="ellipse">
            <a:avLst/>
          </a:prstGeom>
          <a:noFill/>
          <a:ln w="76200">
            <a:solidFill>
              <a:srgbClr val="FF9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5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1F9F45C-7DCA-D2E4-6541-8B9001F5F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92" y="265890"/>
            <a:ext cx="6344100" cy="6201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54A666B-DF51-6D9E-E98F-063E5579B868}"/>
              </a:ext>
            </a:extLst>
          </p:cNvPr>
          <p:cNvSpPr/>
          <p:nvPr/>
        </p:nvSpPr>
        <p:spPr>
          <a:xfrm>
            <a:off x="2144292" y="1621766"/>
            <a:ext cx="508959" cy="448573"/>
          </a:xfrm>
          <a:prstGeom prst="ellipse">
            <a:avLst/>
          </a:prstGeom>
          <a:noFill/>
          <a:ln w="76200">
            <a:solidFill>
              <a:srgbClr val="A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2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7A11B21-1103-A0CA-7639-57FCCFAD6F57}"/>
              </a:ext>
            </a:extLst>
          </p:cNvPr>
          <p:cNvSpPr/>
          <p:nvPr/>
        </p:nvSpPr>
        <p:spPr>
          <a:xfrm>
            <a:off x="747229" y="217649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Cinema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78A0170-88D1-8CE5-4ED7-8BE43113B1BB}"/>
              </a:ext>
            </a:extLst>
          </p:cNvPr>
          <p:cNvSpPr/>
          <p:nvPr/>
        </p:nvSpPr>
        <p:spPr>
          <a:xfrm>
            <a:off x="928383" y="266819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Sinema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EA1EB4B-CA0B-A2B2-B3FD-1146A30BAB0F}"/>
              </a:ext>
            </a:extLst>
          </p:cNvPr>
          <p:cNvSpPr/>
          <p:nvPr/>
        </p:nvSpPr>
        <p:spPr>
          <a:xfrm>
            <a:off x="4451351" y="217649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Bakery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F3C1E90-6AA0-52A7-5248-426CC5B2D5F7}"/>
              </a:ext>
            </a:extLst>
          </p:cNvPr>
          <p:cNvSpPr/>
          <p:nvPr/>
        </p:nvSpPr>
        <p:spPr>
          <a:xfrm>
            <a:off x="4632505" y="266819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Fırın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D60268-97CF-FE92-8AF0-6C2D0A40D666}"/>
              </a:ext>
            </a:extLst>
          </p:cNvPr>
          <p:cNvSpPr/>
          <p:nvPr/>
        </p:nvSpPr>
        <p:spPr>
          <a:xfrm>
            <a:off x="8636736" y="217649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Pharmacy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EB2B81F-FF4F-89A5-A9D7-683132F903B1}"/>
              </a:ext>
            </a:extLst>
          </p:cNvPr>
          <p:cNvSpPr/>
          <p:nvPr/>
        </p:nvSpPr>
        <p:spPr>
          <a:xfrm>
            <a:off x="8817890" y="266819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Eczane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58DEE64-28B6-1E9E-A222-A4CEC3AAEE8D}"/>
              </a:ext>
            </a:extLst>
          </p:cNvPr>
          <p:cNvSpPr/>
          <p:nvPr/>
        </p:nvSpPr>
        <p:spPr>
          <a:xfrm>
            <a:off x="928383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Museum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D714DBF-D185-F24E-BDD8-5E338E7B5F95}"/>
              </a:ext>
            </a:extLst>
          </p:cNvPr>
          <p:cNvSpPr/>
          <p:nvPr/>
        </p:nvSpPr>
        <p:spPr>
          <a:xfrm>
            <a:off x="1109537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Müze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163B09E-E8A3-DB6C-CAF8-038B7E0FF477}"/>
              </a:ext>
            </a:extLst>
          </p:cNvPr>
          <p:cNvSpPr/>
          <p:nvPr/>
        </p:nvSpPr>
        <p:spPr>
          <a:xfrm>
            <a:off x="4429830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Post Office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548918C-2787-2D68-6999-DFB611FF016F}"/>
              </a:ext>
            </a:extLst>
          </p:cNvPr>
          <p:cNvSpPr/>
          <p:nvPr/>
        </p:nvSpPr>
        <p:spPr>
          <a:xfrm>
            <a:off x="4610984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Postane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C017FE3-E3A4-25B1-7588-1DC95DADA1F8}"/>
              </a:ext>
            </a:extLst>
          </p:cNvPr>
          <p:cNvSpPr/>
          <p:nvPr/>
        </p:nvSpPr>
        <p:spPr>
          <a:xfrm>
            <a:off x="8644212" y="5513248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School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0D4454A-0E74-D52E-22B4-BBB19E251517}"/>
              </a:ext>
            </a:extLst>
          </p:cNvPr>
          <p:cNvSpPr/>
          <p:nvPr/>
        </p:nvSpPr>
        <p:spPr>
          <a:xfrm>
            <a:off x="8825366" y="6004954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Okul</a:t>
            </a:r>
          </a:p>
        </p:txBody>
      </p:sp>
    </p:spTree>
    <p:extLst>
      <p:ext uri="{BB962C8B-B14F-4D97-AF65-F5344CB8AC3E}">
        <p14:creationId xmlns:p14="http://schemas.microsoft.com/office/powerpoint/2010/main" val="14167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3DE6F1-C3BC-3B14-6EFC-C0E13D116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2" y="924464"/>
            <a:ext cx="6281289" cy="4701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C25D22-7E31-8F0C-9C70-7431D32567C9}"/>
              </a:ext>
            </a:extLst>
          </p:cNvPr>
          <p:cNvSpPr/>
          <p:nvPr/>
        </p:nvSpPr>
        <p:spPr>
          <a:xfrm>
            <a:off x="2232982" y="5072332"/>
            <a:ext cx="508959" cy="448573"/>
          </a:xfrm>
          <a:prstGeom prst="ellipse">
            <a:avLst/>
          </a:prstGeom>
          <a:noFill/>
          <a:ln w="76200">
            <a:solidFill>
              <a:srgbClr val="A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3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63C486-81E1-1085-30F4-B7677C4838F7}"/>
              </a:ext>
            </a:extLst>
          </p:cNvPr>
          <p:cNvSpPr txBox="1"/>
          <p:nvPr/>
        </p:nvSpPr>
        <p:spPr>
          <a:xfrm>
            <a:off x="156802" y="2590800"/>
            <a:ext cx="9444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Ünite sonu 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https://www.egetolgayaltinay.com/lessons/57</a:t>
            </a:r>
            <a:r>
              <a:rPr lang="tr-TR" sz="2800" b="1" i="1" dirty="0"/>
              <a:t>   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2B0AC735-4AA4-4A54-5119-AC635DB7FA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7" b="14897"/>
          <a:stretch/>
        </p:blipFill>
        <p:spPr>
          <a:xfrm>
            <a:off x="8143875" y="3514724"/>
            <a:ext cx="3595287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830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073241-017B-DC04-E045-AFE9AB53D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AA9D2E14-CA7D-7A20-FE10-AD274D5C0EAC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2B2405C-F63C-6354-0FC5-9C406E8DF070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800FD93-2A72-4E8F-8747-E97F1DBFA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0AF588A-CE30-C7F5-A199-904D569F4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83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A00F146-6AFA-12B9-424D-3C788DEC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" y="624495"/>
            <a:ext cx="10211642" cy="574404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78874DC1-C5DB-7556-5068-6A0F70D64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9117" r="74079" b="48877"/>
          <a:stretch/>
        </p:blipFill>
        <p:spPr>
          <a:xfrm>
            <a:off x="768367" y="524678"/>
            <a:ext cx="645331" cy="90275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F7304A6-AD6D-8D20-0EF6-B298F63FD584}"/>
              </a:ext>
            </a:extLst>
          </p:cNvPr>
          <p:cNvSpPr txBox="1"/>
          <p:nvPr/>
        </p:nvSpPr>
        <p:spPr>
          <a:xfrm>
            <a:off x="5372514" y="573030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Post Office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17F5968-3E23-AB70-E352-842470DB34FF}"/>
              </a:ext>
            </a:extLst>
          </p:cNvPr>
          <p:cNvSpPr txBox="1"/>
          <p:nvPr/>
        </p:nvSpPr>
        <p:spPr>
          <a:xfrm>
            <a:off x="6362312" y="911584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Museum</a:t>
            </a:r>
            <a:endParaRPr lang="tr-TR" sz="16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936939E-A1EA-C332-2C4C-DE015A51641B}"/>
              </a:ext>
            </a:extLst>
          </p:cNvPr>
          <p:cNvSpPr txBox="1"/>
          <p:nvPr/>
        </p:nvSpPr>
        <p:spPr>
          <a:xfrm>
            <a:off x="8122131" y="1593374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Bank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33F3F52-1B2E-1558-6C78-D99258E85EC5}"/>
              </a:ext>
            </a:extLst>
          </p:cNvPr>
          <p:cNvSpPr txBox="1"/>
          <p:nvPr/>
        </p:nvSpPr>
        <p:spPr>
          <a:xfrm>
            <a:off x="8909799" y="2912705"/>
            <a:ext cx="1283371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Mall</a:t>
            </a:r>
            <a:endParaRPr lang="tr-TR" sz="16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24E4974-CA2F-EB55-A662-C725599F46FB}"/>
              </a:ext>
            </a:extLst>
          </p:cNvPr>
          <p:cNvSpPr txBox="1"/>
          <p:nvPr/>
        </p:nvSpPr>
        <p:spPr>
          <a:xfrm>
            <a:off x="3383292" y="1774013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Library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707D8C3-88F6-A75A-F127-CA7F779C8A16}"/>
              </a:ext>
            </a:extLst>
          </p:cNvPr>
          <p:cNvSpPr txBox="1"/>
          <p:nvPr/>
        </p:nvSpPr>
        <p:spPr>
          <a:xfrm>
            <a:off x="2419162" y="2657933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Bakery</a:t>
            </a:r>
            <a:endParaRPr lang="tr-TR" sz="16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3C68091-DD01-5615-8DCA-C09653F2F5E5}"/>
              </a:ext>
            </a:extLst>
          </p:cNvPr>
          <p:cNvSpPr txBox="1"/>
          <p:nvPr/>
        </p:nvSpPr>
        <p:spPr>
          <a:xfrm>
            <a:off x="1724540" y="3251259"/>
            <a:ext cx="944880" cy="307777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363369F-3D2B-965F-607B-03BFED6305BE}"/>
              </a:ext>
            </a:extLst>
          </p:cNvPr>
          <p:cNvSpPr txBox="1"/>
          <p:nvPr/>
        </p:nvSpPr>
        <p:spPr>
          <a:xfrm>
            <a:off x="5719028" y="3496520"/>
            <a:ext cx="944880" cy="307777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Bus</a:t>
            </a:r>
            <a:r>
              <a:rPr lang="tr-TR" sz="1400" b="1" dirty="0"/>
              <a:t> Stop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A9FA217-100C-2FF7-4AF3-457CBC881D9F}"/>
              </a:ext>
            </a:extLst>
          </p:cNvPr>
          <p:cNvSpPr txBox="1"/>
          <p:nvPr/>
        </p:nvSpPr>
        <p:spPr>
          <a:xfrm>
            <a:off x="5658067" y="4313063"/>
            <a:ext cx="944880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Cafe</a:t>
            </a:r>
            <a:endParaRPr lang="tr-TR" sz="16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3D4B0C0-F89F-171C-8A2F-7D6409A55F62}"/>
              </a:ext>
            </a:extLst>
          </p:cNvPr>
          <p:cNvSpPr txBox="1"/>
          <p:nvPr/>
        </p:nvSpPr>
        <p:spPr>
          <a:xfrm>
            <a:off x="3141858" y="3559036"/>
            <a:ext cx="1059583" cy="338554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Shoe</a:t>
            </a:r>
            <a:r>
              <a:rPr lang="tr-TR" sz="1600" b="1" dirty="0"/>
              <a:t> </a:t>
            </a:r>
            <a:r>
              <a:rPr lang="tr-TR" sz="1600" b="1" dirty="0" err="1"/>
              <a:t>shop</a:t>
            </a:r>
            <a:endParaRPr lang="tr-TR" sz="16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B676AE2-3E30-F372-5C83-37C504FA6785}"/>
              </a:ext>
            </a:extLst>
          </p:cNvPr>
          <p:cNvSpPr txBox="1"/>
          <p:nvPr/>
        </p:nvSpPr>
        <p:spPr>
          <a:xfrm>
            <a:off x="5372514" y="2560546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Grocery</a:t>
            </a:r>
            <a:endParaRPr lang="tr-TR" sz="16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E1C197E-48CF-07F0-7F02-C8C06E3C8A82}"/>
              </a:ext>
            </a:extLst>
          </p:cNvPr>
          <p:cNvSpPr txBox="1"/>
          <p:nvPr/>
        </p:nvSpPr>
        <p:spPr>
          <a:xfrm>
            <a:off x="7704233" y="3706242"/>
            <a:ext cx="1059583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School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38F8496-2AB9-51FA-74A5-D1EA5384690C}"/>
              </a:ext>
            </a:extLst>
          </p:cNvPr>
          <p:cNvSpPr txBox="1"/>
          <p:nvPr/>
        </p:nvSpPr>
        <p:spPr>
          <a:xfrm>
            <a:off x="4238338" y="4313063"/>
            <a:ext cx="8566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>
                <a:solidFill>
                  <a:srgbClr val="002060"/>
                </a:solidFill>
              </a:rPr>
              <a:t>Pool</a:t>
            </a:r>
            <a:endParaRPr lang="tr-TR" sz="1600" b="1" dirty="0">
              <a:solidFill>
                <a:srgbClr val="00206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28EF27E-A0EA-E34D-7D17-D4D997681431}"/>
              </a:ext>
            </a:extLst>
          </p:cNvPr>
          <p:cNvSpPr txBox="1"/>
          <p:nvPr/>
        </p:nvSpPr>
        <p:spPr>
          <a:xfrm>
            <a:off x="4374696" y="1258160"/>
            <a:ext cx="1283371" cy="33855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Hospital</a:t>
            </a:r>
            <a:endParaRPr lang="tr-TR" sz="1600" b="1" dirty="0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2A77AB52-2394-3612-F168-F1859FAC4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9117" r="74079" b="48877"/>
          <a:stretch/>
        </p:blipFill>
        <p:spPr>
          <a:xfrm>
            <a:off x="1589179" y="655918"/>
            <a:ext cx="537406" cy="751782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CE1CB64-5D47-3F9D-CCD5-1893B9EE2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9117" r="74079" b="48877"/>
          <a:stretch/>
        </p:blipFill>
        <p:spPr>
          <a:xfrm>
            <a:off x="2402866" y="783739"/>
            <a:ext cx="408640" cy="5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7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CF766D6-1CFB-0389-3CE1-F201CF007B73}"/>
              </a:ext>
            </a:extLst>
          </p:cNvPr>
          <p:cNvSpPr/>
          <p:nvPr/>
        </p:nvSpPr>
        <p:spPr>
          <a:xfrm>
            <a:off x="265965" y="2445588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Fire Station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D66AAFE-5DC1-4649-C3A1-9F38EFA996CB}"/>
              </a:ext>
            </a:extLst>
          </p:cNvPr>
          <p:cNvSpPr/>
          <p:nvPr/>
        </p:nvSpPr>
        <p:spPr>
          <a:xfrm>
            <a:off x="447119" y="2937294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İtfaiye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5AF1312-1398-374A-918D-7DA910B0FB69}"/>
              </a:ext>
            </a:extLst>
          </p:cNvPr>
          <p:cNvSpPr/>
          <p:nvPr/>
        </p:nvSpPr>
        <p:spPr>
          <a:xfrm>
            <a:off x="4772627" y="266819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Grocery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453295A-5666-AF21-B689-9D2131B8F06B}"/>
              </a:ext>
            </a:extLst>
          </p:cNvPr>
          <p:cNvSpPr/>
          <p:nvPr/>
        </p:nvSpPr>
        <p:spPr>
          <a:xfrm>
            <a:off x="4953781" y="315990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Bakkal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A9FD23D-88B1-9E89-22F8-43F3739B3240}"/>
              </a:ext>
            </a:extLst>
          </p:cNvPr>
          <p:cNvSpPr/>
          <p:nvPr/>
        </p:nvSpPr>
        <p:spPr>
          <a:xfrm>
            <a:off x="8778581" y="266819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Library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E6FCC36-A2A2-9F63-C4AF-C0E932766947}"/>
              </a:ext>
            </a:extLst>
          </p:cNvPr>
          <p:cNvSpPr/>
          <p:nvPr/>
        </p:nvSpPr>
        <p:spPr>
          <a:xfrm>
            <a:off x="8959735" y="315990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Kütüphane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FB2C65A-97BA-7191-B905-CA24E23D87D1}"/>
              </a:ext>
            </a:extLst>
          </p:cNvPr>
          <p:cNvSpPr/>
          <p:nvPr/>
        </p:nvSpPr>
        <p:spPr>
          <a:xfrm>
            <a:off x="1357338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Theatre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E0508F8-A7CC-6A10-2C08-12AB49B9429F}"/>
              </a:ext>
            </a:extLst>
          </p:cNvPr>
          <p:cNvSpPr/>
          <p:nvPr/>
        </p:nvSpPr>
        <p:spPr>
          <a:xfrm>
            <a:off x="1538492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Tiyatro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ED4CCC5-6655-DB70-2ECD-CA6BFB6149C5}"/>
              </a:ext>
            </a:extLst>
          </p:cNvPr>
          <p:cNvSpPr/>
          <p:nvPr/>
        </p:nvSpPr>
        <p:spPr>
          <a:xfrm>
            <a:off x="4646762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Cafe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DAF5BA5-6E4D-4C7D-62FC-6B8C1D35825B}"/>
              </a:ext>
            </a:extLst>
          </p:cNvPr>
          <p:cNvSpPr/>
          <p:nvPr/>
        </p:nvSpPr>
        <p:spPr>
          <a:xfrm>
            <a:off x="4827916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Kafe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E5E428F-A3B4-499B-EA70-26E069CB0D11}"/>
              </a:ext>
            </a:extLst>
          </p:cNvPr>
          <p:cNvSpPr/>
          <p:nvPr/>
        </p:nvSpPr>
        <p:spPr>
          <a:xfrm>
            <a:off x="8508288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Hospital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26A2E07-E5E3-2A45-327C-C12B00F959D0}"/>
              </a:ext>
            </a:extLst>
          </p:cNvPr>
          <p:cNvSpPr/>
          <p:nvPr/>
        </p:nvSpPr>
        <p:spPr>
          <a:xfrm>
            <a:off x="8689442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Hastane</a:t>
            </a:r>
          </a:p>
        </p:txBody>
      </p:sp>
    </p:spTree>
    <p:extLst>
      <p:ext uri="{BB962C8B-B14F-4D97-AF65-F5344CB8AC3E}">
        <p14:creationId xmlns:p14="http://schemas.microsoft.com/office/powerpoint/2010/main" val="4210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171BD13-E6E5-C4EF-59BC-F3B5B033DCAE}"/>
              </a:ext>
            </a:extLst>
          </p:cNvPr>
          <p:cNvSpPr/>
          <p:nvPr/>
        </p:nvSpPr>
        <p:spPr>
          <a:xfrm>
            <a:off x="265965" y="2781971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Train Station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050B15A-FA6E-151E-4409-062047868DA0}"/>
              </a:ext>
            </a:extLst>
          </p:cNvPr>
          <p:cNvSpPr/>
          <p:nvPr/>
        </p:nvSpPr>
        <p:spPr>
          <a:xfrm>
            <a:off x="447119" y="3273677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Tren Garı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D2197CD-A7E4-B9C9-DA4E-FF45D78DECA7}"/>
              </a:ext>
            </a:extLst>
          </p:cNvPr>
          <p:cNvSpPr/>
          <p:nvPr/>
        </p:nvSpPr>
        <p:spPr>
          <a:xfrm>
            <a:off x="4735556" y="266819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Mosque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5D7D8F7-A23D-F428-1D67-A0E02C3A5408}"/>
              </a:ext>
            </a:extLst>
          </p:cNvPr>
          <p:cNvSpPr/>
          <p:nvPr/>
        </p:nvSpPr>
        <p:spPr>
          <a:xfrm>
            <a:off x="4916710" y="315990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Cami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52A532E-3974-2D8D-FE5C-45A1CAE62154}"/>
              </a:ext>
            </a:extLst>
          </p:cNvPr>
          <p:cNvSpPr/>
          <p:nvPr/>
        </p:nvSpPr>
        <p:spPr>
          <a:xfrm>
            <a:off x="8846405" y="266819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Bookshop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8DFE09A-4840-9470-07E9-A895B07D8183}"/>
              </a:ext>
            </a:extLst>
          </p:cNvPr>
          <p:cNvSpPr/>
          <p:nvPr/>
        </p:nvSpPr>
        <p:spPr>
          <a:xfrm>
            <a:off x="9027559" y="315990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Kitap Dükkanı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326EAA0-55A1-8256-3EA8-494458A40EC9}"/>
              </a:ext>
            </a:extLst>
          </p:cNvPr>
          <p:cNvSpPr/>
          <p:nvPr/>
        </p:nvSpPr>
        <p:spPr>
          <a:xfrm>
            <a:off x="1226947" y="5759101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Shoeshop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3CF5278-C88D-7B1F-D331-A8CF56402828}"/>
              </a:ext>
            </a:extLst>
          </p:cNvPr>
          <p:cNvSpPr/>
          <p:nvPr/>
        </p:nvSpPr>
        <p:spPr>
          <a:xfrm>
            <a:off x="1226947" y="6250807"/>
            <a:ext cx="2898476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Ayakkabı Dükkanı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89B74BC-36B9-6593-D0E4-5A9701718161}"/>
              </a:ext>
            </a:extLst>
          </p:cNvPr>
          <p:cNvSpPr/>
          <p:nvPr/>
        </p:nvSpPr>
        <p:spPr>
          <a:xfrm>
            <a:off x="4786297" y="5759101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Barbershop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0C10F2D-6DD4-BC19-F594-6C6E8517E6EF}"/>
              </a:ext>
            </a:extLst>
          </p:cNvPr>
          <p:cNvSpPr/>
          <p:nvPr/>
        </p:nvSpPr>
        <p:spPr>
          <a:xfrm>
            <a:off x="4786297" y="6250807"/>
            <a:ext cx="2898476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Berber Dükkanı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017D846-F510-96F8-193C-4833C3FD12BE}"/>
              </a:ext>
            </a:extLst>
          </p:cNvPr>
          <p:cNvSpPr/>
          <p:nvPr/>
        </p:nvSpPr>
        <p:spPr>
          <a:xfrm>
            <a:off x="8707956" y="580130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Toyshop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67AD39B-E104-FECA-3027-2DD46C31EECD}"/>
              </a:ext>
            </a:extLst>
          </p:cNvPr>
          <p:cNvSpPr/>
          <p:nvPr/>
        </p:nvSpPr>
        <p:spPr>
          <a:xfrm>
            <a:off x="8707955" y="6293006"/>
            <a:ext cx="2898475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Oyuncak Dükkanı</a:t>
            </a:r>
          </a:p>
        </p:txBody>
      </p:sp>
    </p:spTree>
    <p:extLst>
      <p:ext uri="{BB962C8B-B14F-4D97-AF65-F5344CB8AC3E}">
        <p14:creationId xmlns:p14="http://schemas.microsoft.com/office/powerpoint/2010/main" val="106040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22E7DF1-E8C8-D7C9-863E-657EBECE4697}"/>
              </a:ext>
            </a:extLst>
          </p:cNvPr>
          <p:cNvSpPr/>
          <p:nvPr/>
        </p:nvSpPr>
        <p:spPr>
          <a:xfrm>
            <a:off x="859090" y="2556799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Butcher’s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F447786-6D5D-62AC-EC10-FBD7477F28B5}"/>
              </a:ext>
            </a:extLst>
          </p:cNvPr>
          <p:cNvSpPr/>
          <p:nvPr/>
        </p:nvSpPr>
        <p:spPr>
          <a:xfrm>
            <a:off x="1040244" y="3048505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Kasap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0F20444-034F-F957-C9C1-D22D7E4C4673}"/>
              </a:ext>
            </a:extLst>
          </p:cNvPr>
          <p:cNvSpPr/>
          <p:nvPr/>
        </p:nvSpPr>
        <p:spPr>
          <a:xfrm>
            <a:off x="4999990" y="266819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Hotel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EC80CBA-ACE1-6B44-4E08-0EE6E3916A16}"/>
              </a:ext>
            </a:extLst>
          </p:cNvPr>
          <p:cNvSpPr/>
          <p:nvPr/>
        </p:nvSpPr>
        <p:spPr>
          <a:xfrm>
            <a:off x="5181144" y="315990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Otel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27C7286-FAE4-2A62-B16B-936DC322B58B}"/>
              </a:ext>
            </a:extLst>
          </p:cNvPr>
          <p:cNvSpPr/>
          <p:nvPr/>
        </p:nvSpPr>
        <p:spPr>
          <a:xfrm>
            <a:off x="8566962" y="2491401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Bus</a:t>
            </a:r>
            <a:r>
              <a:rPr lang="tr-TR" sz="2800" b="1" dirty="0">
                <a:solidFill>
                  <a:sysClr val="windowText" lastClr="000000"/>
                </a:solidFill>
              </a:rPr>
              <a:t> Stop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67AFB52-3E93-7A11-1306-28ED01097C1B}"/>
              </a:ext>
            </a:extLst>
          </p:cNvPr>
          <p:cNvSpPr/>
          <p:nvPr/>
        </p:nvSpPr>
        <p:spPr>
          <a:xfrm>
            <a:off x="8566962" y="2983107"/>
            <a:ext cx="2898476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Otobüs Durağı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8EDA785-CF54-79C1-5B45-D4501570B234}"/>
              </a:ext>
            </a:extLst>
          </p:cNvPr>
          <p:cNvSpPr/>
          <p:nvPr/>
        </p:nvSpPr>
        <p:spPr>
          <a:xfrm>
            <a:off x="1176181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Pool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B2C76E7-37C1-7160-2A57-FF81167CDADD}"/>
              </a:ext>
            </a:extLst>
          </p:cNvPr>
          <p:cNvSpPr/>
          <p:nvPr/>
        </p:nvSpPr>
        <p:spPr>
          <a:xfrm>
            <a:off x="1357335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Havuz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FC0F1BD-85F4-D4B1-5C3B-F643D507869D}"/>
              </a:ext>
            </a:extLst>
          </p:cNvPr>
          <p:cNvSpPr/>
          <p:nvPr/>
        </p:nvSpPr>
        <p:spPr>
          <a:xfrm>
            <a:off x="4932812" y="5719585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Police</a:t>
            </a:r>
            <a:r>
              <a:rPr lang="tr-TR" sz="2800" b="1" dirty="0">
                <a:solidFill>
                  <a:sysClr val="windowText" lastClr="000000"/>
                </a:solidFill>
              </a:rPr>
              <a:t> Station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E9A0E24-7522-78DB-1E19-FF2AAB16EC38}"/>
              </a:ext>
            </a:extLst>
          </p:cNvPr>
          <p:cNvSpPr/>
          <p:nvPr/>
        </p:nvSpPr>
        <p:spPr>
          <a:xfrm>
            <a:off x="5113966" y="6211291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Polis Merkezi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45DE39E-3E34-61C2-8B7F-B67B1D6D7589}"/>
              </a:ext>
            </a:extLst>
          </p:cNvPr>
          <p:cNvSpPr/>
          <p:nvPr/>
        </p:nvSpPr>
        <p:spPr>
          <a:xfrm>
            <a:off x="8508288" y="5620730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Trees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C9FB33D-4069-C75B-0F6E-B77B812F0B5B}"/>
              </a:ext>
            </a:extLst>
          </p:cNvPr>
          <p:cNvSpPr/>
          <p:nvPr/>
        </p:nvSpPr>
        <p:spPr>
          <a:xfrm>
            <a:off x="8689442" y="6112436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Ağaçlar</a:t>
            </a:r>
          </a:p>
        </p:txBody>
      </p:sp>
    </p:spTree>
    <p:extLst>
      <p:ext uri="{BB962C8B-B14F-4D97-AF65-F5344CB8AC3E}">
        <p14:creationId xmlns:p14="http://schemas.microsoft.com/office/powerpoint/2010/main" val="25200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F21B784-4E34-C8E0-CEE0-A8F3D443F701}"/>
              </a:ext>
            </a:extLst>
          </p:cNvPr>
          <p:cNvSpPr/>
          <p:nvPr/>
        </p:nvSpPr>
        <p:spPr>
          <a:xfrm>
            <a:off x="1168009" y="2680366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Playground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3FE8BDE-77D6-43A7-D7FD-B0CF1CF63C11}"/>
              </a:ext>
            </a:extLst>
          </p:cNvPr>
          <p:cNvSpPr/>
          <p:nvPr/>
        </p:nvSpPr>
        <p:spPr>
          <a:xfrm>
            <a:off x="1349163" y="3172072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Oyun Alanı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53207D8-6D07-550C-B164-122728071ABF}"/>
              </a:ext>
            </a:extLst>
          </p:cNvPr>
          <p:cNvSpPr/>
          <p:nvPr/>
        </p:nvSpPr>
        <p:spPr>
          <a:xfrm>
            <a:off x="4646762" y="2536203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Zoo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375441B-5631-7751-6D19-E0CE29B94965}"/>
              </a:ext>
            </a:extLst>
          </p:cNvPr>
          <p:cNvSpPr/>
          <p:nvPr/>
        </p:nvSpPr>
        <p:spPr>
          <a:xfrm>
            <a:off x="4646762" y="3027908"/>
            <a:ext cx="2898476" cy="635869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ysClr val="windowText" lastClr="000000"/>
                </a:solidFill>
              </a:rPr>
              <a:t>Hayvanat Bahçesi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03F7A64-C7CF-6437-3C14-E722AC29EC13}"/>
              </a:ext>
            </a:extLst>
          </p:cNvPr>
          <p:cNvSpPr/>
          <p:nvPr/>
        </p:nvSpPr>
        <p:spPr>
          <a:xfrm>
            <a:off x="8605043" y="2536203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Restaurant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70476DF-CC7C-AE37-3F90-5FB0F136B852}"/>
              </a:ext>
            </a:extLst>
          </p:cNvPr>
          <p:cNvSpPr/>
          <p:nvPr/>
        </p:nvSpPr>
        <p:spPr>
          <a:xfrm>
            <a:off x="8786197" y="3027909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Restoran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55AFFFF-3928-1D76-6700-967FDCCDCCD1}"/>
              </a:ext>
            </a:extLst>
          </p:cNvPr>
          <p:cNvSpPr/>
          <p:nvPr/>
        </p:nvSpPr>
        <p:spPr>
          <a:xfrm>
            <a:off x="6916286" y="5580084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Stadium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193942C-6132-486A-FFB2-21CFE4950A5E}"/>
              </a:ext>
            </a:extLst>
          </p:cNvPr>
          <p:cNvSpPr/>
          <p:nvPr/>
        </p:nvSpPr>
        <p:spPr>
          <a:xfrm>
            <a:off x="7097440" y="6071790"/>
            <a:ext cx="2536167" cy="491706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Stadyum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1C29DF2-D258-F968-3F4D-782D32B7B2E6}"/>
              </a:ext>
            </a:extLst>
          </p:cNvPr>
          <p:cNvSpPr/>
          <p:nvPr/>
        </p:nvSpPr>
        <p:spPr>
          <a:xfrm>
            <a:off x="2659149" y="5580084"/>
            <a:ext cx="2898476" cy="491706"/>
          </a:xfrm>
          <a:prstGeom prst="roundRect">
            <a:avLst/>
          </a:prstGeom>
          <a:solidFill>
            <a:srgbClr val="FF9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Mall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F04297E-618D-0BE9-973D-690B3CC8D090}"/>
              </a:ext>
            </a:extLst>
          </p:cNvPr>
          <p:cNvSpPr/>
          <p:nvPr/>
        </p:nvSpPr>
        <p:spPr>
          <a:xfrm>
            <a:off x="2659149" y="6071790"/>
            <a:ext cx="2898476" cy="662642"/>
          </a:xfrm>
          <a:prstGeom prst="roundRect">
            <a:avLst/>
          </a:prstGeom>
          <a:solidFill>
            <a:srgbClr val="FFD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ysClr val="windowText" lastClr="000000"/>
                </a:solidFill>
              </a:rPr>
              <a:t>Alışveriş Merkezi</a:t>
            </a:r>
          </a:p>
        </p:txBody>
      </p:sp>
    </p:spTree>
    <p:extLst>
      <p:ext uri="{BB962C8B-B14F-4D97-AF65-F5344CB8AC3E}">
        <p14:creationId xmlns:p14="http://schemas.microsoft.com/office/powerpoint/2010/main" val="37792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F7A267-FB0D-D14A-5534-8688B0CB0BF4}"/>
              </a:ext>
            </a:extLst>
          </p:cNvPr>
          <p:cNvSpPr txBox="1"/>
          <p:nvPr/>
        </p:nvSpPr>
        <p:spPr>
          <a:xfrm>
            <a:off x="1011260" y="0"/>
            <a:ext cx="99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A20078"/>
                </a:solidFill>
              </a:rPr>
              <a:t>Important</a:t>
            </a:r>
            <a:r>
              <a:rPr lang="tr-TR" sz="4000" b="1" dirty="0">
                <a:solidFill>
                  <a:srgbClr val="A20078"/>
                </a:solidFill>
              </a:rPr>
              <a:t> </a:t>
            </a:r>
            <a:r>
              <a:rPr lang="tr-TR" sz="4000" b="1" dirty="0" err="1">
                <a:solidFill>
                  <a:srgbClr val="A20078"/>
                </a:solidFill>
              </a:rPr>
              <a:t>Verbs</a:t>
            </a:r>
            <a:endParaRPr lang="tr-TR" sz="4000" b="1" dirty="0">
              <a:solidFill>
                <a:srgbClr val="A20078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36F1D7A-1870-DA5A-89D6-6B98A039CAC0}"/>
              </a:ext>
            </a:extLst>
          </p:cNvPr>
          <p:cNvSpPr txBox="1"/>
          <p:nvPr/>
        </p:nvSpPr>
        <p:spPr>
          <a:xfrm>
            <a:off x="3660982" y="553192"/>
            <a:ext cx="487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(Önemli Fiiller)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48E6A25-714D-ED82-5624-EB0F299A956E}"/>
              </a:ext>
            </a:extLst>
          </p:cNvPr>
          <p:cNvSpPr txBox="1"/>
          <p:nvPr/>
        </p:nvSpPr>
        <p:spPr>
          <a:xfrm>
            <a:off x="471682" y="1666138"/>
            <a:ext cx="22097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err="1">
                <a:solidFill>
                  <a:srgbClr val="A20078"/>
                </a:solidFill>
              </a:rPr>
              <a:t>Swim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71B94D9-77D1-2583-346C-73C66BC25590}"/>
              </a:ext>
            </a:extLst>
          </p:cNvPr>
          <p:cNvSpPr txBox="1"/>
          <p:nvPr/>
        </p:nvSpPr>
        <p:spPr>
          <a:xfrm>
            <a:off x="471682" y="2810333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>
                <a:solidFill>
                  <a:srgbClr val="A20078"/>
                </a:solidFill>
              </a:rPr>
              <a:t>Buy </a:t>
            </a:r>
            <a:r>
              <a:rPr lang="tr-TR" sz="2600" b="1" dirty="0" err="1">
                <a:solidFill>
                  <a:srgbClr val="A20078"/>
                </a:solidFill>
              </a:rPr>
              <a:t>some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bread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99C8EA8-3B53-FC44-C005-9E24CDEDD0CC}"/>
              </a:ext>
            </a:extLst>
          </p:cNvPr>
          <p:cNvSpPr txBox="1"/>
          <p:nvPr/>
        </p:nvSpPr>
        <p:spPr>
          <a:xfrm>
            <a:off x="471682" y="4034018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>
                <a:solidFill>
                  <a:srgbClr val="A20078"/>
                </a:solidFill>
              </a:rPr>
              <a:t>Buy a toy: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CD7AD82-ACAB-5471-2586-6467F1BEBC26}"/>
              </a:ext>
            </a:extLst>
          </p:cNvPr>
          <p:cNvSpPr txBox="1"/>
          <p:nvPr/>
        </p:nvSpPr>
        <p:spPr>
          <a:xfrm>
            <a:off x="471682" y="5108591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err="1">
                <a:solidFill>
                  <a:srgbClr val="A20078"/>
                </a:solidFill>
              </a:rPr>
              <a:t>Get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medicine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96187A2-0F0E-EA5F-1B43-639D3AFEE11C}"/>
              </a:ext>
            </a:extLst>
          </p:cNvPr>
          <p:cNvSpPr txBox="1"/>
          <p:nvPr/>
        </p:nvSpPr>
        <p:spPr>
          <a:xfrm>
            <a:off x="6217834" y="1667979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>
                <a:solidFill>
                  <a:srgbClr val="A20078"/>
                </a:solidFill>
              </a:rPr>
              <a:t>Read a </a:t>
            </a:r>
            <a:r>
              <a:rPr lang="tr-TR" sz="2600" b="1" dirty="0" err="1">
                <a:solidFill>
                  <a:srgbClr val="A20078"/>
                </a:solidFill>
              </a:rPr>
              <a:t>book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2D10AC1-F358-9889-2FAB-E0250718C56A}"/>
              </a:ext>
            </a:extLst>
          </p:cNvPr>
          <p:cNvSpPr txBox="1"/>
          <p:nvPr/>
        </p:nvSpPr>
        <p:spPr>
          <a:xfrm>
            <a:off x="6217834" y="2812174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>
                <a:solidFill>
                  <a:srgbClr val="A20078"/>
                </a:solidFill>
              </a:rPr>
              <a:t>Watch a </a:t>
            </a:r>
            <a:r>
              <a:rPr lang="tr-TR" sz="2600" b="1" dirty="0" err="1">
                <a:solidFill>
                  <a:srgbClr val="A20078"/>
                </a:solidFill>
              </a:rPr>
              <a:t>movie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FDE35DB-5344-6C15-54FE-54D895FB5F2E}"/>
              </a:ext>
            </a:extLst>
          </p:cNvPr>
          <p:cNvSpPr txBox="1"/>
          <p:nvPr/>
        </p:nvSpPr>
        <p:spPr>
          <a:xfrm>
            <a:off x="6217834" y="4035859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err="1">
                <a:solidFill>
                  <a:srgbClr val="A20078"/>
                </a:solidFill>
              </a:rPr>
              <a:t>Wait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for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the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bus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DD3B1E6-51FC-9424-9A1F-7CCC72D25EAE}"/>
              </a:ext>
            </a:extLst>
          </p:cNvPr>
          <p:cNvSpPr txBox="1"/>
          <p:nvPr/>
        </p:nvSpPr>
        <p:spPr>
          <a:xfrm>
            <a:off x="5011987" y="5060463"/>
            <a:ext cx="4186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>
                <a:solidFill>
                  <a:srgbClr val="A20078"/>
                </a:solidFill>
              </a:rPr>
              <a:t>Listen </a:t>
            </a:r>
            <a:r>
              <a:rPr lang="tr-TR" sz="2600" b="1" dirty="0" err="1">
                <a:solidFill>
                  <a:srgbClr val="A20078"/>
                </a:solidFill>
              </a:rPr>
              <a:t>to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my</a:t>
            </a:r>
            <a:r>
              <a:rPr lang="tr-TR" sz="2600" b="1" dirty="0">
                <a:solidFill>
                  <a:srgbClr val="A20078"/>
                </a:solidFill>
              </a:rPr>
              <a:t> </a:t>
            </a:r>
            <a:r>
              <a:rPr lang="tr-TR" sz="2600" b="1" dirty="0" err="1">
                <a:solidFill>
                  <a:srgbClr val="A20078"/>
                </a:solidFill>
              </a:rPr>
              <a:t>teacher</a:t>
            </a:r>
            <a:r>
              <a:rPr lang="tr-TR" sz="2600" b="1" dirty="0">
                <a:solidFill>
                  <a:srgbClr val="A20078"/>
                </a:solidFill>
              </a:rPr>
              <a:t>: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2183833-07DB-502F-F9BC-61ED0E006AB5}"/>
              </a:ext>
            </a:extLst>
          </p:cNvPr>
          <p:cNvSpPr txBox="1"/>
          <p:nvPr/>
        </p:nvSpPr>
        <p:spPr>
          <a:xfrm>
            <a:off x="1567574" y="1679375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Yüzmek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F376EB4-CC9E-E515-2081-D9C1A935B764}"/>
              </a:ext>
            </a:extLst>
          </p:cNvPr>
          <p:cNvSpPr txBox="1"/>
          <p:nvPr/>
        </p:nvSpPr>
        <p:spPr>
          <a:xfrm>
            <a:off x="2918579" y="2829715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Ekmek almak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FAE64E6-EE08-AD00-7F3C-43415530243D}"/>
              </a:ext>
            </a:extLst>
          </p:cNvPr>
          <p:cNvSpPr txBox="1"/>
          <p:nvPr/>
        </p:nvSpPr>
        <p:spPr>
          <a:xfrm>
            <a:off x="1909184" y="4034018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 oyuncak almak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D238DE1-C9FC-82B6-7C6A-C5C08D4B9805}"/>
              </a:ext>
            </a:extLst>
          </p:cNvPr>
          <p:cNvSpPr txBox="1"/>
          <p:nvPr/>
        </p:nvSpPr>
        <p:spPr>
          <a:xfrm>
            <a:off x="2469357" y="5103959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İlaç almak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AA988EB-DBC0-67DA-8893-269C92750C41}"/>
              </a:ext>
            </a:extLst>
          </p:cNvPr>
          <p:cNvSpPr txBox="1"/>
          <p:nvPr/>
        </p:nvSpPr>
        <p:spPr>
          <a:xfrm>
            <a:off x="8219367" y="1670061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Kitap okumak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B2CB9F1-F166-D3A0-2426-14484381EBAC}"/>
              </a:ext>
            </a:extLst>
          </p:cNvPr>
          <p:cNvSpPr txBox="1"/>
          <p:nvPr/>
        </p:nvSpPr>
        <p:spPr>
          <a:xfrm>
            <a:off x="8531018" y="2807186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 izlemek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25517DE-64D0-0659-31BE-EEA89361F3AB}"/>
              </a:ext>
            </a:extLst>
          </p:cNvPr>
          <p:cNvSpPr txBox="1"/>
          <p:nvPr/>
        </p:nvSpPr>
        <p:spPr>
          <a:xfrm>
            <a:off x="8708131" y="4034018"/>
            <a:ext cx="41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Otobüs beklemek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D98BBBB-C53D-3872-E0CF-F1FB57B2C226}"/>
              </a:ext>
            </a:extLst>
          </p:cNvPr>
          <p:cNvSpPr txBox="1"/>
          <p:nvPr/>
        </p:nvSpPr>
        <p:spPr>
          <a:xfrm>
            <a:off x="8113534" y="5067370"/>
            <a:ext cx="388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Öğretmenimi dinlemek</a:t>
            </a:r>
          </a:p>
        </p:txBody>
      </p:sp>
    </p:spTree>
    <p:extLst>
      <p:ext uri="{BB962C8B-B14F-4D97-AF65-F5344CB8AC3E}">
        <p14:creationId xmlns:p14="http://schemas.microsoft.com/office/powerpoint/2010/main" val="22075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63C486-81E1-1085-30F4-B7677C4838F7}"/>
              </a:ext>
            </a:extLst>
          </p:cNvPr>
          <p:cNvSpPr txBox="1"/>
          <p:nvPr/>
        </p:nvSpPr>
        <p:spPr>
          <a:xfrm>
            <a:off x="213952" y="34290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https://www.egetolgayaltinay.com/lessons/56</a:t>
            </a:r>
            <a:r>
              <a:rPr lang="tr-TR" sz="2800" b="1" i="1" dirty="0"/>
              <a:t>   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CF075F20-853C-C83F-0BF0-0F2C204C1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092">
            <a:off x="8639971" y="2934804"/>
            <a:ext cx="3030377" cy="303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377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653</Words>
  <Application>Microsoft Office PowerPoint</Application>
  <PresentationFormat>Geniş ekran</PresentationFormat>
  <Paragraphs>229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15</cp:revision>
  <dcterms:created xsi:type="dcterms:W3CDTF">2022-09-26T12:17:04Z</dcterms:created>
  <dcterms:modified xsi:type="dcterms:W3CDTF">2025-08-09T11:09:10Z</dcterms:modified>
</cp:coreProperties>
</file>