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95" r:id="rId7"/>
    <p:sldId id="296" r:id="rId8"/>
    <p:sldId id="315" r:id="rId9"/>
    <p:sldId id="261" r:id="rId10"/>
    <p:sldId id="262" r:id="rId11"/>
    <p:sldId id="294" r:id="rId12"/>
    <p:sldId id="263" r:id="rId13"/>
    <p:sldId id="264" r:id="rId14"/>
    <p:sldId id="265" r:id="rId15"/>
    <p:sldId id="293" r:id="rId16"/>
    <p:sldId id="304" r:id="rId17"/>
    <p:sldId id="305" r:id="rId18"/>
    <p:sldId id="266" r:id="rId19"/>
    <p:sldId id="268" r:id="rId20"/>
    <p:sldId id="269" r:id="rId21"/>
    <p:sldId id="290" r:id="rId22"/>
    <p:sldId id="291" r:id="rId23"/>
    <p:sldId id="284" r:id="rId24"/>
    <p:sldId id="270" r:id="rId25"/>
    <p:sldId id="271" r:id="rId26"/>
    <p:sldId id="272" r:id="rId27"/>
    <p:sldId id="318" r:id="rId28"/>
    <p:sldId id="292" r:id="rId29"/>
    <p:sldId id="316" r:id="rId30"/>
    <p:sldId id="288" r:id="rId31"/>
    <p:sldId id="287" r:id="rId32"/>
    <p:sldId id="289" r:id="rId33"/>
    <p:sldId id="317" r:id="rId34"/>
    <p:sldId id="273" r:id="rId35"/>
    <p:sldId id="274" r:id="rId36"/>
    <p:sldId id="275" r:id="rId37"/>
    <p:sldId id="297" r:id="rId38"/>
    <p:sldId id="286" r:id="rId39"/>
    <p:sldId id="276" r:id="rId40"/>
    <p:sldId id="277" r:id="rId41"/>
    <p:sldId id="278" r:id="rId42"/>
    <p:sldId id="299" r:id="rId43"/>
    <p:sldId id="300" r:id="rId44"/>
    <p:sldId id="279" r:id="rId45"/>
    <p:sldId id="280" r:id="rId46"/>
    <p:sldId id="301" r:id="rId47"/>
    <p:sldId id="319" r:id="rId48"/>
    <p:sldId id="281" r:id="rId49"/>
    <p:sldId id="303" r:id="rId50"/>
    <p:sldId id="311" r:id="rId51"/>
    <p:sldId id="312" r:id="rId52"/>
    <p:sldId id="313" r:id="rId53"/>
    <p:sldId id="314" r:id="rId54"/>
    <p:sldId id="283" r:id="rId55"/>
    <p:sldId id="320" r:id="rId56"/>
    <p:sldId id="308" r:id="rId57"/>
    <p:sldId id="307" r:id="rId58"/>
    <p:sldId id="306" r:id="rId59"/>
    <p:sldId id="309" r:id="rId60"/>
    <p:sldId id="310" r:id="rId6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8CC8"/>
    <a:srgbClr val="1F70E6"/>
    <a:srgbClr val="F2A01E"/>
    <a:srgbClr val="E8D81D"/>
    <a:srgbClr val="D2870C"/>
    <a:srgbClr val="17B3BF"/>
    <a:srgbClr val="1ED4E3"/>
    <a:srgbClr val="EB1D67"/>
    <a:srgbClr val="FFFFFF"/>
    <a:srgbClr val="338D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F4DF5EF-8AF7-1100-CF1F-7D92CC234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2886F1FA-DA37-E5AF-F242-E39AC796F2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25A7C59-970D-437F-35F4-B0326D86A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3389-C011-4231-8D09-60F18FDABDF1}" type="datetimeFigureOut">
              <a:rPr lang="tr-TR" smtClean="0"/>
              <a:t>20.11.2025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540AF43-18CB-CD3A-9BB7-E2285B190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8DFBC89-39FD-200B-0F2B-9027A73B0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9B63F-33C2-49EF-95C6-A562D03C7A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92417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8AFA3DF-CF7F-2C3B-864F-BB571E950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90488557-F1F6-D1B6-7E53-DB2E091968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FEE0A31-9BD2-08CD-7488-8FB7765ED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3389-C011-4231-8D09-60F18FDABDF1}" type="datetimeFigureOut">
              <a:rPr lang="tr-TR" smtClean="0"/>
              <a:t>20.11.2025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CB56C5E-1BD1-5163-DACE-A9AE1650A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0598339-5037-62AD-273D-982F93299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9B63F-33C2-49EF-95C6-A562D03C7A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47804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EC03E866-013E-0D83-2F26-58DEF71A50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60AA2041-C88B-A924-0642-704328A76A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1B9E1F9-40FA-0DFB-6F69-1946DAFD9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3389-C011-4231-8D09-60F18FDABDF1}" type="datetimeFigureOut">
              <a:rPr lang="tr-TR" smtClean="0"/>
              <a:t>20.11.2025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F4CD0B7-1B8B-8755-41FB-C69FAEC1A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7E7ADA3-B655-841F-84B6-4ACBD9C59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9B63F-33C2-49EF-95C6-A562D03C7A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8176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F724C1A-B3A3-CEEE-A003-8CB1D9A52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3D48D7A-A05C-5FEE-A6A3-C8E156772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8CB72D7-9956-5420-B013-2AC278CEF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3389-C011-4231-8D09-60F18FDABDF1}" type="datetimeFigureOut">
              <a:rPr lang="tr-TR" smtClean="0"/>
              <a:t>20.11.2025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A026476-810F-0E76-8222-93D1E1A3F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346BB93-668C-32AA-2296-B0E12D277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9B63F-33C2-49EF-95C6-A562D03C7A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8045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2C277B6-1A5C-6208-0E19-BD537F457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BFD024A-7AED-F5C2-A26E-774F2AE75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0B248B3-47D7-E67F-9A30-E8AD52D7D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3389-C011-4231-8D09-60F18FDABDF1}" type="datetimeFigureOut">
              <a:rPr lang="tr-TR" smtClean="0"/>
              <a:t>20.11.2025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CF08C07-BA8A-5F37-AB54-BA9699DAA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2861379-B451-F954-570E-8D7AF75CB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9B63F-33C2-49EF-95C6-A562D03C7A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6745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56A9D4D-05BB-6A13-2DCF-9BE717A06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EB3F8F8-EE50-8BEA-31FF-2370E82DCD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FEB5074-E961-7E38-FC59-0159C2BADC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60FD96A1-35D4-5760-888C-6F992E667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3389-C011-4231-8D09-60F18FDABDF1}" type="datetimeFigureOut">
              <a:rPr lang="tr-TR" smtClean="0"/>
              <a:t>20.11.2025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949327B0-2B22-59F1-431D-66B09397F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216148F3-2C71-B1F2-60B8-9301D1EF7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9B63F-33C2-49EF-95C6-A562D03C7A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0485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48AD154-253A-5700-87B4-10EABF2B5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EA7BBAE-2E80-5372-DFFA-AC0AD629C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C3A954A3-9FBA-08AE-5CC1-000CAB606A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D7BA6F37-E8E8-D093-D902-A2D04C2B36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FAEB7040-C258-DFD8-ADE1-AA350D766F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D93402A4-5F56-D940-8A2E-12C49559B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3389-C011-4231-8D09-60F18FDABDF1}" type="datetimeFigureOut">
              <a:rPr lang="tr-TR" smtClean="0"/>
              <a:t>20.11.2025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D58AF3A5-DF69-8458-21B6-FDE72827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382EF057-FE3B-124A-41B9-A9D5CE846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9B63F-33C2-49EF-95C6-A562D03C7A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8955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0B10B01-F283-4744-FB93-C18D83F42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415A5070-4CF6-70AA-7850-5D4FFDA13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3389-C011-4231-8D09-60F18FDABDF1}" type="datetimeFigureOut">
              <a:rPr lang="tr-TR" smtClean="0"/>
              <a:t>20.11.2025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1CD36623-D83A-B4AC-2CDA-A5052EAAC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FE21067-3C67-FA16-7BEA-10E594FD3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9B63F-33C2-49EF-95C6-A562D03C7A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400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6E3E1BDD-8E8B-4FC5-25F9-C26096186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3389-C011-4231-8D09-60F18FDABDF1}" type="datetimeFigureOut">
              <a:rPr lang="tr-TR" smtClean="0"/>
              <a:t>20.11.2025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74593947-C76C-7EE3-B87C-4C349DD16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D9901B2-CD1E-37B0-EA8D-293540718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9B63F-33C2-49EF-95C6-A562D03C7A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35390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F77DD17-13FC-E04B-FA48-166FC04BA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943E69D-0B85-9626-257E-CB5DB60EF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832E4487-8548-7FB0-1331-AA0C80847E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E7A266C-3EB5-38EC-9B72-D41635F6E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3389-C011-4231-8D09-60F18FDABDF1}" type="datetimeFigureOut">
              <a:rPr lang="tr-TR" smtClean="0"/>
              <a:t>20.11.2025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2DC0C46E-4A6A-804E-6467-9F0179A8B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824CFCB-C5F5-4D59-A17D-FAE1F32AA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9B63F-33C2-49EF-95C6-A562D03C7A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4543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527F2CF-86CF-6996-0DC4-1BEA53816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33F7875F-A49E-D778-E1A2-39A0015AC4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A254F6CB-FB6E-BED0-9ABA-6A6C0423BE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17B3ADB-E1B4-4D99-A405-0F9728113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3389-C011-4231-8D09-60F18FDABDF1}" type="datetimeFigureOut">
              <a:rPr lang="tr-TR" smtClean="0"/>
              <a:t>20.11.2025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4E387C4-B851-9C3A-74D7-CD403BD8D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4B11C45-FA98-6971-576F-737F37C81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9B63F-33C2-49EF-95C6-A562D03C7A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21486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2772890B-D531-FD34-CAB4-3DE9BD0A2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9F074A1-8C23-D37D-08F6-C56BEC0B16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720E32F-42E4-F337-CAB2-79CB3F8829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E3389-C011-4231-8D09-60F18FDABDF1}" type="datetimeFigureOut">
              <a:rPr lang="tr-TR" smtClean="0"/>
              <a:t>20.11.2025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023D21C-E4B1-EB85-92F3-3BEC5E59B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DD7709A-8F7E-44C0-E767-72D0163590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9B63F-33C2-49EF-95C6-A562D03C7A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56596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968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969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97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971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972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973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974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975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976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977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978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979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5.png"/><Relationship Id="rId21" Type="http://schemas.openxmlformats.org/officeDocument/2006/relationships/image" Target="../media/image53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98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981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983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982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984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965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getolgayaltinay.com/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966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967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2256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AAF7A6-08AA-FCC7-5D9E-3B33830C4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4D521522-B487-2F5F-2F26-BF21D0A0C80F}"/>
              </a:ext>
            </a:extLst>
          </p:cNvPr>
          <p:cNvSpPr/>
          <p:nvPr/>
        </p:nvSpPr>
        <p:spPr>
          <a:xfrm>
            <a:off x="493293" y="2370220"/>
            <a:ext cx="2702295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Blonde</a:t>
            </a:r>
            <a:r>
              <a:rPr lang="tr-TR" sz="2800" b="1" dirty="0">
                <a:solidFill>
                  <a:schemeClr val="tx1"/>
                </a:solidFill>
              </a:rPr>
              <a:t> </a:t>
            </a:r>
            <a:r>
              <a:rPr lang="tr-TR" sz="2800" b="1" dirty="0" err="1">
                <a:solidFill>
                  <a:schemeClr val="tx1"/>
                </a:solidFill>
              </a:rPr>
              <a:t>hair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E30EC94F-9153-D619-FA09-4F1355EFE174}"/>
              </a:ext>
            </a:extLst>
          </p:cNvPr>
          <p:cNvSpPr/>
          <p:nvPr/>
        </p:nvSpPr>
        <p:spPr>
          <a:xfrm>
            <a:off x="493293" y="2899610"/>
            <a:ext cx="2702295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Sarı saç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D8F65B9-813D-1BAF-D2A2-CF6DE389356B}"/>
              </a:ext>
            </a:extLst>
          </p:cNvPr>
          <p:cNvSpPr txBox="1"/>
          <p:nvPr/>
        </p:nvSpPr>
        <p:spPr>
          <a:xfrm>
            <a:off x="4127634" y="-1"/>
            <a:ext cx="3936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err="1">
                <a:solidFill>
                  <a:srgbClr val="338DC9"/>
                </a:solidFill>
              </a:rPr>
              <a:t>Hair</a:t>
            </a:r>
            <a:r>
              <a:rPr lang="tr-TR" sz="3200" b="1" dirty="0">
                <a:solidFill>
                  <a:srgbClr val="338DC9"/>
                </a:solidFill>
              </a:rPr>
              <a:t> (Saç)</a:t>
            </a: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E74D369C-EBD4-8C64-640F-27F39CE640FF}"/>
              </a:ext>
            </a:extLst>
          </p:cNvPr>
          <p:cNvSpPr/>
          <p:nvPr/>
        </p:nvSpPr>
        <p:spPr>
          <a:xfrm>
            <a:off x="4553549" y="2634915"/>
            <a:ext cx="2702295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Long</a:t>
            </a:r>
            <a:r>
              <a:rPr lang="tr-TR" sz="2800" b="1" dirty="0">
                <a:solidFill>
                  <a:schemeClr val="tx1"/>
                </a:solidFill>
              </a:rPr>
              <a:t> </a:t>
            </a:r>
            <a:r>
              <a:rPr lang="tr-TR" sz="2800" b="1" dirty="0" err="1">
                <a:solidFill>
                  <a:schemeClr val="tx1"/>
                </a:solidFill>
              </a:rPr>
              <a:t>hair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F4ADB30B-2A57-3E77-CC6C-7B0C08BEE8D9}"/>
              </a:ext>
            </a:extLst>
          </p:cNvPr>
          <p:cNvSpPr/>
          <p:nvPr/>
        </p:nvSpPr>
        <p:spPr>
          <a:xfrm>
            <a:off x="4553549" y="3164305"/>
            <a:ext cx="2702295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Uzun saç</a:t>
            </a: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26D55ACE-83A1-0ED8-5E4F-90A227193344}"/>
              </a:ext>
            </a:extLst>
          </p:cNvPr>
          <p:cNvSpPr/>
          <p:nvPr/>
        </p:nvSpPr>
        <p:spPr>
          <a:xfrm>
            <a:off x="8613805" y="2634915"/>
            <a:ext cx="2702295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Short</a:t>
            </a:r>
            <a:r>
              <a:rPr lang="tr-TR" sz="2800" b="1" dirty="0">
                <a:solidFill>
                  <a:schemeClr val="tx1"/>
                </a:solidFill>
              </a:rPr>
              <a:t> </a:t>
            </a:r>
            <a:r>
              <a:rPr lang="tr-TR" sz="2800" b="1" dirty="0" err="1">
                <a:solidFill>
                  <a:schemeClr val="tx1"/>
                </a:solidFill>
              </a:rPr>
              <a:t>hair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B0D485DE-9448-AAA5-EA5D-BFED9DFD3AAB}"/>
              </a:ext>
            </a:extLst>
          </p:cNvPr>
          <p:cNvSpPr/>
          <p:nvPr/>
        </p:nvSpPr>
        <p:spPr>
          <a:xfrm>
            <a:off x="8613805" y="3164305"/>
            <a:ext cx="2702295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Kısa saç</a:t>
            </a: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D4D4367B-3AB7-5232-AD45-41A83954079C}"/>
              </a:ext>
            </a:extLst>
          </p:cNvPr>
          <p:cNvSpPr/>
          <p:nvPr/>
        </p:nvSpPr>
        <p:spPr>
          <a:xfrm>
            <a:off x="616817" y="5799220"/>
            <a:ext cx="2702295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Curly</a:t>
            </a:r>
            <a:r>
              <a:rPr lang="tr-TR" sz="2800" b="1" dirty="0">
                <a:solidFill>
                  <a:schemeClr val="tx1"/>
                </a:solidFill>
              </a:rPr>
              <a:t> </a:t>
            </a:r>
            <a:r>
              <a:rPr lang="tr-TR" sz="2800" b="1" dirty="0" err="1">
                <a:solidFill>
                  <a:schemeClr val="tx1"/>
                </a:solidFill>
              </a:rPr>
              <a:t>hair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E4967B9C-04AA-BA89-7EEE-4BFD7E9D73B0}"/>
              </a:ext>
            </a:extLst>
          </p:cNvPr>
          <p:cNvSpPr/>
          <p:nvPr/>
        </p:nvSpPr>
        <p:spPr>
          <a:xfrm>
            <a:off x="616817" y="6328610"/>
            <a:ext cx="2702295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Kıvırcık saç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2FA2599A-45E1-F71D-ACD0-F7173A0FEF4F}"/>
              </a:ext>
            </a:extLst>
          </p:cNvPr>
          <p:cNvSpPr/>
          <p:nvPr/>
        </p:nvSpPr>
        <p:spPr>
          <a:xfrm>
            <a:off x="4553549" y="5534525"/>
            <a:ext cx="2702295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Straight</a:t>
            </a:r>
            <a:r>
              <a:rPr lang="tr-TR" sz="2800" b="1" dirty="0">
                <a:solidFill>
                  <a:schemeClr val="tx1"/>
                </a:solidFill>
              </a:rPr>
              <a:t> </a:t>
            </a:r>
            <a:r>
              <a:rPr lang="tr-TR" sz="2800" b="1" dirty="0" err="1">
                <a:solidFill>
                  <a:schemeClr val="tx1"/>
                </a:solidFill>
              </a:rPr>
              <a:t>hair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C2AEB6C6-485F-7B7C-E537-A3AD0331FFE1}"/>
              </a:ext>
            </a:extLst>
          </p:cNvPr>
          <p:cNvSpPr/>
          <p:nvPr/>
        </p:nvSpPr>
        <p:spPr>
          <a:xfrm>
            <a:off x="4553549" y="6063915"/>
            <a:ext cx="2702295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Düz saç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45C430B1-C128-C6AE-5CDB-CB0525D3F6DE}"/>
              </a:ext>
            </a:extLst>
          </p:cNvPr>
          <p:cNvSpPr/>
          <p:nvPr/>
        </p:nvSpPr>
        <p:spPr>
          <a:xfrm>
            <a:off x="8613805" y="5799220"/>
            <a:ext cx="2702295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Wavy</a:t>
            </a:r>
            <a:r>
              <a:rPr lang="tr-TR" sz="2800" b="1" dirty="0">
                <a:solidFill>
                  <a:schemeClr val="tx1"/>
                </a:solidFill>
              </a:rPr>
              <a:t> </a:t>
            </a:r>
            <a:r>
              <a:rPr lang="tr-TR" sz="2800" b="1" dirty="0" err="1">
                <a:solidFill>
                  <a:schemeClr val="tx1"/>
                </a:solidFill>
              </a:rPr>
              <a:t>hair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55CC46C9-45E3-F315-5DE3-6DB2EBBB80D5}"/>
              </a:ext>
            </a:extLst>
          </p:cNvPr>
          <p:cNvSpPr/>
          <p:nvPr/>
        </p:nvSpPr>
        <p:spPr>
          <a:xfrm>
            <a:off x="8613805" y="6328610"/>
            <a:ext cx="2702295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Dalgalı saç</a:t>
            </a:r>
          </a:p>
        </p:txBody>
      </p:sp>
    </p:spTree>
    <p:extLst>
      <p:ext uri="{BB962C8B-B14F-4D97-AF65-F5344CB8AC3E}">
        <p14:creationId xmlns:p14="http://schemas.microsoft.com/office/powerpoint/2010/main" val="195004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D40EB3-D38B-E4AC-4CBF-148958B6A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A5CF3E07-01B7-5C97-B3AE-753CF769BA89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https://www.egetolgayaltinay.com/lessons/968</a:t>
            </a:r>
            <a:r>
              <a:rPr lang="tr-TR" sz="24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7031CA0-9E56-DFA5-B3F0-8367F22B2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488">
            <a:off x="8248519" y="3633844"/>
            <a:ext cx="2631610" cy="249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49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10131C-2B73-F6C0-17B4-E085C4706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EDF7523A-84F8-70BF-9BE2-CAB470C9CE87}"/>
              </a:ext>
            </a:extLst>
          </p:cNvPr>
          <p:cNvSpPr/>
          <p:nvPr/>
        </p:nvSpPr>
        <p:spPr>
          <a:xfrm>
            <a:off x="936055" y="2899610"/>
            <a:ext cx="2702295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Thin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04A1F457-AE56-64E5-02CE-AD349A59684E}"/>
              </a:ext>
            </a:extLst>
          </p:cNvPr>
          <p:cNvSpPr/>
          <p:nvPr/>
        </p:nvSpPr>
        <p:spPr>
          <a:xfrm>
            <a:off x="936055" y="3948764"/>
            <a:ext cx="2702295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Zayıf, ince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074121BD-B57D-8511-EDCA-310212653BD4}"/>
              </a:ext>
            </a:extLst>
          </p:cNvPr>
          <p:cNvSpPr/>
          <p:nvPr/>
        </p:nvSpPr>
        <p:spPr>
          <a:xfrm>
            <a:off x="8665141" y="2812983"/>
            <a:ext cx="2702295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Fat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EAC36366-17DE-323F-545E-0D7276F5DC53}"/>
              </a:ext>
            </a:extLst>
          </p:cNvPr>
          <p:cNvSpPr/>
          <p:nvPr/>
        </p:nvSpPr>
        <p:spPr>
          <a:xfrm>
            <a:off x="8665141" y="3342373"/>
            <a:ext cx="2702295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Şişman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E39FF262-0F55-9A19-DD79-91742D45FD7D}"/>
              </a:ext>
            </a:extLst>
          </p:cNvPr>
          <p:cNvSpPr/>
          <p:nvPr/>
        </p:nvSpPr>
        <p:spPr>
          <a:xfrm>
            <a:off x="936055" y="3419374"/>
            <a:ext cx="2702295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Slim</a:t>
            </a:r>
            <a:endParaRPr lang="tr-TR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52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E8D13D-BC35-86CB-F8F8-391CF0665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9CC414DF-B15D-0C03-D60E-FBE8A53486F0}"/>
              </a:ext>
            </a:extLst>
          </p:cNvPr>
          <p:cNvSpPr/>
          <p:nvPr/>
        </p:nvSpPr>
        <p:spPr>
          <a:xfrm>
            <a:off x="1532821" y="5315551"/>
            <a:ext cx="2702295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Short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27682C97-DA43-FD61-1B41-889C61A89DA1}"/>
              </a:ext>
            </a:extLst>
          </p:cNvPr>
          <p:cNvSpPr/>
          <p:nvPr/>
        </p:nvSpPr>
        <p:spPr>
          <a:xfrm>
            <a:off x="1532821" y="5844941"/>
            <a:ext cx="2702295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Kısa boylu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5B416C2C-E631-41D8-AF5A-76BA57F9001F}"/>
              </a:ext>
            </a:extLst>
          </p:cNvPr>
          <p:cNvSpPr/>
          <p:nvPr/>
        </p:nvSpPr>
        <p:spPr>
          <a:xfrm>
            <a:off x="4649802" y="5315551"/>
            <a:ext cx="2702295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Medium</a:t>
            </a:r>
            <a:r>
              <a:rPr lang="tr-TR" sz="2800" b="1" dirty="0">
                <a:solidFill>
                  <a:schemeClr val="tx1"/>
                </a:solidFill>
              </a:rPr>
              <a:t> </a:t>
            </a:r>
            <a:r>
              <a:rPr lang="tr-TR" sz="2800" b="1" dirty="0" err="1">
                <a:solidFill>
                  <a:schemeClr val="tx1"/>
                </a:solidFill>
              </a:rPr>
              <a:t>height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35CAB611-097B-38BC-5260-B4C9CAC35B7A}"/>
              </a:ext>
            </a:extLst>
          </p:cNvPr>
          <p:cNvSpPr/>
          <p:nvPr/>
        </p:nvSpPr>
        <p:spPr>
          <a:xfrm>
            <a:off x="4649802" y="5844941"/>
            <a:ext cx="2702295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Orta boylu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2FDB9B6F-03A5-1A5A-8C07-F0901CBC68B0}"/>
              </a:ext>
            </a:extLst>
          </p:cNvPr>
          <p:cNvSpPr/>
          <p:nvPr/>
        </p:nvSpPr>
        <p:spPr>
          <a:xfrm>
            <a:off x="7766783" y="5315551"/>
            <a:ext cx="2702295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Tall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10393A1F-3033-4F2B-EDD4-8BC7B429BF80}"/>
              </a:ext>
            </a:extLst>
          </p:cNvPr>
          <p:cNvSpPr/>
          <p:nvPr/>
        </p:nvSpPr>
        <p:spPr>
          <a:xfrm>
            <a:off x="7766783" y="5844941"/>
            <a:ext cx="2702295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Uzun boylu</a:t>
            </a:r>
          </a:p>
        </p:txBody>
      </p:sp>
    </p:spTree>
    <p:extLst>
      <p:ext uri="{BB962C8B-B14F-4D97-AF65-F5344CB8AC3E}">
        <p14:creationId xmlns:p14="http://schemas.microsoft.com/office/powerpoint/2010/main" val="345483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0266AD-01A2-1504-301B-30553F1B3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74DF0115-699E-2256-7A64-5D27C375FE0B}"/>
              </a:ext>
            </a:extLst>
          </p:cNvPr>
          <p:cNvSpPr/>
          <p:nvPr/>
        </p:nvSpPr>
        <p:spPr>
          <a:xfrm>
            <a:off x="616816" y="2177715"/>
            <a:ext cx="2702295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Blue </a:t>
            </a:r>
            <a:r>
              <a:rPr lang="tr-TR" sz="2800" b="1" dirty="0" err="1">
                <a:solidFill>
                  <a:schemeClr val="tx1"/>
                </a:solidFill>
              </a:rPr>
              <a:t>eyes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2DE34205-2A19-6D30-FEE3-DB7151AD5CCB}"/>
              </a:ext>
            </a:extLst>
          </p:cNvPr>
          <p:cNvSpPr/>
          <p:nvPr/>
        </p:nvSpPr>
        <p:spPr>
          <a:xfrm>
            <a:off x="616816" y="2707105"/>
            <a:ext cx="2702295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Mavi gözler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45B6317B-0F16-A1C8-7A68-B6B7B638C879}"/>
              </a:ext>
            </a:extLst>
          </p:cNvPr>
          <p:cNvSpPr/>
          <p:nvPr/>
        </p:nvSpPr>
        <p:spPr>
          <a:xfrm>
            <a:off x="4677073" y="2177715"/>
            <a:ext cx="2702295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Brown </a:t>
            </a:r>
            <a:r>
              <a:rPr lang="tr-TR" sz="2800" b="1" dirty="0" err="1">
                <a:solidFill>
                  <a:schemeClr val="tx1"/>
                </a:solidFill>
              </a:rPr>
              <a:t>eyes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6122C41D-3EA7-4ECA-9213-DCE93A3E03EA}"/>
              </a:ext>
            </a:extLst>
          </p:cNvPr>
          <p:cNvSpPr/>
          <p:nvPr/>
        </p:nvSpPr>
        <p:spPr>
          <a:xfrm>
            <a:off x="4677073" y="2707105"/>
            <a:ext cx="2702295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Kahverengi gözler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63662F12-54A7-2963-E5C4-8DEA14FF45B4}"/>
              </a:ext>
            </a:extLst>
          </p:cNvPr>
          <p:cNvSpPr/>
          <p:nvPr/>
        </p:nvSpPr>
        <p:spPr>
          <a:xfrm>
            <a:off x="8872891" y="2177715"/>
            <a:ext cx="2702295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Green</a:t>
            </a:r>
            <a:r>
              <a:rPr lang="tr-TR" sz="2800" b="1" dirty="0">
                <a:solidFill>
                  <a:schemeClr val="tx1"/>
                </a:solidFill>
              </a:rPr>
              <a:t> </a:t>
            </a:r>
            <a:r>
              <a:rPr lang="tr-TR" sz="2800" b="1" dirty="0" err="1">
                <a:solidFill>
                  <a:schemeClr val="tx1"/>
                </a:solidFill>
              </a:rPr>
              <a:t>eyes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ACF0EDD7-931A-007D-E05E-1936EA870895}"/>
              </a:ext>
            </a:extLst>
          </p:cNvPr>
          <p:cNvSpPr/>
          <p:nvPr/>
        </p:nvSpPr>
        <p:spPr>
          <a:xfrm>
            <a:off x="8872891" y="2707105"/>
            <a:ext cx="2702295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Yeşil gözler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A6CADA1C-97AA-5E5C-A05B-394F06852548}"/>
              </a:ext>
            </a:extLst>
          </p:cNvPr>
          <p:cNvSpPr/>
          <p:nvPr/>
        </p:nvSpPr>
        <p:spPr>
          <a:xfrm>
            <a:off x="1346732" y="5612330"/>
            <a:ext cx="2702295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Oval </a:t>
            </a:r>
            <a:r>
              <a:rPr lang="tr-TR" sz="2800" b="1" dirty="0" err="1">
                <a:solidFill>
                  <a:schemeClr val="tx1"/>
                </a:solidFill>
              </a:rPr>
              <a:t>face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41D481DE-094F-B03B-9159-87377C42C89E}"/>
              </a:ext>
            </a:extLst>
          </p:cNvPr>
          <p:cNvSpPr/>
          <p:nvPr/>
        </p:nvSpPr>
        <p:spPr>
          <a:xfrm>
            <a:off x="1346732" y="6141720"/>
            <a:ext cx="2702295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Yuvarlak yüz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3ECA31BC-4A44-07F3-5863-CDF014179212}"/>
              </a:ext>
            </a:extLst>
          </p:cNvPr>
          <p:cNvSpPr/>
          <p:nvPr/>
        </p:nvSpPr>
        <p:spPr>
          <a:xfrm>
            <a:off x="4994706" y="5496827"/>
            <a:ext cx="2702295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Square</a:t>
            </a:r>
            <a:r>
              <a:rPr lang="tr-TR" sz="2800" b="1" dirty="0">
                <a:solidFill>
                  <a:schemeClr val="tx1"/>
                </a:solidFill>
              </a:rPr>
              <a:t> </a:t>
            </a:r>
            <a:r>
              <a:rPr lang="tr-TR" sz="2800" b="1" dirty="0" err="1">
                <a:solidFill>
                  <a:schemeClr val="tx1"/>
                </a:solidFill>
              </a:rPr>
              <a:t>face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B68EB5FA-59F8-8FE5-6B8A-5D246BD161B3}"/>
              </a:ext>
            </a:extLst>
          </p:cNvPr>
          <p:cNvSpPr/>
          <p:nvPr/>
        </p:nvSpPr>
        <p:spPr>
          <a:xfrm>
            <a:off x="4994706" y="6026217"/>
            <a:ext cx="2702295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Kare yüz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F43304D3-3059-81E1-794D-A1649365C69C}"/>
              </a:ext>
            </a:extLst>
          </p:cNvPr>
          <p:cNvSpPr/>
          <p:nvPr/>
        </p:nvSpPr>
        <p:spPr>
          <a:xfrm>
            <a:off x="8872891" y="5496827"/>
            <a:ext cx="2702295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Small </a:t>
            </a:r>
            <a:r>
              <a:rPr lang="tr-TR" sz="2800" b="1" dirty="0" err="1">
                <a:solidFill>
                  <a:schemeClr val="tx1"/>
                </a:solidFill>
              </a:rPr>
              <a:t>nose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10E4E366-DC93-6883-B03A-401EFF74B6D1}"/>
              </a:ext>
            </a:extLst>
          </p:cNvPr>
          <p:cNvSpPr/>
          <p:nvPr/>
        </p:nvSpPr>
        <p:spPr>
          <a:xfrm>
            <a:off x="8872891" y="6026217"/>
            <a:ext cx="2702295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Küçük burun</a:t>
            </a:r>
          </a:p>
        </p:txBody>
      </p:sp>
    </p:spTree>
    <p:extLst>
      <p:ext uri="{BB962C8B-B14F-4D97-AF65-F5344CB8AC3E}">
        <p14:creationId xmlns:p14="http://schemas.microsoft.com/office/powerpoint/2010/main" val="306903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P spid="11" grpId="0" animBg="1"/>
      <p:bldP spid="13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7174B1-7164-9B9B-F872-6E9AC0800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7B0E568B-22C5-9F09-393B-96B2107734C5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https://www.egetolgayaltinay.com/lessons/969</a:t>
            </a:r>
            <a:r>
              <a:rPr lang="tr-TR" sz="24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23B2C04-62CA-1CD9-D3DF-D3693C0A26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4616">
            <a:off x="8099374" y="3635107"/>
            <a:ext cx="2740169" cy="254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4133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748EF1E9-EF65-8566-0CD9-DD1A3342229E}"/>
              </a:ext>
            </a:extLst>
          </p:cNvPr>
          <p:cNvSpPr txBox="1"/>
          <p:nvPr/>
        </p:nvSpPr>
        <p:spPr>
          <a:xfrm>
            <a:off x="809625" y="1244000"/>
            <a:ext cx="50958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1" dirty="0" err="1"/>
              <a:t>What</a:t>
            </a:r>
            <a:r>
              <a:rPr lang="tr-TR" sz="3200" b="1" dirty="0"/>
              <a:t> </a:t>
            </a:r>
            <a:r>
              <a:rPr lang="tr-TR" sz="3200" b="1" dirty="0" err="1"/>
              <a:t>does</a:t>
            </a:r>
            <a:r>
              <a:rPr lang="tr-TR" sz="3200" b="1" dirty="0"/>
              <a:t> he </a:t>
            </a:r>
            <a:r>
              <a:rPr lang="tr-TR" sz="3200" b="1" dirty="0" err="1"/>
              <a:t>look</a:t>
            </a:r>
            <a:r>
              <a:rPr lang="tr-TR" sz="3200" b="1" dirty="0"/>
              <a:t> </a:t>
            </a:r>
            <a:r>
              <a:rPr lang="tr-TR" sz="3200" b="1" dirty="0" err="1"/>
              <a:t>like</a:t>
            </a:r>
            <a:r>
              <a:rPr lang="tr-TR" sz="3200" b="1" dirty="0"/>
              <a:t>?</a:t>
            </a:r>
            <a:endParaRPr lang="tr-TR" sz="3200" b="1" dirty="0">
              <a:solidFill>
                <a:srgbClr val="FF0000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DF5A8AC9-F840-4999-0D62-E87D4F25B137}"/>
              </a:ext>
            </a:extLst>
          </p:cNvPr>
          <p:cNvSpPr txBox="1"/>
          <p:nvPr/>
        </p:nvSpPr>
        <p:spPr>
          <a:xfrm>
            <a:off x="4917970" y="1207166"/>
            <a:ext cx="71216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1" dirty="0"/>
              <a:t>(O nasıl gözüküyor?)</a:t>
            </a:r>
            <a:endParaRPr lang="tr-TR" sz="3200" b="1" dirty="0">
              <a:solidFill>
                <a:srgbClr val="FF0000"/>
              </a:solidFill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0C983854-A5F3-9ED6-3A52-A1CC7D0ED31B}"/>
              </a:ext>
            </a:extLst>
          </p:cNvPr>
          <p:cNvSpPr txBox="1"/>
          <p:nvPr/>
        </p:nvSpPr>
        <p:spPr>
          <a:xfrm>
            <a:off x="300037" y="547219"/>
            <a:ext cx="110013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b="1" i="1" dirty="0">
                <a:solidFill>
                  <a:schemeClr val="accent1"/>
                </a:solidFill>
              </a:rPr>
              <a:t>Birinin dış görünüşünü öğrenmek için şu soruyu sorarız: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93B11236-99B9-2BF3-260B-761F231AEFB9}"/>
              </a:ext>
            </a:extLst>
          </p:cNvPr>
          <p:cNvSpPr txBox="1"/>
          <p:nvPr/>
        </p:nvSpPr>
        <p:spPr>
          <a:xfrm>
            <a:off x="1162049" y="3105404"/>
            <a:ext cx="56483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1" dirty="0"/>
              <a:t>He is </a:t>
            </a:r>
            <a:r>
              <a:rPr lang="tr-TR" sz="3200" b="1" dirty="0" err="1"/>
              <a:t>tall</a:t>
            </a:r>
            <a:r>
              <a:rPr lang="tr-TR" sz="3200" b="1" dirty="0"/>
              <a:t> </a:t>
            </a:r>
            <a:r>
              <a:rPr lang="tr-TR" sz="3200" b="1" dirty="0" err="1"/>
              <a:t>and</a:t>
            </a:r>
            <a:r>
              <a:rPr lang="tr-TR" sz="3200" b="1" dirty="0"/>
              <a:t> </a:t>
            </a:r>
            <a:r>
              <a:rPr lang="tr-TR" sz="3200" b="1" dirty="0" err="1"/>
              <a:t>slim</a:t>
            </a:r>
            <a:r>
              <a:rPr lang="tr-TR" sz="3200" b="1" dirty="0"/>
              <a:t>.</a:t>
            </a:r>
            <a:endParaRPr lang="tr-TR" sz="3200" b="1" dirty="0">
              <a:solidFill>
                <a:srgbClr val="FF0000"/>
              </a:solidFill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7649A9CF-BE88-D0A4-8E1B-54F947A5126B}"/>
              </a:ext>
            </a:extLst>
          </p:cNvPr>
          <p:cNvSpPr txBox="1"/>
          <p:nvPr/>
        </p:nvSpPr>
        <p:spPr>
          <a:xfrm>
            <a:off x="4425898" y="3120471"/>
            <a:ext cx="54801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1" dirty="0"/>
              <a:t>(O uzun boylu ve zayıf.)</a:t>
            </a:r>
            <a:endParaRPr lang="tr-TR" sz="3200" b="1" dirty="0">
              <a:solidFill>
                <a:srgbClr val="FF0000"/>
              </a:solidFill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3DA89E6E-C20B-C05C-957A-7F005631D8B4}"/>
              </a:ext>
            </a:extLst>
          </p:cNvPr>
          <p:cNvSpPr txBox="1"/>
          <p:nvPr/>
        </p:nvSpPr>
        <p:spPr>
          <a:xfrm>
            <a:off x="300037" y="2136230"/>
            <a:ext cx="110013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b="1" i="1" dirty="0">
                <a:solidFill>
                  <a:schemeClr val="accent1"/>
                </a:solidFill>
              </a:rPr>
              <a:t>Cevap verirken boy, kilo gibi sayısal özelliklerde: «am/is/</a:t>
            </a:r>
            <a:r>
              <a:rPr lang="tr-TR" sz="2800" b="1" i="1" dirty="0" err="1">
                <a:solidFill>
                  <a:schemeClr val="accent1"/>
                </a:solidFill>
              </a:rPr>
              <a:t>are</a:t>
            </a:r>
            <a:r>
              <a:rPr lang="tr-TR" sz="2800" b="1" i="1" dirty="0">
                <a:solidFill>
                  <a:schemeClr val="accent1"/>
                </a:solidFill>
              </a:rPr>
              <a:t>» yapılarını kullanırız.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95D5B589-3340-EB19-7694-0B4400BA4579}"/>
              </a:ext>
            </a:extLst>
          </p:cNvPr>
          <p:cNvSpPr txBox="1"/>
          <p:nvPr/>
        </p:nvSpPr>
        <p:spPr>
          <a:xfrm>
            <a:off x="300037" y="3767664"/>
            <a:ext cx="110013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b="1" i="1" dirty="0">
                <a:solidFill>
                  <a:schemeClr val="accent1"/>
                </a:solidFill>
              </a:rPr>
              <a:t>Saç, göz gibi vücut bölümlerinden bahsederken «</a:t>
            </a:r>
            <a:r>
              <a:rPr lang="tr-TR" sz="2800" b="1" i="1" dirty="0" err="1">
                <a:solidFill>
                  <a:schemeClr val="accent1"/>
                </a:solidFill>
              </a:rPr>
              <a:t>have</a:t>
            </a:r>
            <a:r>
              <a:rPr lang="tr-TR" sz="2800" b="1" i="1" dirty="0">
                <a:solidFill>
                  <a:schemeClr val="accent1"/>
                </a:solidFill>
              </a:rPr>
              <a:t> </a:t>
            </a:r>
            <a:r>
              <a:rPr lang="tr-TR" sz="2800" b="1" i="1" dirty="0" err="1">
                <a:solidFill>
                  <a:schemeClr val="accent1"/>
                </a:solidFill>
              </a:rPr>
              <a:t>got</a:t>
            </a:r>
            <a:r>
              <a:rPr lang="tr-TR" sz="2800" b="1" i="1" dirty="0">
                <a:solidFill>
                  <a:schemeClr val="accent1"/>
                </a:solidFill>
              </a:rPr>
              <a:t> / has </a:t>
            </a:r>
            <a:r>
              <a:rPr lang="tr-TR" sz="2800" b="1" i="1" dirty="0" err="1">
                <a:solidFill>
                  <a:schemeClr val="accent1"/>
                </a:solidFill>
              </a:rPr>
              <a:t>got</a:t>
            </a:r>
            <a:r>
              <a:rPr lang="tr-TR" sz="2800" b="1" i="1" dirty="0">
                <a:solidFill>
                  <a:schemeClr val="accent1"/>
                </a:solidFill>
              </a:rPr>
              <a:t>» kullanırız. 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B4D636EF-924A-2A48-DAC5-C30006DA8C88}"/>
              </a:ext>
            </a:extLst>
          </p:cNvPr>
          <p:cNvSpPr txBox="1"/>
          <p:nvPr/>
        </p:nvSpPr>
        <p:spPr>
          <a:xfrm>
            <a:off x="1162049" y="4737870"/>
            <a:ext cx="56483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1" dirty="0"/>
              <a:t>He has </a:t>
            </a:r>
            <a:r>
              <a:rPr lang="tr-TR" sz="3200" b="1" dirty="0" err="1"/>
              <a:t>got</a:t>
            </a:r>
            <a:r>
              <a:rPr lang="tr-TR" sz="3200" b="1" dirty="0"/>
              <a:t> </a:t>
            </a:r>
            <a:r>
              <a:rPr lang="tr-TR" sz="3200" b="1" dirty="0" err="1"/>
              <a:t>blue</a:t>
            </a:r>
            <a:r>
              <a:rPr lang="tr-TR" sz="3200" b="1" dirty="0"/>
              <a:t> </a:t>
            </a:r>
            <a:r>
              <a:rPr lang="tr-TR" sz="3200" b="1" dirty="0" err="1"/>
              <a:t>eyes</a:t>
            </a:r>
            <a:r>
              <a:rPr lang="tr-TR" sz="3200" b="1" dirty="0"/>
              <a:t>.</a:t>
            </a:r>
            <a:endParaRPr lang="tr-TR" sz="3200" b="1" dirty="0">
              <a:solidFill>
                <a:srgbClr val="FF0000"/>
              </a:solidFill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CEEC167E-CABC-BBB0-9902-C5BE447DF011}"/>
              </a:ext>
            </a:extLst>
          </p:cNvPr>
          <p:cNvSpPr txBox="1"/>
          <p:nvPr/>
        </p:nvSpPr>
        <p:spPr>
          <a:xfrm>
            <a:off x="4917970" y="4742614"/>
            <a:ext cx="54801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1" dirty="0"/>
              <a:t>(O mavi gözlere sahiptir.)</a:t>
            </a:r>
            <a:endParaRPr lang="tr-TR" sz="3200" b="1" dirty="0">
              <a:solidFill>
                <a:srgbClr val="FF0000"/>
              </a:solidFill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5FE60C1A-A1D9-7B15-AF05-1BEB1FA33558}"/>
              </a:ext>
            </a:extLst>
          </p:cNvPr>
          <p:cNvSpPr txBox="1"/>
          <p:nvPr/>
        </p:nvSpPr>
        <p:spPr>
          <a:xfrm>
            <a:off x="1162049" y="5353702"/>
            <a:ext cx="56483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1" dirty="0"/>
              <a:t>He has </a:t>
            </a:r>
            <a:r>
              <a:rPr lang="tr-TR" sz="3200" b="1" dirty="0" err="1"/>
              <a:t>got</a:t>
            </a:r>
            <a:r>
              <a:rPr lang="tr-TR" sz="3200" b="1" dirty="0"/>
              <a:t> </a:t>
            </a:r>
            <a:r>
              <a:rPr lang="tr-TR" sz="3200" b="1" dirty="0" err="1"/>
              <a:t>blonde</a:t>
            </a:r>
            <a:r>
              <a:rPr lang="tr-TR" sz="3200" b="1" dirty="0"/>
              <a:t> </a:t>
            </a:r>
            <a:r>
              <a:rPr lang="tr-TR" sz="3200" b="1" dirty="0" err="1"/>
              <a:t>hair</a:t>
            </a:r>
            <a:r>
              <a:rPr lang="tr-TR" sz="3200" b="1" dirty="0"/>
              <a:t>.</a:t>
            </a:r>
            <a:endParaRPr lang="tr-TR" sz="3200" b="1" dirty="0">
              <a:solidFill>
                <a:srgbClr val="FF0000"/>
              </a:solidFill>
            </a:endParaRP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415FA64D-CE79-716C-920E-4F85F5460485}"/>
              </a:ext>
            </a:extLst>
          </p:cNvPr>
          <p:cNvSpPr txBox="1"/>
          <p:nvPr/>
        </p:nvSpPr>
        <p:spPr>
          <a:xfrm>
            <a:off x="5241820" y="5338744"/>
            <a:ext cx="54801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1" dirty="0"/>
              <a:t>(O sarı saça sahiptir.)</a:t>
            </a:r>
            <a:endParaRPr lang="tr-TR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37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5B5E4D-ED90-751E-7440-772202696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097619A5-279E-303D-2EE2-CE3BB78B2C15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https://www.egetolgayaltinay.com/lessons/970</a:t>
            </a:r>
            <a:r>
              <a:rPr lang="tr-TR" sz="24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CF30742-43AC-6015-258E-4E5FD6DE0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42417">
            <a:off x="8552856" y="3624526"/>
            <a:ext cx="2756646" cy="261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75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3F4E4-444C-492D-8741-32909C055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A2B385EB-24B3-67EF-DA28-5F1992EF91F3}"/>
              </a:ext>
            </a:extLst>
          </p:cNvPr>
          <p:cNvSpPr txBox="1"/>
          <p:nvPr/>
        </p:nvSpPr>
        <p:spPr>
          <a:xfrm>
            <a:off x="291966" y="2105561"/>
            <a:ext cx="116080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 err="1">
                <a:solidFill>
                  <a:srgbClr val="338DC9"/>
                </a:solidFill>
              </a:rPr>
              <a:t>Clothes</a:t>
            </a:r>
            <a:endParaRPr lang="tr-TR" sz="8000" b="1" dirty="0">
              <a:solidFill>
                <a:srgbClr val="338DC9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DBB234F-E65D-7292-552B-96B340A58655}"/>
              </a:ext>
            </a:extLst>
          </p:cNvPr>
          <p:cNvSpPr txBox="1"/>
          <p:nvPr/>
        </p:nvSpPr>
        <p:spPr>
          <a:xfrm>
            <a:off x="3165107" y="3235086"/>
            <a:ext cx="5861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(Kıyafetler)</a:t>
            </a:r>
          </a:p>
        </p:txBody>
      </p:sp>
    </p:spTree>
    <p:extLst>
      <p:ext uri="{BB962C8B-B14F-4D97-AF65-F5344CB8AC3E}">
        <p14:creationId xmlns:p14="http://schemas.microsoft.com/office/powerpoint/2010/main" val="26560147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3BCFF2-29D4-1760-0BCC-ED0928067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DC05FFC3-2B27-0E9A-D187-80F168215B7C}"/>
              </a:ext>
            </a:extLst>
          </p:cNvPr>
          <p:cNvSpPr/>
          <p:nvPr/>
        </p:nvSpPr>
        <p:spPr>
          <a:xfrm>
            <a:off x="95448" y="2166486"/>
            <a:ext cx="2089487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T-</a:t>
            </a:r>
            <a:r>
              <a:rPr lang="tr-TR" sz="2800" b="1" dirty="0" err="1">
                <a:solidFill>
                  <a:schemeClr val="tx1"/>
                </a:solidFill>
              </a:rPr>
              <a:t>shirt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5DD565A0-A9C0-1C1D-7B6E-5496AE9DC0FC}"/>
              </a:ext>
            </a:extLst>
          </p:cNvPr>
          <p:cNvSpPr/>
          <p:nvPr/>
        </p:nvSpPr>
        <p:spPr>
          <a:xfrm>
            <a:off x="95448" y="2695876"/>
            <a:ext cx="2089487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Tişört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D1FC79DC-195A-ADEE-45F2-8A79278824D3}"/>
              </a:ext>
            </a:extLst>
          </p:cNvPr>
          <p:cNvSpPr/>
          <p:nvPr/>
        </p:nvSpPr>
        <p:spPr>
          <a:xfrm>
            <a:off x="2423157" y="2166486"/>
            <a:ext cx="2089487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Shirt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D637DE47-2244-EA07-5F2F-BCFFB4655EBD}"/>
              </a:ext>
            </a:extLst>
          </p:cNvPr>
          <p:cNvSpPr/>
          <p:nvPr/>
        </p:nvSpPr>
        <p:spPr>
          <a:xfrm>
            <a:off x="2423157" y="2695876"/>
            <a:ext cx="2089487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Gömlek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2A2E3FA3-EE3B-879D-81A5-ED926128A421}"/>
              </a:ext>
            </a:extLst>
          </p:cNvPr>
          <p:cNvSpPr/>
          <p:nvPr/>
        </p:nvSpPr>
        <p:spPr>
          <a:xfrm>
            <a:off x="4856744" y="2166486"/>
            <a:ext cx="2089487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Jumper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BB8B2382-906A-CCB9-0501-22E1D625E4A2}"/>
              </a:ext>
            </a:extLst>
          </p:cNvPr>
          <p:cNvSpPr/>
          <p:nvPr/>
        </p:nvSpPr>
        <p:spPr>
          <a:xfrm>
            <a:off x="4856744" y="2695876"/>
            <a:ext cx="2089487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Kazak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073E445B-00F3-E5E4-C3DD-5D05F3F7A4CF}"/>
              </a:ext>
            </a:extLst>
          </p:cNvPr>
          <p:cNvSpPr/>
          <p:nvPr/>
        </p:nvSpPr>
        <p:spPr>
          <a:xfrm>
            <a:off x="7437919" y="2166486"/>
            <a:ext cx="2089487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Jacket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28E2EF46-BB64-2E81-A3C3-5FEEFA8DDF40}"/>
              </a:ext>
            </a:extLst>
          </p:cNvPr>
          <p:cNvSpPr/>
          <p:nvPr/>
        </p:nvSpPr>
        <p:spPr>
          <a:xfrm>
            <a:off x="7437919" y="2695876"/>
            <a:ext cx="2089487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Ceket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1016E57E-3571-045A-96DB-A939A8FB5239}"/>
              </a:ext>
            </a:extLst>
          </p:cNvPr>
          <p:cNvSpPr/>
          <p:nvPr/>
        </p:nvSpPr>
        <p:spPr>
          <a:xfrm>
            <a:off x="9873111" y="2166486"/>
            <a:ext cx="2089487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Coat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600282DE-E624-E321-0B9B-D91861D587F9}"/>
              </a:ext>
            </a:extLst>
          </p:cNvPr>
          <p:cNvSpPr/>
          <p:nvPr/>
        </p:nvSpPr>
        <p:spPr>
          <a:xfrm>
            <a:off x="9873111" y="2695876"/>
            <a:ext cx="2089487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Mont, Palto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82820935-9F71-8F7F-2D3B-6F99A3A82CE0}"/>
              </a:ext>
            </a:extLst>
          </p:cNvPr>
          <p:cNvSpPr/>
          <p:nvPr/>
        </p:nvSpPr>
        <p:spPr>
          <a:xfrm>
            <a:off x="988994" y="5552975"/>
            <a:ext cx="2089487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Raincoat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ABC3BE6B-CF96-3FEF-39D1-7DFA8489017B}"/>
              </a:ext>
            </a:extLst>
          </p:cNvPr>
          <p:cNvSpPr/>
          <p:nvPr/>
        </p:nvSpPr>
        <p:spPr>
          <a:xfrm>
            <a:off x="988994" y="6082365"/>
            <a:ext cx="2089487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Yağmurluk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6B1C7A76-4CC9-E603-D079-D9B03015FFE3}"/>
              </a:ext>
            </a:extLst>
          </p:cNvPr>
          <p:cNvSpPr/>
          <p:nvPr/>
        </p:nvSpPr>
        <p:spPr>
          <a:xfrm>
            <a:off x="3539688" y="5475972"/>
            <a:ext cx="2089487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Dress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D963F292-22DC-8E3C-0575-609520D262FD}"/>
              </a:ext>
            </a:extLst>
          </p:cNvPr>
          <p:cNvSpPr/>
          <p:nvPr/>
        </p:nvSpPr>
        <p:spPr>
          <a:xfrm>
            <a:off x="3539688" y="6005362"/>
            <a:ext cx="2089487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Elbise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B7248F03-A479-9F76-9F3C-4473C0A8EB48}"/>
              </a:ext>
            </a:extLst>
          </p:cNvPr>
          <p:cNvSpPr/>
          <p:nvPr/>
        </p:nvSpPr>
        <p:spPr>
          <a:xfrm>
            <a:off x="6302139" y="4758890"/>
            <a:ext cx="2089487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Skirt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66EE549E-73CA-495D-1324-EBAA044FDE52}"/>
              </a:ext>
            </a:extLst>
          </p:cNvPr>
          <p:cNvSpPr/>
          <p:nvPr/>
        </p:nvSpPr>
        <p:spPr>
          <a:xfrm>
            <a:off x="6302139" y="5288280"/>
            <a:ext cx="2089487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Etek</a:t>
            </a: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A40563DA-43F1-C2E6-34CA-3FB3B4363177}"/>
              </a:ext>
            </a:extLst>
          </p:cNvPr>
          <p:cNvSpPr/>
          <p:nvPr/>
        </p:nvSpPr>
        <p:spPr>
          <a:xfrm>
            <a:off x="9064592" y="5288280"/>
            <a:ext cx="2089487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Pants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5299FFED-A004-E105-2292-81B81517263B}"/>
              </a:ext>
            </a:extLst>
          </p:cNvPr>
          <p:cNvSpPr/>
          <p:nvPr/>
        </p:nvSpPr>
        <p:spPr>
          <a:xfrm>
            <a:off x="9064590" y="6347060"/>
            <a:ext cx="2089487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Pantolon</a:t>
            </a: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C49BEACC-492B-82B4-48F2-0426C52A20EF}"/>
              </a:ext>
            </a:extLst>
          </p:cNvPr>
          <p:cNvSpPr/>
          <p:nvPr/>
        </p:nvSpPr>
        <p:spPr>
          <a:xfrm>
            <a:off x="9064590" y="5817670"/>
            <a:ext cx="2089487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Trousers</a:t>
            </a:r>
            <a:endParaRPr lang="tr-TR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77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3653F0-E70D-5AE7-6FEB-8431BC337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6272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0F3820-B870-9A12-4185-21FE72FCE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9A2C4920-92FB-C929-0923-0CCAB1EDE333}"/>
              </a:ext>
            </a:extLst>
          </p:cNvPr>
          <p:cNvSpPr/>
          <p:nvPr/>
        </p:nvSpPr>
        <p:spPr>
          <a:xfrm>
            <a:off x="498106" y="2299636"/>
            <a:ext cx="2089487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Blouse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F9417801-1757-8571-0F58-1B1BA088B2FA}"/>
              </a:ext>
            </a:extLst>
          </p:cNvPr>
          <p:cNvSpPr/>
          <p:nvPr/>
        </p:nvSpPr>
        <p:spPr>
          <a:xfrm>
            <a:off x="498106" y="2829026"/>
            <a:ext cx="2089487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Bluz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94D9C0C5-86B9-285C-0D79-96EF67B61A7C}"/>
              </a:ext>
            </a:extLst>
          </p:cNvPr>
          <p:cNvSpPr/>
          <p:nvPr/>
        </p:nvSpPr>
        <p:spPr>
          <a:xfrm>
            <a:off x="3499584" y="1913021"/>
            <a:ext cx="2089487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Shorts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224CB101-56E1-C0BD-F4C4-8FC301E09A12}"/>
              </a:ext>
            </a:extLst>
          </p:cNvPr>
          <p:cNvSpPr/>
          <p:nvPr/>
        </p:nvSpPr>
        <p:spPr>
          <a:xfrm>
            <a:off x="3499584" y="2442411"/>
            <a:ext cx="2089487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Şort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1675FA2A-9973-9000-2866-063E1C3FB7EB}"/>
              </a:ext>
            </a:extLst>
          </p:cNvPr>
          <p:cNvSpPr/>
          <p:nvPr/>
        </p:nvSpPr>
        <p:spPr>
          <a:xfrm>
            <a:off x="6233158" y="2707106"/>
            <a:ext cx="2089487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Jeans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9B9450DA-F534-CB15-CBA1-E8476739F65F}"/>
              </a:ext>
            </a:extLst>
          </p:cNvPr>
          <p:cNvSpPr/>
          <p:nvPr/>
        </p:nvSpPr>
        <p:spPr>
          <a:xfrm>
            <a:off x="6233158" y="3236496"/>
            <a:ext cx="2089487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Kot pantolon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272A1EA8-8248-856C-5928-044EF342DD8B}"/>
              </a:ext>
            </a:extLst>
          </p:cNvPr>
          <p:cNvSpPr/>
          <p:nvPr/>
        </p:nvSpPr>
        <p:spPr>
          <a:xfrm>
            <a:off x="9300410" y="2728764"/>
            <a:ext cx="2089487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Hoodie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3E75CFD1-0C04-3E65-7DF3-9AF34E230461}"/>
              </a:ext>
            </a:extLst>
          </p:cNvPr>
          <p:cNvSpPr/>
          <p:nvPr/>
        </p:nvSpPr>
        <p:spPr>
          <a:xfrm>
            <a:off x="9300410" y="3258154"/>
            <a:ext cx="2089487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Kapşonlu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2C1C934C-1085-E819-3512-F44A74074A21}"/>
              </a:ext>
            </a:extLst>
          </p:cNvPr>
          <p:cNvSpPr/>
          <p:nvPr/>
        </p:nvSpPr>
        <p:spPr>
          <a:xfrm>
            <a:off x="948889" y="5705375"/>
            <a:ext cx="2089487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Socks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A08112F9-8DA9-750C-819B-9D6AC9292269}"/>
              </a:ext>
            </a:extLst>
          </p:cNvPr>
          <p:cNvSpPr/>
          <p:nvPr/>
        </p:nvSpPr>
        <p:spPr>
          <a:xfrm>
            <a:off x="948889" y="6234765"/>
            <a:ext cx="2089487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Çoraplar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F8552F95-BEA4-879A-5B94-06921CB744EB}"/>
              </a:ext>
            </a:extLst>
          </p:cNvPr>
          <p:cNvSpPr/>
          <p:nvPr/>
        </p:nvSpPr>
        <p:spPr>
          <a:xfrm>
            <a:off x="4006514" y="5349240"/>
            <a:ext cx="1826396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Shoes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928F7990-8B5F-DA75-8C3C-6268AF6D2495}"/>
              </a:ext>
            </a:extLst>
          </p:cNvPr>
          <p:cNvSpPr/>
          <p:nvPr/>
        </p:nvSpPr>
        <p:spPr>
          <a:xfrm>
            <a:off x="4006513" y="5878630"/>
            <a:ext cx="3818826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Spor ayakkabılar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92D48AD7-5C59-D904-AF2E-8129D01C5CB4}"/>
              </a:ext>
            </a:extLst>
          </p:cNvPr>
          <p:cNvSpPr/>
          <p:nvPr/>
        </p:nvSpPr>
        <p:spPr>
          <a:xfrm>
            <a:off x="5832909" y="5349240"/>
            <a:ext cx="1992429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Sneakers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1D909BD8-04E4-9BB2-94D5-3C780EEA0F5D}"/>
              </a:ext>
            </a:extLst>
          </p:cNvPr>
          <p:cNvSpPr/>
          <p:nvPr/>
        </p:nvSpPr>
        <p:spPr>
          <a:xfrm>
            <a:off x="9153624" y="5739063"/>
            <a:ext cx="2089487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Boots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741932EF-368F-8363-9655-5A61BB2EE746}"/>
              </a:ext>
            </a:extLst>
          </p:cNvPr>
          <p:cNvSpPr/>
          <p:nvPr/>
        </p:nvSpPr>
        <p:spPr>
          <a:xfrm>
            <a:off x="9153624" y="6268453"/>
            <a:ext cx="2089487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Botlar</a:t>
            </a:r>
          </a:p>
        </p:txBody>
      </p:sp>
    </p:spTree>
    <p:extLst>
      <p:ext uri="{BB962C8B-B14F-4D97-AF65-F5344CB8AC3E}">
        <p14:creationId xmlns:p14="http://schemas.microsoft.com/office/powerpoint/2010/main" val="379714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8AF008-C16A-287E-FB8E-7B7C7FAD3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1658C068-4F80-31D7-41F1-75FEAE9B6432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https://www.egetolgayaltinay.com/lessons/971</a:t>
            </a:r>
            <a:r>
              <a:rPr lang="tr-TR" sz="24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949B4B0-8B3B-67D8-96CB-894C9323A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32342">
            <a:off x="8218269" y="3521471"/>
            <a:ext cx="2829830" cy="270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647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21AC79-CC48-DDC8-6570-0DD6C26D9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B7008381-E750-460F-5220-B84E731143D6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https://www.egetolgayaltinay.com/lessons/972</a:t>
            </a:r>
            <a:r>
              <a:rPr lang="tr-TR" sz="24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087CA51-20FD-947E-1FF8-967AC191F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27264">
            <a:off x="8565139" y="3710853"/>
            <a:ext cx="25431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778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BB893F16-AE0A-36D6-44EC-2E6073B3260F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https://www.egetolgayaltinay.com/lessons/973</a:t>
            </a:r>
            <a:r>
              <a:rPr lang="tr-TR" sz="24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5CD01ED-E504-6997-BBA4-96AC7666A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01595">
            <a:off x="8399173" y="3456081"/>
            <a:ext cx="2804536" cy="268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288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86AE9-076D-D8D3-BBB8-7533DC322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F014EB59-AB84-75DD-1B3A-2F4493935117}"/>
              </a:ext>
            </a:extLst>
          </p:cNvPr>
          <p:cNvSpPr txBox="1"/>
          <p:nvPr/>
        </p:nvSpPr>
        <p:spPr>
          <a:xfrm>
            <a:off x="291966" y="2105561"/>
            <a:ext cx="116080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>
                <a:solidFill>
                  <a:srgbClr val="338DC9"/>
                </a:solidFill>
              </a:rPr>
              <a:t>Accessories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D2B6371F-1F0F-DC37-5100-A3F38AE3573E}"/>
              </a:ext>
            </a:extLst>
          </p:cNvPr>
          <p:cNvSpPr txBox="1"/>
          <p:nvPr/>
        </p:nvSpPr>
        <p:spPr>
          <a:xfrm>
            <a:off x="3165107" y="3235086"/>
            <a:ext cx="5861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(Aksesuarlar)</a:t>
            </a:r>
          </a:p>
        </p:txBody>
      </p:sp>
    </p:spTree>
    <p:extLst>
      <p:ext uri="{BB962C8B-B14F-4D97-AF65-F5344CB8AC3E}">
        <p14:creationId xmlns:p14="http://schemas.microsoft.com/office/powerpoint/2010/main" val="24747651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5EBD03-DB52-F5BF-9169-AFD5753D3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4B1EE58A-6ECE-4AA2-3B86-DF9735C1FAA8}"/>
              </a:ext>
            </a:extLst>
          </p:cNvPr>
          <p:cNvSpPr/>
          <p:nvPr/>
        </p:nvSpPr>
        <p:spPr>
          <a:xfrm>
            <a:off x="496502" y="2480913"/>
            <a:ext cx="2089487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Hat</a:t>
            </a:r>
          </a:p>
        </p:txBody>
      </p:sp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51F1E836-4A8B-B45A-43DB-7A25F170674E}"/>
              </a:ext>
            </a:extLst>
          </p:cNvPr>
          <p:cNvSpPr/>
          <p:nvPr/>
        </p:nvSpPr>
        <p:spPr>
          <a:xfrm>
            <a:off x="496502" y="1951523"/>
            <a:ext cx="2089487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Cap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305651BB-7A7C-55CD-B24E-BD09D98BE043}"/>
              </a:ext>
            </a:extLst>
          </p:cNvPr>
          <p:cNvSpPr/>
          <p:nvPr/>
        </p:nvSpPr>
        <p:spPr>
          <a:xfrm>
            <a:off x="496501" y="3010303"/>
            <a:ext cx="2089487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Şapka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D60FF76B-E04D-AFE5-B153-F38176D78B82}"/>
              </a:ext>
            </a:extLst>
          </p:cNvPr>
          <p:cNvSpPr/>
          <p:nvPr/>
        </p:nvSpPr>
        <p:spPr>
          <a:xfrm>
            <a:off x="3451457" y="2480913"/>
            <a:ext cx="2089487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Scarf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966D797F-1873-02BF-4D48-320030CB0870}"/>
              </a:ext>
            </a:extLst>
          </p:cNvPr>
          <p:cNvSpPr/>
          <p:nvPr/>
        </p:nvSpPr>
        <p:spPr>
          <a:xfrm>
            <a:off x="3451457" y="3010303"/>
            <a:ext cx="2089487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Atkı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8CF89100-EE3E-EB7C-2FC1-C80EFDE5D9BE}"/>
              </a:ext>
            </a:extLst>
          </p:cNvPr>
          <p:cNvSpPr/>
          <p:nvPr/>
        </p:nvSpPr>
        <p:spPr>
          <a:xfrm>
            <a:off x="6221929" y="2480913"/>
            <a:ext cx="2089487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Headscarf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CD537FB9-C1DB-F9A2-ADFB-9DCE92A6873B}"/>
              </a:ext>
            </a:extLst>
          </p:cNvPr>
          <p:cNvSpPr/>
          <p:nvPr/>
        </p:nvSpPr>
        <p:spPr>
          <a:xfrm>
            <a:off x="6221929" y="3010303"/>
            <a:ext cx="2089487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Başörtüsü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70687393-55C1-EC78-32DE-D0A98ADF7D7C}"/>
              </a:ext>
            </a:extLst>
          </p:cNvPr>
          <p:cNvSpPr/>
          <p:nvPr/>
        </p:nvSpPr>
        <p:spPr>
          <a:xfrm>
            <a:off x="9554677" y="2296429"/>
            <a:ext cx="2089487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Earrings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CFC8EDBF-ABC9-341E-8D48-685A35B4829C}"/>
              </a:ext>
            </a:extLst>
          </p:cNvPr>
          <p:cNvSpPr/>
          <p:nvPr/>
        </p:nvSpPr>
        <p:spPr>
          <a:xfrm>
            <a:off x="9554677" y="2825819"/>
            <a:ext cx="2089487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Küpeler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D8BCB499-F877-E2E1-457D-E35815900489}"/>
              </a:ext>
            </a:extLst>
          </p:cNvPr>
          <p:cNvSpPr/>
          <p:nvPr/>
        </p:nvSpPr>
        <p:spPr>
          <a:xfrm>
            <a:off x="1091663" y="5212883"/>
            <a:ext cx="2089487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Gloves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21F735A8-4AFF-146B-3787-C82E366FD801}"/>
              </a:ext>
            </a:extLst>
          </p:cNvPr>
          <p:cNvSpPr/>
          <p:nvPr/>
        </p:nvSpPr>
        <p:spPr>
          <a:xfrm>
            <a:off x="1091663" y="5742273"/>
            <a:ext cx="2089487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Eldivenler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B854B71D-7909-48C5-F976-BE07517BBB4C}"/>
              </a:ext>
            </a:extLst>
          </p:cNvPr>
          <p:cNvSpPr/>
          <p:nvPr/>
        </p:nvSpPr>
        <p:spPr>
          <a:xfrm>
            <a:off x="4778139" y="5299511"/>
            <a:ext cx="2089487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Belt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B7A56CC2-09C2-A100-B3BC-5288DEBCB8DF}"/>
              </a:ext>
            </a:extLst>
          </p:cNvPr>
          <p:cNvSpPr/>
          <p:nvPr/>
        </p:nvSpPr>
        <p:spPr>
          <a:xfrm>
            <a:off x="4778139" y="5828901"/>
            <a:ext cx="2089487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Kemer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DA987577-A4B4-6A63-0DEA-F684F65BB5EC}"/>
              </a:ext>
            </a:extLst>
          </p:cNvPr>
          <p:cNvSpPr/>
          <p:nvPr/>
        </p:nvSpPr>
        <p:spPr>
          <a:xfrm>
            <a:off x="8897752" y="5477578"/>
            <a:ext cx="2089487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Watch</a:t>
            </a: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5DBE01DE-2050-6525-66B8-F35AE91BD57C}"/>
              </a:ext>
            </a:extLst>
          </p:cNvPr>
          <p:cNvSpPr/>
          <p:nvPr/>
        </p:nvSpPr>
        <p:spPr>
          <a:xfrm>
            <a:off x="8897752" y="6006968"/>
            <a:ext cx="2089487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Kol saati</a:t>
            </a:r>
          </a:p>
        </p:txBody>
      </p:sp>
    </p:spTree>
    <p:extLst>
      <p:ext uri="{BB962C8B-B14F-4D97-AF65-F5344CB8AC3E}">
        <p14:creationId xmlns:p14="http://schemas.microsoft.com/office/powerpoint/2010/main" val="322456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9" grpId="0" animBg="1"/>
      <p:bldP spid="11" grpId="0" animBg="1"/>
      <p:bldP spid="13" grpId="0" animBg="1"/>
      <p:bldP spid="15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F0E631-2D6F-9D2B-7149-37DDDF0AA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A2F42270-AFB2-DF24-1A8F-88423BF6DDC8}"/>
              </a:ext>
            </a:extLst>
          </p:cNvPr>
          <p:cNvSpPr/>
          <p:nvPr/>
        </p:nvSpPr>
        <p:spPr>
          <a:xfrm>
            <a:off x="131544" y="1978795"/>
            <a:ext cx="2525029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Sunglasses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8AEFD0C8-341F-90E6-78F5-CF183A6E8579}"/>
              </a:ext>
            </a:extLst>
          </p:cNvPr>
          <p:cNvSpPr/>
          <p:nvPr/>
        </p:nvSpPr>
        <p:spPr>
          <a:xfrm>
            <a:off x="131544" y="2508185"/>
            <a:ext cx="2525029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Güneş gözlüğü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B03FDC98-AB8A-8C24-0841-6C59B62E6ED1}"/>
              </a:ext>
            </a:extLst>
          </p:cNvPr>
          <p:cNvSpPr/>
          <p:nvPr/>
        </p:nvSpPr>
        <p:spPr>
          <a:xfrm>
            <a:off x="3259755" y="1978795"/>
            <a:ext cx="2089487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Handbag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40BA8F57-7DDE-CD8F-C3F8-E666516B4790}"/>
              </a:ext>
            </a:extLst>
          </p:cNvPr>
          <p:cNvSpPr/>
          <p:nvPr/>
        </p:nvSpPr>
        <p:spPr>
          <a:xfrm>
            <a:off x="3259755" y="2508185"/>
            <a:ext cx="2089487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El çantası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3BBB4907-9D1A-2413-F426-D9D7B90F6C59}"/>
              </a:ext>
            </a:extLst>
          </p:cNvPr>
          <p:cNvSpPr/>
          <p:nvPr/>
        </p:nvSpPr>
        <p:spPr>
          <a:xfrm>
            <a:off x="6367111" y="1978795"/>
            <a:ext cx="2089487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Backpack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C9284E91-FC75-24B3-7689-9503F18A56A2}"/>
              </a:ext>
            </a:extLst>
          </p:cNvPr>
          <p:cNvSpPr/>
          <p:nvPr/>
        </p:nvSpPr>
        <p:spPr>
          <a:xfrm>
            <a:off x="6367111" y="2508185"/>
            <a:ext cx="2089487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Sırt çantası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42F9F74C-F18B-CBA4-2524-646BED84C9CE}"/>
              </a:ext>
            </a:extLst>
          </p:cNvPr>
          <p:cNvSpPr/>
          <p:nvPr/>
        </p:nvSpPr>
        <p:spPr>
          <a:xfrm>
            <a:off x="9301212" y="2092694"/>
            <a:ext cx="2089487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Necklace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FC256A9D-CB0D-C115-6144-F8C2D4C284CD}"/>
              </a:ext>
            </a:extLst>
          </p:cNvPr>
          <p:cNvSpPr/>
          <p:nvPr/>
        </p:nvSpPr>
        <p:spPr>
          <a:xfrm>
            <a:off x="9301212" y="2622084"/>
            <a:ext cx="2089487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Kolye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97383E94-1B03-B41D-7A0D-5E1492592B70}"/>
              </a:ext>
            </a:extLst>
          </p:cNvPr>
          <p:cNvSpPr/>
          <p:nvPr/>
        </p:nvSpPr>
        <p:spPr>
          <a:xfrm>
            <a:off x="235818" y="5022786"/>
            <a:ext cx="2089487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Ring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3CCAB523-07A4-39EB-17F9-E718D04EEA28}"/>
              </a:ext>
            </a:extLst>
          </p:cNvPr>
          <p:cNvSpPr/>
          <p:nvPr/>
        </p:nvSpPr>
        <p:spPr>
          <a:xfrm>
            <a:off x="235818" y="5552176"/>
            <a:ext cx="2089487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Yüzük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DDABE820-B3CC-EEFE-2293-0A58666A4084}"/>
              </a:ext>
            </a:extLst>
          </p:cNvPr>
          <p:cNvSpPr/>
          <p:nvPr/>
        </p:nvSpPr>
        <p:spPr>
          <a:xfrm>
            <a:off x="2995706" y="4999523"/>
            <a:ext cx="2511553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Bow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3DE3FB91-3B1F-AE1B-0CED-56754A28069C}"/>
              </a:ext>
            </a:extLst>
          </p:cNvPr>
          <p:cNvSpPr/>
          <p:nvPr/>
        </p:nvSpPr>
        <p:spPr>
          <a:xfrm>
            <a:off x="2995706" y="5528913"/>
            <a:ext cx="2511553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Papyon, Fiyonk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DCFF754D-B351-EE37-39FF-5162DEBAF210}"/>
              </a:ext>
            </a:extLst>
          </p:cNvPr>
          <p:cNvSpPr/>
          <p:nvPr/>
        </p:nvSpPr>
        <p:spPr>
          <a:xfrm>
            <a:off x="6367111" y="4999523"/>
            <a:ext cx="2089487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Tie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69BBE82B-3789-5693-2075-B90AAE30D697}"/>
              </a:ext>
            </a:extLst>
          </p:cNvPr>
          <p:cNvSpPr/>
          <p:nvPr/>
        </p:nvSpPr>
        <p:spPr>
          <a:xfrm>
            <a:off x="6367111" y="5528913"/>
            <a:ext cx="2089487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Kravat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EBE740F2-AB45-5480-9DE3-785AB402E180}"/>
              </a:ext>
            </a:extLst>
          </p:cNvPr>
          <p:cNvSpPr/>
          <p:nvPr/>
        </p:nvSpPr>
        <p:spPr>
          <a:xfrm>
            <a:off x="9301212" y="5163153"/>
            <a:ext cx="2089487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Umbrella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5179D43A-F084-0DE1-B20D-D59956CC9B31}"/>
              </a:ext>
            </a:extLst>
          </p:cNvPr>
          <p:cNvSpPr/>
          <p:nvPr/>
        </p:nvSpPr>
        <p:spPr>
          <a:xfrm>
            <a:off x="9301212" y="5692543"/>
            <a:ext cx="2089487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Şemsiye</a:t>
            </a:r>
          </a:p>
        </p:txBody>
      </p:sp>
    </p:spTree>
    <p:extLst>
      <p:ext uri="{BB962C8B-B14F-4D97-AF65-F5344CB8AC3E}">
        <p14:creationId xmlns:p14="http://schemas.microsoft.com/office/powerpoint/2010/main" val="358706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652D00-03E5-E382-DF8D-C7621DA12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BBCFA883-00BF-99F8-8D98-6819F9F0258D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https://www.egetolgayaltinay.com/lessons/974</a:t>
            </a:r>
            <a:r>
              <a:rPr lang="tr-TR" sz="24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8BEB753-61AD-BCB9-4697-EEE836419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27338">
            <a:off x="8299370" y="3569922"/>
            <a:ext cx="2751887" cy="262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8903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071890-4960-BA52-77C2-93B4234AB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FCCCB6D0-96CF-DE23-4750-BDE1827C80CE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https://www.egetolgayaltinay.com/lessons/975</a:t>
            </a:r>
            <a:r>
              <a:rPr lang="tr-TR" sz="2400" b="1" i="1" dirty="0"/>
              <a:t> 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40F54A2-E3D1-7D85-342E-0763F3A60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58684">
            <a:off x="8202573" y="3637322"/>
            <a:ext cx="2792145" cy="266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96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923E31-23C2-BD70-5773-D2C1403DF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AA6749F6-4F77-D602-F9F4-432F74849232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https://www.egetolgayaltinay.com/lessons/976</a:t>
            </a:r>
            <a:r>
              <a:rPr lang="tr-TR" sz="24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1C3A93F-D6F5-29C1-4DD4-24AC34096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93521">
            <a:off x="8219620" y="3527780"/>
            <a:ext cx="2830925" cy="269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224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2EC4D-9A68-F435-25D9-A8E0CA106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36A9DBC7-B8EA-AF48-117B-27F5959EFD84}"/>
              </a:ext>
            </a:extLst>
          </p:cNvPr>
          <p:cNvSpPr txBox="1"/>
          <p:nvPr/>
        </p:nvSpPr>
        <p:spPr>
          <a:xfrm>
            <a:off x="291966" y="2105561"/>
            <a:ext cx="116080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>
                <a:solidFill>
                  <a:srgbClr val="338DC9"/>
                </a:solidFill>
              </a:rPr>
              <a:t>Body </a:t>
            </a:r>
            <a:r>
              <a:rPr lang="tr-TR" sz="8000" b="1" dirty="0" err="1">
                <a:solidFill>
                  <a:srgbClr val="338DC9"/>
                </a:solidFill>
              </a:rPr>
              <a:t>Parts</a:t>
            </a:r>
            <a:endParaRPr lang="tr-TR" sz="8000" b="1" dirty="0">
              <a:solidFill>
                <a:srgbClr val="338DC9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1B6A5B38-DD54-B911-F8F5-7C0EA6E722FA}"/>
              </a:ext>
            </a:extLst>
          </p:cNvPr>
          <p:cNvSpPr txBox="1"/>
          <p:nvPr/>
        </p:nvSpPr>
        <p:spPr>
          <a:xfrm>
            <a:off x="3165107" y="3235086"/>
            <a:ext cx="5861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(Vücudun Bölümleri)</a:t>
            </a:r>
          </a:p>
        </p:txBody>
      </p:sp>
    </p:spTree>
    <p:extLst>
      <p:ext uri="{BB962C8B-B14F-4D97-AF65-F5344CB8AC3E}">
        <p14:creationId xmlns:p14="http://schemas.microsoft.com/office/powerpoint/2010/main" val="18712212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A1F1D9-23B6-B051-1DEF-B56C7C3B0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Düz Ok Bağlayıcısı 2">
            <a:extLst>
              <a:ext uri="{FF2B5EF4-FFF2-40B4-BE49-F238E27FC236}">
                <a16:creationId xmlns:a16="http://schemas.microsoft.com/office/drawing/2014/main" id="{B0124C5C-EF33-38B0-5AC7-45008B2F31BC}"/>
              </a:ext>
            </a:extLst>
          </p:cNvPr>
          <p:cNvCxnSpPr/>
          <p:nvPr/>
        </p:nvCxnSpPr>
        <p:spPr>
          <a:xfrm flipV="1">
            <a:off x="2343752" y="467254"/>
            <a:ext cx="1713296" cy="18288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etin kutusu 3">
            <a:extLst>
              <a:ext uri="{FF2B5EF4-FFF2-40B4-BE49-F238E27FC236}">
                <a16:creationId xmlns:a16="http://schemas.microsoft.com/office/drawing/2014/main" id="{C5BD5EEF-97D8-535F-5C3C-8F82ECDEE60C}"/>
              </a:ext>
            </a:extLst>
          </p:cNvPr>
          <p:cNvSpPr txBox="1"/>
          <p:nvPr/>
        </p:nvSpPr>
        <p:spPr>
          <a:xfrm>
            <a:off x="4177365" y="131298"/>
            <a:ext cx="5524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He </a:t>
            </a:r>
            <a:r>
              <a:rPr lang="tr-TR" sz="2800" b="1" dirty="0" err="1"/>
              <a:t>wears</a:t>
            </a:r>
            <a:r>
              <a:rPr lang="tr-TR" sz="2800" b="1" dirty="0"/>
              <a:t> a hat.</a:t>
            </a:r>
          </a:p>
        </p:txBody>
      </p:sp>
      <p:cxnSp>
        <p:nvCxnSpPr>
          <p:cNvPr id="5" name="Düz Ok Bağlayıcısı 4">
            <a:extLst>
              <a:ext uri="{FF2B5EF4-FFF2-40B4-BE49-F238E27FC236}">
                <a16:creationId xmlns:a16="http://schemas.microsoft.com/office/drawing/2014/main" id="{E4D87C1F-563A-5FED-6756-F3C07F041E82}"/>
              </a:ext>
            </a:extLst>
          </p:cNvPr>
          <p:cNvCxnSpPr>
            <a:cxnSpLocks/>
          </p:cNvCxnSpPr>
          <p:nvPr/>
        </p:nvCxnSpPr>
        <p:spPr>
          <a:xfrm flipV="1">
            <a:off x="2290813" y="1751798"/>
            <a:ext cx="1819174" cy="42351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Metin kutusu 5">
            <a:extLst>
              <a:ext uri="{FF2B5EF4-FFF2-40B4-BE49-F238E27FC236}">
                <a16:creationId xmlns:a16="http://schemas.microsoft.com/office/drawing/2014/main" id="{FA86BF4E-3F40-046E-C049-E5F6D6747177}"/>
              </a:ext>
            </a:extLst>
          </p:cNvPr>
          <p:cNvSpPr txBox="1"/>
          <p:nvPr/>
        </p:nvSpPr>
        <p:spPr>
          <a:xfrm>
            <a:off x="4177363" y="1465198"/>
            <a:ext cx="5524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He </a:t>
            </a:r>
            <a:r>
              <a:rPr lang="tr-TR" sz="2800" b="1" dirty="0" err="1"/>
              <a:t>wears</a:t>
            </a:r>
            <a:r>
              <a:rPr lang="tr-TR" sz="2800" b="1" dirty="0"/>
              <a:t> a </a:t>
            </a:r>
            <a:r>
              <a:rPr lang="tr-TR" sz="2800" b="1" dirty="0" err="1"/>
              <a:t>tshirt</a:t>
            </a:r>
            <a:r>
              <a:rPr lang="tr-TR" sz="2800" b="1" dirty="0"/>
              <a:t>.</a:t>
            </a:r>
          </a:p>
        </p:txBody>
      </p:sp>
      <p:cxnSp>
        <p:nvCxnSpPr>
          <p:cNvPr id="8" name="Düz Ok Bağlayıcısı 7">
            <a:extLst>
              <a:ext uri="{FF2B5EF4-FFF2-40B4-BE49-F238E27FC236}">
                <a16:creationId xmlns:a16="http://schemas.microsoft.com/office/drawing/2014/main" id="{2ED038B6-6CA6-0160-A150-9233956FBC8F}"/>
              </a:ext>
            </a:extLst>
          </p:cNvPr>
          <p:cNvCxnSpPr>
            <a:cxnSpLocks/>
          </p:cNvCxnSpPr>
          <p:nvPr/>
        </p:nvCxnSpPr>
        <p:spPr>
          <a:xfrm flipV="1">
            <a:off x="2972603" y="2281187"/>
            <a:ext cx="1137384" cy="51816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etin kutusu 8">
            <a:extLst>
              <a:ext uri="{FF2B5EF4-FFF2-40B4-BE49-F238E27FC236}">
                <a16:creationId xmlns:a16="http://schemas.microsoft.com/office/drawing/2014/main" id="{4EE0DA24-97A1-3F9B-BCF9-359F1FAF264B}"/>
              </a:ext>
            </a:extLst>
          </p:cNvPr>
          <p:cNvSpPr txBox="1"/>
          <p:nvPr/>
        </p:nvSpPr>
        <p:spPr>
          <a:xfrm>
            <a:off x="4177363" y="2022536"/>
            <a:ext cx="5524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He </a:t>
            </a:r>
            <a:r>
              <a:rPr lang="tr-TR" sz="2800" b="1" dirty="0" err="1"/>
              <a:t>wears</a:t>
            </a:r>
            <a:r>
              <a:rPr lang="tr-TR" sz="2800" b="1" dirty="0"/>
              <a:t> a </a:t>
            </a:r>
            <a:r>
              <a:rPr lang="tr-TR" sz="2800" b="1" dirty="0" err="1"/>
              <a:t>backpack</a:t>
            </a:r>
            <a:r>
              <a:rPr lang="tr-TR" sz="2800" b="1" dirty="0"/>
              <a:t>.</a:t>
            </a:r>
          </a:p>
        </p:txBody>
      </p:sp>
      <p:cxnSp>
        <p:nvCxnSpPr>
          <p:cNvPr id="11" name="Düz Ok Bağlayıcısı 10">
            <a:extLst>
              <a:ext uri="{FF2B5EF4-FFF2-40B4-BE49-F238E27FC236}">
                <a16:creationId xmlns:a16="http://schemas.microsoft.com/office/drawing/2014/main" id="{92E37146-64D8-8008-B980-84016ADAF2E4}"/>
              </a:ext>
            </a:extLst>
          </p:cNvPr>
          <p:cNvCxnSpPr>
            <a:cxnSpLocks/>
          </p:cNvCxnSpPr>
          <p:nvPr/>
        </p:nvCxnSpPr>
        <p:spPr>
          <a:xfrm flipV="1">
            <a:off x="2684647" y="2799347"/>
            <a:ext cx="1425340" cy="107963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3CFB5E30-1EF9-2564-F914-F0190E620192}"/>
              </a:ext>
            </a:extLst>
          </p:cNvPr>
          <p:cNvSpPr txBox="1"/>
          <p:nvPr/>
        </p:nvSpPr>
        <p:spPr>
          <a:xfrm>
            <a:off x="4177363" y="2506454"/>
            <a:ext cx="5524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He </a:t>
            </a:r>
            <a:r>
              <a:rPr lang="tr-TR" sz="2800" b="1" dirty="0" err="1"/>
              <a:t>wears</a:t>
            </a:r>
            <a:r>
              <a:rPr lang="tr-TR" sz="2800" b="1" dirty="0"/>
              <a:t> </a:t>
            </a:r>
            <a:r>
              <a:rPr lang="tr-TR" sz="2800" b="1" dirty="0" err="1"/>
              <a:t>shorts</a:t>
            </a:r>
            <a:r>
              <a:rPr lang="tr-TR" sz="2800" b="1" dirty="0"/>
              <a:t>.</a:t>
            </a:r>
          </a:p>
        </p:txBody>
      </p:sp>
      <p:cxnSp>
        <p:nvCxnSpPr>
          <p:cNvPr id="16" name="Düz Ok Bağlayıcısı 15">
            <a:extLst>
              <a:ext uri="{FF2B5EF4-FFF2-40B4-BE49-F238E27FC236}">
                <a16:creationId xmlns:a16="http://schemas.microsoft.com/office/drawing/2014/main" id="{902816FE-B20B-9324-853A-FC6DCF87E946}"/>
              </a:ext>
            </a:extLst>
          </p:cNvPr>
          <p:cNvCxnSpPr>
            <a:cxnSpLocks/>
          </p:cNvCxnSpPr>
          <p:nvPr/>
        </p:nvCxnSpPr>
        <p:spPr>
          <a:xfrm flipV="1">
            <a:off x="2343752" y="1127760"/>
            <a:ext cx="1766235" cy="2566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E6740DA6-04E5-37F4-C20F-A8E17C74ECBB}"/>
              </a:ext>
            </a:extLst>
          </p:cNvPr>
          <p:cNvSpPr txBox="1"/>
          <p:nvPr/>
        </p:nvSpPr>
        <p:spPr>
          <a:xfrm>
            <a:off x="4177363" y="873120"/>
            <a:ext cx="5524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He </a:t>
            </a:r>
            <a:r>
              <a:rPr lang="tr-TR" sz="2800" b="1" dirty="0" err="1"/>
              <a:t>wears</a:t>
            </a:r>
            <a:r>
              <a:rPr lang="tr-TR" sz="2800" b="1" dirty="0"/>
              <a:t> </a:t>
            </a:r>
            <a:r>
              <a:rPr lang="tr-TR" sz="2800" b="1" dirty="0" err="1"/>
              <a:t>sunglasses</a:t>
            </a:r>
            <a:r>
              <a:rPr lang="tr-TR" sz="2800" b="1" dirty="0"/>
              <a:t>.</a:t>
            </a:r>
          </a:p>
        </p:txBody>
      </p:sp>
      <p:cxnSp>
        <p:nvCxnSpPr>
          <p:cNvPr id="19" name="Düz Ok Bağlayıcısı 18">
            <a:extLst>
              <a:ext uri="{FF2B5EF4-FFF2-40B4-BE49-F238E27FC236}">
                <a16:creationId xmlns:a16="http://schemas.microsoft.com/office/drawing/2014/main" id="{1A57D483-A35C-AEB7-665E-B5D57C4ED8F0}"/>
              </a:ext>
            </a:extLst>
          </p:cNvPr>
          <p:cNvCxnSpPr>
            <a:cxnSpLocks/>
          </p:cNvCxnSpPr>
          <p:nvPr/>
        </p:nvCxnSpPr>
        <p:spPr>
          <a:xfrm flipV="1">
            <a:off x="3058428" y="3339163"/>
            <a:ext cx="955707" cy="188334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E9B3EFD0-47BD-C810-EBF9-1C805C366735}"/>
              </a:ext>
            </a:extLst>
          </p:cNvPr>
          <p:cNvSpPr txBox="1"/>
          <p:nvPr/>
        </p:nvSpPr>
        <p:spPr>
          <a:xfrm>
            <a:off x="4109987" y="3167390"/>
            <a:ext cx="5524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He </a:t>
            </a:r>
            <a:r>
              <a:rPr lang="tr-TR" sz="2800" b="1" dirty="0" err="1"/>
              <a:t>wears</a:t>
            </a:r>
            <a:r>
              <a:rPr lang="tr-TR" sz="2800" b="1" dirty="0"/>
              <a:t> </a:t>
            </a:r>
            <a:r>
              <a:rPr lang="tr-TR" sz="2800" b="1" dirty="0" err="1"/>
              <a:t>socks</a:t>
            </a:r>
            <a:r>
              <a:rPr lang="tr-TR" sz="2800" b="1" dirty="0"/>
              <a:t>.</a:t>
            </a:r>
          </a:p>
        </p:txBody>
      </p:sp>
      <p:cxnSp>
        <p:nvCxnSpPr>
          <p:cNvPr id="22" name="Düz Ok Bağlayıcısı 21">
            <a:extLst>
              <a:ext uri="{FF2B5EF4-FFF2-40B4-BE49-F238E27FC236}">
                <a16:creationId xmlns:a16="http://schemas.microsoft.com/office/drawing/2014/main" id="{DB056FFE-AB67-5678-856E-5B13AAF30644}"/>
              </a:ext>
            </a:extLst>
          </p:cNvPr>
          <p:cNvCxnSpPr>
            <a:cxnSpLocks/>
          </p:cNvCxnSpPr>
          <p:nvPr/>
        </p:nvCxnSpPr>
        <p:spPr>
          <a:xfrm flipV="1">
            <a:off x="3068454" y="4145280"/>
            <a:ext cx="945681" cy="164604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A672ACCE-C35E-0FD7-DD34-671FE67F9DB1}"/>
              </a:ext>
            </a:extLst>
          </p:cNvPr>
          <p:cNvSpPr txBox="1"/>
          <p:nvPr/>
        </p:nvSpPr>
        <p:spPr>
          <a:xfrm>
            <a:off x="4109987" y="3828326"/>
            <a:ext cx="5524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He </a:t>
            </a:r>
            <a:r>
              <a:rPr lang="tr-TR" sz="2800" b="1" dirty="0" err="1"/>
              <a:t>wears</a:t>
            </a:r>
            <a:r>
              <a:rPr lang="tr-TR" sz="2800" b="1" dirty="0"/>
              <a:t> </a:t>
            </a:r>
            <a:r>
              <a:rPr lang="tr-TR" sz="2800" b="1" dirty="0" err="1"/>
              <a:t>sneakers</a:t>
            </a:r>
            <a:r>
              <a:rPr lang="tr-TR" sz="2800" b="1" dirty="0"/>
              <a:t>.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C2479C0F-9C2E-DA8B-60E3-0FAAF0159D20}"/>
              </a:ext>
            </a:extLst>
          </p:cNvPr>
          <p:cNvSpPr txBox="1"/>
          <p:nvPr/>
        </p:nvSpPr>
        <p:spPr>
          <a:xfrm>
            <a:off x="4519060" y="4556760"/>
            <a:ext cx="5698157" cy="18158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800" b="1" dirty="0"/>
              <a:t>Giydiğimiz kıyafetler veya taktığımız </a:t>
            </a:r>
            <a:r>
              <a:rPr lang="tr-TR" sz="2800" b="1" dirty="0" err="1"/>
              <a:t>aksesuarladan</a:t>
            </a:r>
            <a:r>
              <a:rPr lang="tr-TR" sz="2800" b="1" dirty="0"/>
              <a:t> bahsederken «</a:t>
            </a:r>
            <a:r>
              <a:rPr lang="tr-TR" sz="2800" b="1" dirty="0" err="1">
                <a:solidFill>
                  <a:srgbClr val="FF0000"/>
                </a:solidFill>
              </a:rPr>
              <a:t>wear</a:t>
            </a:r>
            <a:r>
              <a:rPr lang="tr-TR" sz="2800" b="1" dirty="0"/>
              <a:t>» kelimesini kullanırız.</a:t>
            </a:r>
          </a:p>
          <a:p>
            <a:r>
              <a:rPr lang="tr-TR" sz="2800" b="1" dirty="0" err="1">
                <a:solidFill>
                  <a:srgbClr val="FF0000"/>
                </a:solidFill>
              </a:rPr>
              <a:t>Wear</a:t>
            </a:r>
            <a:r>
              <a:rPr lang="tr-TR" sz="2800" b="1" dirty="0">
                <a:solidFill>
                  <a:srgbClr val="FF0000"/>
                </a:solidFill>
              </a:rPr>
              <a:t>: </a:t>
            </a:r>
            <a:r>
              <a:rPr lang="tr-TR" sz="2800" b="1" dirty="0"/>
              <a:t>giymek/takmak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7A88BB68-4855-E529-5061-54A8C461DC76}"/>
              </a:ext>
            </a:extLst>
          </p:cNvPr>
          <p:cNvSpPr txBox="1"/>
          <p:nvPr/>
        </p:nvSpPr>
        <p:spPr>
          <a:xfrm>
            <a:off x="6667099" y="126914"/>
            <a:ext cx="5524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(O, bir şapka takıyor.)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8F90EB05-8083-0B9A-1DCF-AD0607E88FC6}"/>
              </a:ext>
            </a:extLst>
          </p:cNvPr>
          <p:cNvSpPr txBox="1"/>
          <p:nvPr/>
        </p:nvSpPr>
        <p:spPr>
          <a:xfrm>
            <a:off x="7368139" y="823942"/>
            <a:ext cx="5524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(O, </a:t>
            </a:r>
            <a:r>
              <a:rPr lang="tr-TR" sz="2800" b="1" dirty="0" err="1"/>
              <a:t>güneşgözlüğü</a:t>
            </a:r>
            <a:r>
              <a:rPr lang="tr-TR" sz="2800" b="1" dirty="0"/>
              <a:t> takıyor.)</a:t>
            </a: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0054D2C4-56FF-28A6-F439-85294B65C643}"/>
              </a:ext>
            </a:extLst>
          </p:cNvPr>
          <p:cNvSpPr txBox="1"/>
          <p:nvPr/>
        </p:nvSpPr>
        <p:spPr>
          <a:xfrm>
            <a:off x="6872437" y="1440333"/>
            <a:ext cx="5524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(O, bir t-</a:t>
            </a:r>
            <a:r>
              <a:rPr lang="tr-TR" sz="2800" b="1" dirty="0" err="1"/>
              <a:t>shirt</a:t>
            </a:r>
            <a:r>
              <a:rPr lang="tr-TR" sz="2800" b="1" dirty="0"/>
              <a:t> giyiyor.)</a:t>
            </a:r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7EF1F5D5-398D-7290-E1C9-9436F42E97CF}"/>
              </a:ext>
            </a:extLst>
          </p:cNvPr>
          <p:cNvSpPr txBox="1"/>
          <p:nvPr/>
        </p:nvSpPr>
        <p:spPr>
          <a:xfrm>
            <a:off x="7500325" y="2019577"/>
            <a:ext cx="5524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(O, bir </a:t>
            </a:r>
            <a:r>
              <a:rPr lang="tr-TR" sz="2800" b="1" dirty="0" err="1"/>
              <a:t>sırtçantası</a:t>
            </a:r>
            <a:r>
              <a:rPr lang="tr-TR" sz="2800" b="1" dirty="0"/>
              <a:t> takıyor.)</a:t>
            </a:r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0A937C2C-3E03-A896-3362-FF551560FA5E}"/>
              </a:ext>
            </a:extLst>
          </p:cNvPr>
          <p:cNvSpPr txBox="1"/>
          <p:nvPr/>
        </p:nvSpPr>
        <p:spPr>
          <a:xfrm>
            <a:off x="6744902" y="2506454"/>
            <a:ext cx="5524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(O, şort giyiyor.)</a:t>
            </a:r>
          </a:p>
        </p:txBody>
      </p: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FB427529-97FE-3927-E933-DB4044E75290}"/>
              </a:ext>
            </a:extLst>
          </p:cNvPr>
          <p:cNvSpPr txBox="1"/>
          <p:nvPr/>
        </p:nvSpPr>
        <p:spPr>
          <a:xfrm>
            <a:off x="6664210" y="3148693"/>
            <a:ext cx="5524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(O, çorap giyiyor.)</a:t>
            </a:r>
          </a:p>
        </p:txBody>
      </p:sp>
      <p:sp>
        <p:nvSpPr>
          <p:cNvPr id="33" name="Metin kutusu 32">
            <a:extLst>
              <a:ext uri="{FF2B5EF4-FFF2-40B4-BE49-F238E27FC236}">
                <a16:creationId xmlns:a16="http://schemas.microsoft.com/office/drawing/2014/main" id="{F9135FED-DD12-2EDD-3C2C-C48CCF8D6DDC}"/>
              </a:ext>
            </a:extLst>
          </p:cNvPr>
          <p:cNvSpPr txBox="1"/>
          <p:nvPr/>
        </p:nvSpPr>
        <p:spPr>
          <a:xfrm>
            <a:off x="6985692" y="3825638"/>
            <a:ext cx="5524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(O, spor ayakkabı giyiyor.)</a:t>
            </a:r>
          </a:p>
        </p:txBody>
      </p:sp>
    </p:spTree>
    <p:extLst>
      <p:ext uri="{BB962C8B-B14F-4D97-AF65-F5344CB8AC3E}">
        <p14:creationId xmlns:p14="http://schemas.microsoft.com/office/powerpoint/2010/main" val="66952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13" grpId="0"/>
      <p:bldP spid="18" grpId="0"/>
      <p:bldP spid="21" grpId="0"/>
      <p:bldP spid="25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317567-6065-7F69-9126-1335DB592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Düz Ok Bağlayıcısı 1">
            <a:extLst>
              <a:ext uri="{FF2B5EF4-FFF2-40B4-BE49-F238E27FC236}">
                <a16:creationId xmlns:a16="http://schemas.microsoft.com/office/drawing/2014/main" id="{38805048-CF48-515D-42E7-C3130FC0B325}"/>
              </a:ext>
            </a:extLst>
          </p:cNvPr>
          <p:cNvCxnSpPr>
            <a:cxnSpLocks/>
          </p:cNvCxnSpPr>
          <p:nvPr/>
        </p:nvCxnSpPr>
        <p:spPr>
          <a:xfrm flipH="1" flipV="1">
            <a:off x="8827008" y="463296"/>
            <a:ext cx="1097280" cy="8534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Düz Ok Bağlayıcısı 4">
            <a:extLst>
              <a:ext uri="{FF2B5EF4-FFF2-40B4-BE49-F238E27FC236}">
                <a16:creationId xmlns:a16="http://schemas.microsoft.com/office/drawing/2014/main" id="{0EC506D5-FA7E-8614-FA5B-4E7B36DF2A92}"/>
              </a:ext>
            </a:extLst>
          </p:cNvPr>
          <p:cNvCxnSpPr>
            <a:cxnSpLocks/>
          </p:cNvCxnSpPr>
          <p:nvPr/>
        </p:nvCxnSpPr>
        <p:spPr>
          <a:xfrm flipH="1" flipV="1">
            <a:off x="8827008" y="1395984"/>
            <a:ext cx="1097280" cy="8534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Düz Ok Bağlayıcısı 5">
            <a:extLst>
              <a:ext uri="{FF2B5EF4-FFF2-40B4-BE49-F238E27FC236}">
                <a16:creationId xmlns:a16="http://schemas.microsoft.com/office/drawing/2014/main" id="{56E7F542-DCFF-2F96-1ABE-064A51FBC117}"/>
              </a:ext>
            </a:extLst>
          </p:cNvPr>
          <p:cNvCxnSpPr>
            <a:cxnSpLocks/>
          </p:cNvCxnSpPr>
          <p:nvPr/>
        </p:nvCxnSpPr>
        <p:spPr>
          <a:xfrm flipH="1" flipV="1">
            <a:off x="8827008" y="1969008"/>
            <a:ext cx="1438656" cy="17678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Düz Ok Bağlayıcısı 7">
            <a:extLst>
              <a:ext uri="{FF2B5EF4-FFF2-40B4-BE49-F238E27FC236}">
                <a16:creationId xmlns:a16="http://schemas.microsoft.com/office/drawing/2014/main" id="{2870799B-F664-E9C5-BD68-899A916A6B58}"/>
              </a:ext>
            </a:extLst>
          </p:cNvPr>
          <p:cNvCxnSpPr>
            <a:cxnSpLocks/>
          </p:cNvCxnSpPr>
          <p:nvPr/>
        </p:nvCxnSpPr>
        <p:spPr>
          <a:xfrm flipH="1" flipV="1">
            <a:off x="8827008" y="2633472"/>
            <a:ext cx="1438656" cy="26822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Düz Ok Bağlayıcısı 9">
            <a:extLst>
              <a:ext uri="{FF2B5EF4-FFF2-40B4-BE49-F238E27FC236}">
                <a16:creationId xmlns:a16="http://schemas.microsoft.com/office/drawing/2014/main" id="{3366856D-49D0-2ED5-6B6B-C7BDC5AF1CE6}"/>
              </a:ext>
            </a:extLst>
          </p:cNvPr>
          <p:cNvCxnSpPr>
            <a:cxnSpLocks/>
          </p:cNvCxnSpPr>
          <p:nvPr/>
        </p:nvCxnSpPr>
        <p:spPr>
          <a:xfrm flipH="1" flipV="1">
            <a:off x="8827008" y="3389376"/>
            <a:ext cx="445008" cy="83515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Düz Ok Bağlayıcısı 11">
            <a:extLst>
              <a:ext uri="{FF2B5EF4-FFF2-40B4-BE49-F238E27FC236}">
                <a16:creationId xmlns:a16="http://schemas.microsoft.com/office/drawing/2014/main" id="{44680B33-65C7-F483-7DDF-EA4B5D3E7D84}"/>
              </a:ext>
            </a:extLst>
          </p:cNvPr>
          <p:cNvCxnSpPr>
            <a:cxnSpLocks/>
          </p:cNvCxnSpPr>
          <p:nvPr/>
        </p:nvCxnSpPr>
        <p:spPr>
          <a:xfrm flipH="1" flipV="1">
            <a:off x="8827008" y="4498848"/>
            <a:ext cx="1255776" cy="136550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F7729C52-24F4-267A-A638-3BE7F102A245}"/>
              </a:ext>
            </a:extLst>
          </p:cNvPr>
          <p:cNvSpPr txBox="1"/>
          <p:nvPr/>
        </p:nvSpPr>
        <p:spPr>
          <a:xfrm>
            <a:off x="-182880" y="201686"/>
            <a:ext cx="5524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 err="1"/>
              <a:t>She</a:t>
            </a:r>
            <a:r>
              <a:rPr lang="tr-TR" sz="2800" b="1" dirty="0"/>
              <a:t> </a:t>
            </a:r>
            <a:r>
              <a:rPr lang="tr-TR" sz="2800" b="1" dirty="0" err="1"/>
              <a:t>wears</a:t>
            </a:r>
            <a:r>
              <a:rPr lang="tr-TR" sz="2800" b="1" dirty="0"/>
              <a:t> a </a:t>
            </a:r>
            <a:r>
              <a:rPr lang="tr-TR" sz="2800" b="1" dirty="0" err="1"/>
              <a:t>bow</a:t>
            </a:r>
            <a:r>
              <a:rPr lang="tr-TR" sz="2800" b="1" dirty="0"/>
              <a:t>.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685A3CED-B72F-A457-C826-6F5AD802BA33}"/>
              </a:ext>
            </a:extLst>
          </p:cNvPr>
          <p:cNvSpPr txBox="1"/>
          <p:nvPr/>
        </p:nvSpPr>
        <p:spPr>
          <a:xfrm>
            <a:off x="3180187" y="201686"/>
            <a:ext cx="5524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/>
              <a:t>(O, bir fiyonk takıyor.)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35A8280C-C66C-775D-6C43-A55E1983BBE9}"/>
              </a:ext>
            </a:extLst>
          </p:cNvPr>
          <p:cNvSpPr txBox="1"/>
          <p:nvPr/>
        </p:nvSpPr>
        <p:spPr>
          <a:xfrm>
            <a:off x="602542" y="1085606"/>
            <a:ext cx="5524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 err="1"/>
              <a:t>She</a:t>
            </a:r>
            <a:r>
              <a:rPr lang="tr-TR" sz="2800" b="1" dirty="0"/>
              <a:t> </a:t>
            </a:r>
            <a:r>
              <a:rPr lang="tr-TR" sz="2800" b="1" dirty="0" err="1"/>
              <a:t>wears</a:t>
            </a:r>
            <a:r>
              <a:rPr lang="tr-TR" sz="2800" b="1" dirty="0"/>
              <a:t> </a:t>
            </a:r>
            <a:r>
              <a:rPr lang="tr-TR" sz="2800" b="1" dirty="0" err="1"/>
              <a:t>earrings</a:t>
            </a:r>
            <a:r>
              <a:rPr lang="tr-TR" sz="2800" b="1" dirty="0"/>
              <a:t>.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29F50A32-0A43-3CA3-0AA6-45DDBCAB7744}"/>
              </a:ext>
            </a:extLst>
          </p:cNvPr>
          <p:cNvSpPr txBox="1"/>
          <p:nvPr/>
        </p:nvSpPr>
        <p:spPr>
          <a:xfrm>
            <a:off x="3302107" y="1085606"/>
            <a:ext cx="5524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/>
              <a:t>(O, küpe takıyor.)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8609B565-79ED-B197-85C0-5AE578AA9C29}"/>
              </a:ext>
            </a:extLst>
          </p:cNvPr>
          <p:cNvSpPr txBox="1"/>
          <p:nvPr/>
        </p:nvSpPr>
        <p:spPr>
          <a:xfrm>
            <a:off x="109728" y="1707398"/>
            <a:ext cx="5524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 err="1"/>
              <a:t>She</a:t>
            </a:r>
            <a:r>
              <a:rPr lang="tr-TR" sz="2800" b="1" dirty="0"/>
              <a:t> </a:t>
            </a:r>
            <a:r>
              <a:rPr lang="tr-TR" sz="2800" b="1" dirty="0" err="1"/>
              <a:t>wears</a:t>
            </a:r>
            <a:r>
              <a:rPr lang="tr-TR" sz="2800" b="1" dirty="0"/>
              <a:t> a </a:t>
            </a:r>
            <a:r>
              <a:rPr lang="tr-TR" sz="2800" b="1" dirty="0" err="1"/>
              <a:t>necklace</a:t>
            </a:r>
            <a:r>
              <a:rPr lang="tr-TR" sz="2800" b="1" dirty="0"/>
              <a:t>.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2F33C7B6-030E-BF28-53FB-953A11065823}"/>
              </a:ext>
            </a:extLst>
          </p:cNvPr>
          <p:cNvSpPr txBox="1"/>
          <p:nvPr/>
        </p:nvSpPr>
        <p:spPr>
          <a:xfrm>
            <a:off x="3302107" y="1707398"/>
            <a:ext cx="5524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/>
              <a:t>(O, bir kolye takıyor.)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E7D6FE74-8B3B-A75E-6DCB-859B1CD3C4A7}"/>
              </a:ext>
            </a:extLst>
          </p:cNvPr>
          <p:cNvSpPr txBox="1"/>
          <p:nvPr/>
        </p:nvSpPr>
        <p:spPr>
          <a:xfrm>
            <a:off x="-60960" y="2378476"/>
            <a:ext cx="5524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 err="1"/>
              <a:t>She</a:t>
            </a:r>
            <a:r>
              <a:rPr lang="tr-TR" sz="2800" b="1" dirty="0"/>
              <a:t> </a:t>
            </a:r>
            <a:r>
              <a:rPr lang="tr-TR" sz="2800" b="1" dirty="0" err="1"/>
              <a:t>wears</a:t>
            </a:r>
            <a:r>
              <a:rPr lang="tr-TR" sz="2800" b="1" dirty="0"/>
              <a:t> a </a:t>
            </a:r>
            <a:r>
              <a:rPr lang="tr-TR" sz="2800" b="1" dirty="0" err="1"/>
              <a:t>dress</a:t>
            </a:r>
            <a:r>
              <a:rPr lang="tr-TR" sz="2800" b="1" dirty="0"/>
              <a:t>.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F1381589-BF62-F809-DED8-CFFCEDE2AD68}"/>
              </a:ext>
            </a:extLst>
          </p:cNvPr>
          <p:cNvSpPr txBox="1"/>
          <p:nvPr/>
        </p:nvSpPr>
        <p:spPr>
          <a:xfrm>
            <a:off x="3302107" y="2378476"/>
            <a:ext cx="5524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/>
              <a:t>(O, bir elbise giyiyor.)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E9B98BD2-D14D-390C-6E77-C2075ED5AAC0}"/>
              </a:ext>
            </a:extLst>
          </p:cNvPr>
          <p:cNvSpPr txBox="1"/>
          <p:nvPr/>
        </p:nvSpPr>
        <p:spPr>
          <a:xfrm>
            <a:off x="-419662" y="3156692"/>
            <a:ext cx="5524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 err="1"/>
              <a:t>She</a:t>
            </a:r>
            <a:r>
              <a:rPr lang="tr-TR" sz="2800" b="1" dirty="0"/>
              <a:t> </a:t>
            </a:r>
            <a:r>
              <a:rPr lang="tr-TR" sz="2800" b="1" dirty="0" err="1"/>
              <a:t>wears</a:t>
            </a:r>
            <a:r>
              <a:rPr lang="tr-TR" sz="2800" b="1" dirty="0"/>
              <a:t> a </a:t>
            </a:r>
            <a:r>
              <a:rPr lang="tr-TR" sz="2800" b="1" dirty="0" err="1"/>
              <a:t>handbag</a:t>
            </a:r>
            <a:r>
              <a:rPr lang="tr-TR" sz="2800" b="1" dirty="0"/>
              <a:t>.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D555079E-B425-97BF-F35B-06AA92471F0D}"/>
              </a:ext>
            </a:extLst>
          </p:cNvPr>
          <p:cNvSpPr txBox="1"/>
          <p:nvPr/>
        </p:nvSpPr>
        <p:spPr>
          <a:xfrm>
            <a:off x="3333549" y="3156692"/>
            <a:ext cx="5524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/>
              <a:t>(O, bir el çantası takıyor.)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065EEC6E-918A-B337-12C0-C74110261022}"/>
              </a:ext>
            </a:extLst>
          </p:cNvPr>
          <p:cNvSpPr txBox="1"/>
          <p:nvPr/>
        </p:nvSpPr>
        <p:spPr>
          <a:xfrm>
            <a:off x="602541" y="4139184"/>
            <a:ext cx="5524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 err="1"/>
              <a:t>She</a:t>
            </a:r>
            <a:r>
              <a:rPr lang="tr-TR" sz="2800" b="1" dirty="0"/>
              <a:t> </a:t>
            </a:r>
            <a:r>
              <a:rPr lang="tr-TR" sz="2800" b="1" dirty="0" err="1"/>
              <a:t>wears</a:t>
            </a:r>
            <a:r>
              <a:rPr lang="tr-TR" sz="2800" b="1" dirty="0"/>
              <a:t> </a:t>
            </a:r>
            <a:r>
              <a:rPr lang="tr-TR" sz="2800" b="1" dirty="0" err="1"/>
              <a:t>socks</a:t>
            </a:r>
            <a:r>
              <a:rPr lang="tr-TR" sz="2800" b="1" dirty="0"/>
              <a:t>.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9014F012-6C6D-F8CB-5597-911510E7CB5A}"/>
              </a:ext>
            </a:extLst>
          </p:cNvPr>
          <p:cNvSpPr txBox="1"/>
          <p:nvPr/>
        </p:nvSpPr>
        <p:spPr>
          <a:xfrm>
            <a:off x="3302106" y="4139184"/>
            <a:ext cx="5524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/>
              <a:t>(O, çorap giyiyor.)</a:t>
            </a:r>
          </a:p>
        </p:txBody>
      </p:sp>
    </p:spTree>
    <p:extLst>
      <p:ext uri="{BB962C8B-B14F-4D97-AF65-F5344CB8AC3E}">
        <p14:creationId xmlns:p14="http://schemas.microsoft.com/office/powerpoint/2010/main" val="426914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292025-877F-F719-DC4D-78EF1CCBC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66524728-ADD1-CF6D-5C80-A98D43ADC19A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https://www.egetolgayaltinay.com/lessons/977</a:t>
            </a:r>
            <a:r>
              <a:rPr lang="tr-TR" sz="24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85B035D-A0AD-602B-D8DA-4FADCD6915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20658">
            <a:off x="8380089" y="3588673"/>
            <a:ext cx="2778930" cy="26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492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3B4360-BCB6-94F8-2D93-5A9B6F405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6DBA355-4551-3780-4FC1-9C0BB69FEA88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https://www.egetolgayaltinay.com/lessons/978</a:t>
            </a:r>
            <a:r>
              <a:rPr lang="tr-TR" sz="24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720C412-0629-29E8-C9C9-4AFF51618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76009">
            <a:off x="8383652" y="3589826"/>
            <a:ext cx="2778440" cy="265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659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68B33-6447-6444-2D3A-579457097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77271D8B-90EE-C982-9FD9-CC302190EE15}"/>
              </a:ext>
            </a:extLst>
          </p:cNvPr>
          <p:cNvSpPr txBox="1"/>
          <p:nvPr/>
        </p:nvSpPr>
        <p:spPr>
          <a:xfrm>
            <a:off x="291966" y="2105561"/>
            <a:ext cx="116080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 err="1">
                <a:solidFill>
                  <a:srgbClr val="338DC9"/>
                </a:solidFill>
              </a:rPr>
              <a:t>Seasons</a:t>
            </a:r>
            <a:r>
              <a:rPr lang="tr-TR" sz="8000" b="1" dirty="0">
                <a:solidFill>
                  <a:srgbClr val="338DC9"/>
                </a:solidFill>
              </a:rPr>
              <a:t> &amp; </a:t>
            </a:r>
            <a:r>
              <a:rPr lang="tr-TR" sz="8000" b="1" dirty="0" err="1">
                <a:solidFill>
                  <a:srgbClr val="338DC9"/>
                </a:solidFill>
              </a:rPr>
              <a:t>Weathers</a:t>
            </a:r>
            <a:endParaRPr lang="tr-TR" sz="8000" b="1" dirty="0">
              <a:solidFill>
                <a:srgbClr val="338DC9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51D56B7F-4498-8AC8-6D4F-50605F916633}"/>
              </a:ext>
            </a:extLst>
          </p:cNvPr>
          <p:cNvSpPr txBox="1"/>
          <p:nvPr/>
        </p:nvSpPr>
        <p:spPr>
          <a:xfrm>
            <a:off x="3165107" y="3235086"/>
            <a:ext cx="5861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(Mevsimler ve Hava Durumları)</a:t>
            </a:r>
          </a:p>
        </p:txBody>
      </p:sp>
    </p:spTree>
    <p:extLst>
      <p:ext uri="{BB962C8B-B14F-4D97-AF65-F5344CB8AC3E}">
        <p14:creationId xmlns:p14="http://schemas.microsoft.com/office/powerpoint/2010/main" val="37437039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6CAB0F-B81E-768E-3065-24937FDA7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A17714A7-21AC-C5A2-623F-079C521346CC}"/>
              </a:ext>
            </a:extLst>
          </p:cNvPr>
          <p:cNvSpPr/>
          <p:nvPr/>
        </p:nvSpPr>
        <p:spPr>
          <a:xfrm>
            <a:off x="83418" y="4067477"/>
            <a:ext cx="2929289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Autumn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7663B465-3B89-5359-4ECA-751D557B9EAD}"/>
              </a:ext>
            </a:extLst>
          </p:cNvPr>
          <p:cNvSpPr/>
          <p:nvPr/>
        </p:nvSpPr>
        <p:spPr>
          <a:xfrm>
            <a:off x="83418" y="4596867"/>
            <a:ext cx="2929289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Sonbahar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282057D3-76A4-167D-8A01-E54B2243414D}"/>
              </a:ext>
            </a:extLst>
          </p:cNvPr>
          <p:cNvSpPr/>
          <p:nvPr/>
        </p:nvSpPr>
        <p:spPr>
          <a:xfrm>
            <a:off x="3166711" y="4067477"/>
            <a:ext cx="2929289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Winter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3180DBEE-DC00-1700-C4D7-DC92209B3CA9}"/>
              </a:ext>
            </a:extLst>
          </p:cNvPr>
          <p:cNvSpPr/>
          <p:nvPr/>
        </p:nvSpPr>
        <p:spPr>
          <a:xfrm>
            <a:off x="3166711" y="4596867"/>
            <a:ext cx="2929289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Kış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67E34EE4-8B84-8EC8-8639-96A57BA9688C}"/>
              </a:ext>
            </a:extLst>
          </p:cNvPr>
          <p:cNvSpPr/>
          <p:nvPr/>
        </p:nvSpPr>
        <p:spPr>
          <a:xfrm>
            <a:off x="6250004" y="4067477"/>
            <a:ext cx="2929289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Spring</a:t>
            </a: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19865C81-E823-450E-24CF-F3ADC829A9E4}"/>
              </a:ext>
            </a:extLst>
          </p:cNvPr>
          <p:cNvSpPr/>
          <p:nvPr/>
        </p:nvSpPr>
        <p:spPr>
          <a:xfrm>
            <a:off x="6250004" y="4596867"/>
            <a:ext cx="2929289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İlkbahar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9F406CEA-D2EA-BA64-1F04-FB86206837FB}"/>
              </a:ext>
            </a:extLst>
          </p:cNvPr>
          <p:cNvSpPr/>
          <p:nvPr/>
        </p:nvSpPr>
        <p:spPr>
          <a:xfrm>
            <a:off x="9490508" y="4067477"/>
            <a:ext cx="2618073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Summer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C4E1F073-4168-1DDD-1398-A155036D91C5}"/>
              </a:ext>
            </a:extLst>
          </p:cNvPr>
          <p:cNvSpPr/>
          <p:nvPr/>
        </p:nvSpPr>
        <p:spPr>
          <a:xfrm>
            <a:off x="9490508" y="4596867"/>
            <a:ext cx="2618073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Yaz</a:t>
            </a:r>
          </a:p>
        </p:txBody>
      </p:sp>
    </p:spTree>
    <p:extLst>
      <p:ext uri="{BB962C8B-B14F-4D97-AF65-F5344CB8AC3E}">
        <p14:creationId xmlns:p14="http://schemas.microsoft.com/office/powerpoint/2010/main" val="246270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3873EB-F231-76BE-D900-7AEC5681C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1A450818-4190-BA26-F3AA-9D100CF98D2E}"/>
              </a:ext>
            </a:extLst>
          </p:cNvPr>
          <p:cNvSpPr/>
          <p:nvPr/>
        </p:nvSpPr>
        <p:spPr>
          <a:xfrm>
            <a:off x="689810" y="2460058"/>
            <a:ext cx="2929289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Cold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2C6C84A1-ECA6-3730-E1CA-7E4F391A173E}"/>
              </a:ext>
            </a:extLst>
          </p:cNvPr>
          <p:cNvSpPr/>
          <p:nvPr/>
        </p:nvSpPr>
        <p:spPr>
          <a:xfrm>
            <a:off x="689810" y="2989448"/>
            <a:ext cx="2929289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Soğuk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376074B4-DA78-F53B-6BE3-4AF028DEAA4B}"/>
              </a:ext>
            </a:extLst>
          </p:cNvPr>
          <p:cNvSpPr/>
          <p:nvPr/>
        </p:nvSpPr>
        <p:spPr>
          <a:xfrm>
            <a:off x="4799797" y="2370220"/>
            <a:ext cx="2929289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Hot</a:t>
            </a: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9BBEF008-1C7B-A8CE-B873-BA15A863444A}"/>
              </a:ext>
            </a:extLst>
          </p:cNvPr>
          <p:cNvSpPr/>
          <p:nvPr/>
        </p:nvSpPr>
        <p:spPr>
          <a:xfrm>
            <a:off x="4799797" y="2899610"/>
            <a:ext cx="2929289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Sıcak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D01A3880-F1FF-2F06-3FF6-4BDF480CAC3A}"/>
              </a:ext>
            </a:extLst>
          </p:cNvPr>
          <p:cNvSpPr/>
          <p:nvPr/>
        </p:nvSpPr>
        <p:spPr>
          <a:xfrm>
            <a:off x="8370770" y="2370220"/>
            <a:ext cx="2929289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Warm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81684661-529E-4C34-C6BA-7E87E17AC692}"/>
              </a:ext>
            </a:extLst>
          </p:cNvPr>
          <p:cNvSpPr/>
          <p:nvPr/>
        </p:nvSpPr>
        <p:spPr>
          <a:xfrm>
            <a:off x="8370770" y="2899610"/>
            <a:ext cx="2929289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Ilık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EB6A3253-B46E-118C-482C-ACA95A502C99}"/>
              </a:ext>
            </a:extLst>
          </p:cNvPr>
          <p:cNvSpPr/>
          <p:nvPr/>
        </p:nvSpPr>
        <p:spPr>
          <a:xfrm>
            <a:off x="689810" y="5482391"/>
            <a:ext cx="2929289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Sunny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AD8B8AC9-B343-8AF7-8B2E-EF65169D1BBE}"/>
              </a:ext>
            </a:extLst>
          </p:cNvPr>
          <p:cNvSpPr/>
          <p:nvPr/>
        </p:nvSpPr>
        <p:spPr>
          <a:xfrm>
            <a:off x="689810" y="6011781"/>
            <a:ext cx="2929289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Güneşli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9FE5D79C-A997-1DAA-7A16-BF0685982ADB}"/>
              </a:ext>
            </a:extLst>
          </p:cNvPr>
          <p:cNvSpPr/>
          <p:nvPr/>
        </p:nvSpPr>
        <p:spPr>
          <a:xfrm>
            <a:off x="4732420" y="5482391"/>
            <a:ext cx="2929289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Rainy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030EA66D-E7B3-FB39-CF26-E13FD4AD0497}"/>
              </a:ext>
            </a:extLst>
          </p:cNvPr>
          <p:cNvSpPr/>
          <p:nvPr/>
        </p:nvSpPr>
        <p:spPr>
          <a:xfrm>
            <a:off x="4732420" y="6011781"/>
            <a:ext cx="2929289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Yağmurlu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0F79C87F-7F20-88B1-5475-6AFF8319C51A}"/>
              </a:ext>
            </a:extLst>
          </p:cNvPr>
          <p:cNvSpPr/>
          <p:nvPr/>
        </p:nvSpPr>
        <p:spPr>
          <a:xfrm>
            <a:off x="8486272" y="5799220"/>
            <a:ext cx="2929289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Snowy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330285B5-90BC-4D66-18CE-92CB5909781D}"/>
              </a:ext>
            </a:extLst>
          </p:cNvPr>
          <p:cNvSpPr/>
          <p:nvPr/>
        </p:nvSpPr>
        <p:spPr>
          <a:xfrm>
            <a:off x="8486272" y="6328610"/>
            <a:ext cx="2929289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Karlı</a:t>
            </a:r>
          </a:p>
        </p:txBody>
      </p:sp>
    </p:spTree>
    <p:extLst>
      <p:ext uri="{BB962C8B-B14F-4D97-AF65-F5344CB8AC3E}">
        <p14:creationId xmlns:p14="http://schemas.microsoft.com/office/powerpoint/2010/main" val="423389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0DB3E1-E39A-F190-6822-C15369FDF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D3ACDEAF-C9C7-45AE-0D38-7077F366ACE2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https://www.egetolgayaltinay.com/lessons/979</a:t>
            </a:r>
            <a:r>
              <a:rPr lang="tr-TR" sz="24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DBE7297-1B0B-58F8-3425-8BEBF8093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0064">
            <a:off x="8369775" y="3289416"/>
            <a:ext cx="2647872" cy="253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1820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2F354-0261-0923-6F5E-42EDCB2F3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72D342C-7830-9823-CE48-1531090E57AA}"/>
              </a:ext>
            </a:extLst>
          </p:cNvPr>
          <p:cNvSpPr txBox="1"/>
          <p:nvPr/>
        </p:nvSpPr>
        <p:spPr>
          <a:xfrm>
            <a:off x="1591789" y="-64655"/>
            <a:ext cx="9008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err="1">
                <a:solidFill>
                  <a:srgbClr val="00B0F0"/>
                </a:solidFill>
              </a:rPr>
              <a:t>Seasons</a:t>
            </a:r>
            <a:r>
              <a:rPr lang="tr-TR" sz="3200" b="1" dirty="0">
                <a:solidFill>
                  <a:srgbClr val="00B0F0"/>
                </a:solidFill>
              </a:rPr>
              <a:t> &amp; </a:t>
            </a:r>
            <a:r>
              <a:rPr lang="tr-TR" sz="3200" b="1" dirty="0" err="1">
                <a:solidFill>
                  <a:srgbClr val="00B0F0"/>
                </a:solidFill>
              </a:rPr>
              <a:t>Clothes</a:t>
            </a:r>
            <a:r>
              <a:rPr lang="tr-TR" sz="3200" b="1" dirty="0">
                <a:solidFill>
                  <a:srgbClr val="00B0F0"/>
                </a:solidFill>
              </a:rPr>
              <a:t>  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EFA16208-245B-3C3C-F68D-780E55E61579}"/>
              </a:ext>
            </a:extLst>
          </p:cNvPr>
          <p:cNvSpPr txBox="1"/>
          <p:nvPr/>
        </p:nvSpPr>
        <p:spPr>
          <a:xfrm>
            <a:off x="3706917" y="289287"/>
            <a:ext cx="4778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(Mevsimler ve Kıyafetler)</a:t>
            </a:r>
          </a:p>
        </p:txBody>
      </p:sp>
      <p:cxnSp>
        <p:nvCxnSpPr>
          <p:cNvPr id="5" name="Düz Bağlayıcı 4">
            <a:extLst>
              <a:ext uri="{FF2B5EF4-FFF2-40B4-BE49-F238E27FC236}">
                <a16:creationId xmlns:a16="http://schemas.microsoft.com/office/drawing/2014/main" id="{D6BEA8E3-DE67-24BA-3E86-CD71E63F2BB4}"/>
              </a:ext>
            </a:extLst>
          </p:cNvPr>
          <p:cNvCxnSpPr>
            <a:cxnSpLocks/>
          </p:cNvCxnSpPr>
          <p:nvPr/>
        </p:nvCxnSpPr>
        <p:spPr>
          <a:xfrm>
            <a:off x="6216073" y="750952"/>
            <a:ext cx="0" cy="5723739"/>
          </a:xfrm>
          <a:prstGeom prst="line">
            <a:avLst/>
          </a:prstGeom>
          <a:ln w="76200">
            <a:solidFill>
              <a:srgbClr val="318C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Düz Bağlayıcı 5">
            <a:extLst>
              <a:ext uri="{FF2B5EF4-FFF2-40B4-BE49-F238E27FC236}">
                <a16:creationId xmlns:a16="http://schemas.microsoft.com/office/drawing/2014/main" id="{85B13432-8B6F-4D37-7415-09162CECDFFF}"/>
              </a:ext>
            </a:extLst>
          </p:cNvPr>
          <p:cNvCxnSpPr>
            <a:cxnSpLocks/>
          </p:cNvCxnSpPr>
          <p:nvPr/>
        </p:nvCxnSpPr>
        <p:spPr>
          <a:xfrm flipH="1" flipV="1">
            <a:off x="120073" y="3429000"/>
            <a:ext cx="11831782" cy="108527"/>
          </a:xfrm>
          <a:prstGeom prst="line">
            <a:avLst/>
          </a:prstGeom>
          <a:ln w="76200">
            <a:solidFill>
              <a:srgbClr val="318C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Resim 9">
            <a:extLst>
              <a:ext uri="{FF2B5EF4-FFF2-40B4-BE49-F238E27FC236}">
                <a16:creationId xmlns:a16="http://schemas.microsoft.com/office/drawing/2014/main" id="{C820A9E5-1E83-122C-310D-96A0AAEC0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80" y="2044681"/>
            <a:ext cx="1488606" cy="1488606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71C2EF79-A93F-D131-2E66-32D3290ADA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05" y="2428304"/>
            <a:ext cx="1054959" cy="1054959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622A0897-C4FF-640D-A627-DA85D7AD49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344" y="2374040"/>
            <a:ext cx="1054960" cy="1054960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16554E20-B79D-E922-B2BF-BF8FADAFE2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148" y="2455009"/>
            <a:ext cx="938975" cy="938975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8078B096-81D4-C2D0-3DBB-921E2FF234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595" y="2589363"/>
            <a:ext cx="893900" cy="893900"/>
          </a:xfrm>
          <a:prstGeom prst="rect">
            <a:avLst/>
          </a:prstGeom>
        </p:spPr>
      </p:pic>
      <p:sp>
        <p:nvSpPr>
          <p:cNvPr id="21" name="Metin kutusu 20">
            <a:extLst>
              <a:ext uri="{FF2B5EF4-FFF2-40B4-BE49-F238E27FC236}">
                <a16:creationId xmlns:a16="http://schemas.microsoft.com/office/drawing/2014/main" id="{A3C468C3-8510-3AD6-4C83-A6DB80F16271}"/>
              </a:ext>
            </a:extLst>
          </p:cNvPr>
          <p:cNvSpPr txBox="1"/>
          <p:nvPr/>
        </p:nvSpPr>
        <p:spPr>
          <a:xfrm>
            <a:off x="309978" y="840307"/>
            <a:ext cx="5725983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I </a:t>
            </a:r>
            <a:r>
              <a:rPr lang="tr-TR" sz="2800" b="1" dirty="0" err="1">
                <a:solidFill>
                  <a:srgbClr val="318CC8"/>
                </a:solidFill>
              </a:rPr>
              <a:t>wear</a:t>
            </a:r>
            <a:r>
              <a:rPr lang="tr-TR" sz="2800" b="1" dirty="0"/>
              <a:t> a </a:t>
            </a:r>
            <a:r>
              <a:rPr lang="tr-TR" sz="2800" b="1" dirty="0" err="1"/>
              <a:t>raincoat</a:t>
            </a:r>
            <a:r>
              <a:rPr lang="tr-TR" sz="2800" b="1" dirty="0"/>
              <a:t> in </a:t>
            </a:r>
            <a:r>
              <a:rPr lang="tr-TR" sz="2800" b="1" dirty="0" err="1"/>
              <a:t>autumn</a:t>
            </a:r>
            <a:r>
              <a:rPr lang="tr-TR" sz="2800" b="1" dirty="0"/>
              <a:t>.</a:t>
            </a:r>
          </a:p>
        </p:txBody>
      </p:sp>
      <p:cxnSp>
        <p:nvCxnSpPr>
          <p:cNvPr id="25" name="Düz Ok Bağlayıcısı 24">
            <a:extLst>
              <a:ext uri="{FF2B5EF4-FFF2-40B4-BE49-F238E27FC236}">
                <a16:creationId xmlns:a16="http://schemas.microsoft.com/office/drawing/2014/main" id="{9913B8DC-F450-52FD-17D2-199946547E81}"/>
              </a:ext>
            </a:extLst>
          </p:cNvPr>
          <p:cNvCxnSpPr>
            <a:cxnSpLocks/>
            <a:stCxn id="16" idx="0"/>
          </p:cNvCxnSpPr>
          <p:nvPr/>
        </p:nvCxnSpPr>
        <p:spPr>
          <a:xfrm flipH="1" flipV="1">
            <a:off x="2083491" y="1891007"/>
            <a:ext cx="359333" cy="483033"/>
          </a:xfrm>
          <a:prstGeom prst="straightConnector1">
            <a:avLst/>
          </a:prstGeom>
          <a:ln w="76200">
            <a:solidFill>
              <a:srgbClr val="1F70E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F0928CF4-7B3D-B199-3B5F-71F05530128D}"/>
              </a:ext>
            </a:extLst>
          </p:cNvPr>
          <p:cNvSpPr txBox="1"/>
          <p:nvPr/>
        </p:nvSpPr>
        <p:spPr>
          <a:xfrm>
            <a:off x="309980" y="1363547"/>
            <a:ext cx="572598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(Sonbaharda yağmurluk </a:t>
            </a:r>
            <a:r>
              <a:rPr lang="tr-TR" sz="2800" b="1" dirty="0">
                <a:solidFill>
                  <a:srgbClr val="318CC8"/>
                </a:solidFill>
              </a:rPr>
              <a:t>giyerim</a:t>
            </a:r>
            <a:r>
              <a:rPr lang="tr-TR" sz="2800" b="1" dirty="0"/>
              <a:t>.)</a:t>
            </a:r>
          </a:p>
        </p:txBody>
      </p:sp>
      <p:cxnSp>
        <p:nvCxnSpPr>
          <p:cNvPr id="28" name="Düz Ok Bağlayıcısı 27">
            <a:extLst>
              <a:ext uri="{FF2B5EF4-FFF2-40B4-BE49-F238E27FC236}">
                <a16:creationId xmlns:a16="http://schemas.microsoft.com/office/drawing/2014/main" id="{927CD3A3-610F-4415-40EB-FAA0B9243B53}"/>
              </a:ext>
            </a:extLst>
          </p:cNvPr>
          <p:cNvCxnSpPr>
            <a:cxnSpLocks/>
          </p:cNvCxnSpPr>
          <p:nvPr/>
        </p:nvCxnSpPr>
        <p:spPr>
          <a:xfrm flipH="1" flipV="1">
            <a:off x="3138451" y="1967736"/>
            <a:ext cx="223190" cy="457777"/>
          </a:xfrm>
          <a:prstGeom prst="straightConnector1">
            <a:avLst/>
          </a:prstGeom>
          <a:ln w="76200">
            <a:solidFill>
              <a:srgbClr val="1F70E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BE7FCFAE-3A35-41D2-252A-7C843C845824}"/>
              </a:ext>
            </a:extLst>
          </p:cNvPr>
          <p:cNvSpPr txBox="1"/>
          <p:nvPr/>
        </p:nvSpPr>
        <p:spPr>
          <a:xfrm>
            <a:off x="309978" y="836087"/>
            <a:ext cx="5725983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I </a:t>
            </a:r>
            <a:r>
              <a:rPr lang="tr-TR" sz="2800" b="1" dirty="0" err="1">
                <a:solidFill>
                  <a:srgbClr val="318CC8"/>
                </a:solidFill>
              </a:rPr>
              <a:t>wear</a:t>
            </a:r>
            <a:r>
              <a:rPr lang="tr-TR" sz="2800" b="1" dirty="0"/>
              <a:t> </a:t>
            </a:r>
            <a:r>
              <a:rPr lang="tr-TR" sz="2800" b="1" dirty="0" err="1"/>
              <a:t>jeans</a:t>
            </a:r>
            <a:r>
              <a:rPr lang="tr-TR" sz="2800" b="1" dirty="0"/>
              <a:t> in </a:t>
            </a:r>
            <a:r>
              <a:rPr lang="tr-TR" sz="2800" b="1" dirty="0" err="1"/>
              <a:t>autumn</a:t>
            </a:r>
            <a:r>
              <a:rPr lang="tr-TR" sz="2800" b="1" dirty="0"/>
              <a:t>.</a:t>
            </a:r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E183264B-E1FD-97EB-95AB-F1A95CAA331B}"/>
              </a:ext>
            </a:extLst>
          </p:cNvPr>
          <p:cNvSpPr txBox="1"/>
          <p:nvPr/>
        </p:nvSpPr>
        <p:spPr>
          <a:xfrm>
            <a:off x="309980" y="1359327"/>
            <a:ext cx="572598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(Sonbaharda kot </a:t>
            </a:r>
            <a:r>
              <a:rPr lang="tr-TR" sz="2800" b="1" dirty="0" err="1"/>
              <a:t>pantalon</a:t>
            </a:r>
            <a:r>
              <a:rPr lang="tr-TR" sz="2800" b="1" dirty="0"/>
              <a:t> </a:t>
            </a:r>
            <a:r>
              <a:rPr lang="tr-TR" sz="2800" b="1" dirty="0">
                <a:solidFill>
                  <a:srgbClr val="318CC8"/>
                </a:solidFill>
              </a:rPr>
              <a:t>giyerim</a:t>
            </a:r>
            <a:r>
              <a:rPr lang="tr-TR" sz="2800" b="1" dirty="0"/>
              <a:t>.)</a:t>
            </a:r>
          </a:p>
        </p:txBody>
      </p:sp>
      <p:cxnSp>
        <p:nvCxnSpPr>
          <p:cNvPr id="32" name="Düz Ok Bağlayıcısı 31">
            <a:extLst>
              <a:ext uri="{FF2B5EF4-FFF2-40B4-BE49-F238E27FC236}">
                <a16:creationId xmlns:a16="http://schemas.microsoft.com/office/drawing/2014/main" id="{8BADB442-51D8-D7DA-1CDC-4F724D4BA055}"/>
              </a:ext>
            </a:extLst>
          </p:cNvPr>
          <p:cNvCxnSpPr>
            <a:cxnSpLocks/>
          </p:cNvCxnSpPr>
          <p:nvPr/>
        </p:nvCxnSpPr>
        <p:spPr>
          <a:xfrm flipH="1" flipV="1">
            <a:off x="4127799" y="1990645"/>
            <a:ext cx="192170" cy="517307"/>
          </a:xfrm>
          <a:prstGeom prst="straightConnector1">
            <a:avLst/>
          </a:prstGeom>
          <a:ln w="76200">
            <a:solidFill>
              <a:srgbClr val="1F70E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Metin kutusu 33">
            <a:extLst>
              <a:ext uri="{FF2B5EF4-FFF2-40B4-BE49-F238E27FC236}">
                <a16:creationId xmlns:a16="http://schemas.microsoft.com/office/drawing/2014/main" id="{CABB33FF-66C4-B054-4C82-A147BB0671C8}"/>
              </a:ext>
            </a:extLst>
          </p:cNvPr>
          <p:cNvSpPr txBox="1"/>
          <p:nvPr/>
        </p:nvSpPr>
        <p:spPr>
          <a:xfrm>
            <a:off x="309978" y="835399"/>
            <a:ext cx="5725983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I </a:t>
            </a:r>
            <a:r>
              <a:rPr lang="tr-TR" sz="2800" b="1" dirty="0" err="1">
                <a:solidFill>
                  <a:srgbClr val="318CC8"/>
                </a:solidFill>
              </a:rPr>
              <a:t>wear</a:t>
            </a:r>
            <a:r>
              <a:rPr lang="tr-TR" sz="2800" b="1" dirty="0"/>
              <a:t> </a:t>
            </a:r>
            <a:r>
              <a:rPr lang="tr-TR" sz="2800" b="1" dirty="0" err="1"/>
              <a:t>boots</a:t>
            </a:r>
            <a:r>
              <a:rPr lang="tr-TR" sz="2800" b="1" dirty="0"/>
              <a:t> in </a:t>
            </a:r>
            <a:r>
              <a:rPr lang="tr-TR" sz="2800" b="1" dirty="0" err="1"/>
              <a:t>autumn</a:t>
            </a:r>
            <a:r>
              <a:rPr lang="tr-TR" sz="2800" b="1" dirty="0"/>
              <a:t>.</a:t>
            </a:r>
          </a:p>
        </p:txBody>
      </p:sp>
      <p:sp>
        <p:nvSpPr>
          <p:cNvPr id="35" name="Metin kutusu 34">
            <a:extLst>
              <a:ext uri="{FF2B5EF4-FFF2-40B4-BE49-F238E27FC236}">
                <a16:creationId xmlns:a16="http://schemas.microsoft.com/office/drawing/2014/main" id="{6D02684C-9652-699F-B259-CC77F0DB4048}"/>
              </a:ext>
            </a:extLst>
          </p:cNvPr>
          <p:cNvSpPr txBox="1"/>
          <p:nvPr/>
        </p:nvSpPr>
        <p:spPr>
          <a:xfrm>
            <a:off x="309980" y="1358639"/>
            <a:ext cx="572598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(Sonbaharda bot </a:t>
            </a:r>
            <a:r>
              <a:rPr lang="tr-TR" sz="2800" b="1" dirty="0">
                <a:solidFill>
                  <a:srgbClr val="318CC8"/>
                </a:solidFill>
              </a:rPr>
              <a:t>giyerim</a:t>
            </a:r>
            <a:r>
              <a:rPr lang="tr-TR" sz="2800" b="1" dirty="0"/>
              <a:t>.)</a:t>
            </a:r>
          </a:p>
        </p:txBody>
      </p:sp>
      <p:cxnSp>
        <p:nvCxnSpPr>
          <p:cNvPr id="36" name="Düz Ok Bağlayıcısı 35">
            <a:extLst>
              <a:ext uri="{FF2B5EF4-FFF2-40B4-BE49-F238E27FC236}">
                <a16:creationId xmlns:a16="http://schemas.microsoft.com/office/drawing/2014/main" id="{C3A45AFC-CEDA-8702-35EE-FD8413E3BF13}"/>
              </a:ext>
            </a:extLst>
          </p:cNvPr>
          <p:cNvCxnSpPr>
            <a:cxnSpLocks/>
          </p:cNvCxnSpPr>
          <p:nvPr/>
        </p:nvCxnSpPr>
        <p:spPr>
          <a:xfrm flipH="1" flipV="1">
            <a:off x="5262303" y="1944510"/>
            <a:ext cx="192170" cy="517307"/>
          </a:xfrm>
          <a:prstGeom prst="straightConnector1">
            <a:avLst/>
          </a:prstGeom>
          <a:ln w="76200">
            <a:solidFill>
              <a:srgbClr val="1F70E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Metin kutusu 36">
            <a:extLst>
              <a:ext uri="{FF2B5EF4-FFF2-40B4-BE49-F238E27FC236}">
                <a16:creationId xmlns:a16="http://schemas.microsoft.com/office/drawing/2014/main" id="{2DFACB83-64DB-B700-F01E-B115DA886F39}"/>
              </a:ext>
            </a:extLst>
          </p:cNvPr>
          <p:cNvSpPr txBox="1"/>
          <p:nvPr/>
        </p:nvSpPr>
        <p:spPr>
          <a:xfrm>
            <a:off x="309975" y="829292"/>
            <a:ext cx="5725983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I </a:t>
            </a:r>
            <a:r>
              <a:rPr lang="tr-TR" sz="2800" b="1" dirty="0" err="1">
                <a:solidFill>
                  <a:srgbClr val="318CC8"/>
                </a:solidFill>
              </a:rPr>
              <a:t>take</a:t>
            </a:r>
            <a:r>
              <a:rPr lang="tr-TR" sz="2800" b="1" dirty="0"/>
              <a:t> an </a:t>
            </a:r>
            <a:r>
              <a:rPr lang="tr-TR" sz="2800" b="1" dirty="0" err="1"/>
              <a:t>umbrella</a:t>
            </a:r>
            <a:r>
              <a:rPr lang="tr-TR" sz="2800" b="1" dirty="0"/>
              <a:t> in </a:t>
            </a:r>
            <a:r>
              <a:rPr lang="tr-TR" sz="2800" b="1" dirty="0" err="1"/>
              <a:t>autumn</a:t>
            </a:r>
            <a:r>
              <a:rPr lang="tr-TR" sz="2800" b="1" dirty="0"/>
              <a:t>.</a:t>
            </a:r>
          </a:p>
        </p:txBody>
      </p:sp>
      <p:sp>
        <p:nvSpPr>
          <p:cNvPr id="38" name="Metin kutusu 37">
            <a:extLst>
              <a:ext uri="{FF2B5EF4-FFF2-40B4-BE49-F238E27FC236}">
                <a16:creationId xmlns:a16="http://schemas.microsoft.com/office/drawing/2014/main" id="{76A74D72-7900-C66D-4144-EE52962D58EC}"/>
              </a:ext>
            </a:extLst>
          </p:cNvPr>
          <p:cNvSpPr txBox="1"/>
          <p:nvPr/>
        </p:nvSpPr>
        <p:spPr>
          <a:xfrm>
            <a:off x="309977" y="1352532"/>
            <a:ext cx="572598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(Sonbaharda şemsiye </a:t>
            </a:r>
            <a:r>
              <a:rPr lang="tr-TR" sz="2800" b="1" dirty="0">
                <a:solidFill>
                  <a:srgbClr val="318CC8"/>
                </a:solidFill>
              </a:rPr>
              <a:t>alırım</a:t>
            </a:r>
            <a:r>
              <a:rPr lang="tr-TR" sz="2800" b="1" dirty="0"/>
              <a:t>.)</a:t>
            </a:r>
          </a:p>
        </p:txBody>
      </p:sp>
      <p:pic>
        <p:nvPicPr>
          <p:cNvPr id="40" name="Resim 39">
            <a:extLst>
              <a:ext uri="{FF2B5EF4-FFF2-40B4-BE49-F238E27FC236}">
                <a16:creationId xmlns:a16="http://schemas.microsoft.com/office/drawing/2014/main" id="{89EEB58B-66C7-8E34-8289-CFF34F9FCF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566" y="2490919"/>
            <a:ext cx="938976" cy="938976"/>
          </a:xfrm>
          <a:prstGeom prst="rect">
            <a:avLst/>
          </a:prstGeom>
        </p:spPr>
      </p:pic>
      <p:pic>
        <p:nvPicPr>
          <p:cNvPr id="42" name="Resim 41">
            <a:extLst>
              <a:ext uri="{FF2B5EF4-FFF2-40B4-BE49-F238E27FC236}">
                <a16:creationId xmlns:a16="http://schemas.microsoft.com/office/drawing/2014/main" id="{E1262D28-2D99-86F3-299E-A5E5253AC1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900" y="2503170"/>
            <a:ext cx="965249" cy="965249"/>
          </a:xfrm>
          <a:prstGeom prst="rect">
            <a:avLst/>
          </a:prstGeom>
        </p:spPr>
      </p:pic>
      <p:pic>
        <p:nvPicPr>
          <p:cNvPr id="44" name="Resim 43">
            <a:extLst>
              <a:ext uri="{FF2B5EF4-FFF2-40B4-BE49-F238E27FC236}">
                <a16:creationId xmlns:a16="http://schemas.microsoft.com/office/drawing/2014/main" id="{397EC85D-AD05-4001-D608-65ED8B87FF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054" y="2518015"/>
            <a:ext cx="965248" cy="965248"/>
          </a:xfrm>
          <a:prstGeom prst="rect">
            <a:avLst/>
          </a:prstGeom>
        </p:spPr>
      </p:pic>
      <p:pic>
        <p:nvPicPr>
          <p:cNvPr id="46" name="Resim 45">
            <a:extLst>
              <a:ext uri="{FF2B5EF4-FFF2-40B4-BE49-F238E27FC236}">
                <a16:creationId xmlns:a16="http://schemas.microsoft.com/office/drawing/2014/main" id="{7A88CE74-379E-9B29-DDC6-3CF72DD6BC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939" y="2500346"/>
            <a:ext cx="1112475" cy="1112475"/>
          </a:xfrm>
          <a:prstGeom prst="rect">
            <a:avLst/>
          </a:prstGeom>
        </p:spPr>
      </p:pic>
      <p:pic>
        <p:nvPicPr>
          <p:cNvPr id="48" name="Resim 47">
            <a:extLst>
              <a:ext uri="{FF2B5EF4-FFF2-40B4-BE49-F238E27FC236}">
                <a16:creationId xmlns:a16="http://schemas.microsoft.com/office/drawing/2014/main" id="{4F3875BE-1CA2-1A9A-BA67-EA1BE140BD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131" y="2132523"/>
            <a:ext cx="1386629" cy="1386629"/>
          </a:xfrm>
          <a:prstGeom prst="rect">
            <a:avLst/>
          </a:prstGeom>
        </p:spPr>
      </p:pic>
      <p:cxnSp>
        <p:nvCxnSpPr>
          <p:cNvPr id="49" name="Düz Ok Bağlayıcısı 48">
            <a:extLst>
              <a:ext uri="{FF2B5EF4-FFF2-40B4-BE49-F238E27FC236}">
                <a16:creationId xmlns:a16="http://schemas.microsoft.com/office/drawing/2014/main" id="{CCA13AC4-5968-0E67-18CC-12F2C5F95091}"/>
              </a:ext>
            </a:extLst>
          </p:cNvPr>
          <p:cNvCxnSpPr>
            <a:cxnSpLocks/>
          </p:cNvCxnSpPr>
          <p:nvPr/>
        </p:nvCxnSpPr>
        <p:spPr>
          <a:xfrm flipV="1">
            <a:off x="7004037" y="1967736"/>
            <a:ext cx="93005" cy="532610"/>
          </a:xfrm>
          <a:prstGeom prst="straightConnector1">
            <a:avLst/>
          </a:prstGeom>
          <a:ln w="76200">
            <a:solidFill>
              <a:srgbClr val="1F70E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Metin kutusu 51">
            <a:extLst>
              <a:ext uri="{FF2B5EF4-FFF2-40B4-BE49-F238E27FC236}">
                <a16:creationId xmlns:a16="http://schemas.microsoft.com/office/drawing/2014/main" id="{03B8E91A-FA7C-AF70-288A-B96D1F83A7AC}"/>
              </a:ext>
            </a:extLst>
          </p:cNvPr>
          <p:cNvSpPr txBox="1"/>
          <p:nvPr/>
        </p:nvSpPr>
        <p:spPr>
          <a:xfrm>
            <a:off x="6466014" y="829292"/>
            <a:ext cx="5725983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I </a:t>
            </a:r>
            <a:r>
              <a:rPr lang="tr-TR" sz="2800" b="1" dirty="0" err="1">
                <a:solidFill>
                  <a:srgbClr val="318CC8"/>
                </a:solidFill>
              </a:rPr>
              <a:t>wear</a:t>
            </a:r>
            <a:r>
              <a:rPr lang="tr-TR" sz="2800" b="1" dirty="0"/>
              <a:t> a </a:t>
            </a:r>
            <a:r>
              <a:rPr lang="tr-TR" sz="2800" b="1" dirty="0" err="1"/>
              <a:t>jumper</a:t>
            </a:r>
            <a:r>
              <a:rPr lang="tr-TR" sz="2800" b="1" dirty="0"/>
              <a:t> in </a:t>
            </a:r>
            <a:r>
              <a:rPr lang="tr-TR" sz="2800" b="1" dirty="0" err="1"/>
              <a:t>winter</a:t>
            </a:r>
            <a:r>
              <a:rPr lang="tr-TR" sz="2800" b="1" dirty="0"/>
              <a:t>.</a:t>
            </a:r>
          </a:p>
        </p:txBody>
      </p:sp>
      <p:sp>
        <p:nvSpPr>
          <p:cNvPr id="53" name="Metin kutusu 52">
            <a:extLst>
              <a:ext uri="{FF2B5EF4-FFF2-40B4-BE49-F238E27FC236}">
                <a16:creationId xmlns:a16="http://schemas.microsoft.com/office/drawing/2014/main" id="{9A345207-3677-34AD-B36E-51C96F47EA99}"/>
              </a:ext>
            </a:extLst>
          </p:cNvPr>
          <p:cNvSpPr txBox="1"/>
          <p:nvPr/>
        </p:nvSpPr>
        <p:spPr>
          <a:xfrm>
            <a:off x="6466016" y="1352532"/>
            <a:ext cx="572598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(Kışın kazak </a:t>
            </a:r>
            <a:r>
              <a:rPr lang="tr-TR" sz="2800" b="1" dirty="0">
                <a:solidFill>
                  <a:srgbClr val="318CC8"/>
                </a:solidFill>
              </a:rPr>
              <a:t>giyerim</a:t>
            </a:r>
            <a:r>
              <a:rPr lang="tr-TR" sz="2800" b="1" dirty="0"/>
              <a:t>.)</a:t>
            </a:r>
          </a:p>
        </p:txBody>
      </p:sp>
      <p:cxnSp>
        <p:nvCxnSpPr>
          <p:cNvPr id="54" name="Düz Ok Bağlayıcısı 53">
            <a:extLst>
              <a:ext uri="{FF2B5EF4-FFF2-40B4-BE49-F238E27FC236}">
                <a16:creationId xmlns:a16="http://schemas.microsoft.com/office/drawing/2014/main" id="{7D83B2D5-7826-23E4-72A3-E6410F0C16CF}"/>
              </a:ext>
            </a:extLst>
          </p:cNvPr>
          <p:cNvCxnSpPr>
            <a:cxnSpLocks/>
          </p:cNvCxnSpPr>
          <p:nvPr/>
        </p:nvCxnSpPr>
        <p:spPr>
          <a:xfrm flipV="1">
            <a:off x="8107946" y="1947612"/>
            <a:ext cx="93005" cy="532610"/>
          </a:xfrm>
          <a:prstGeom prst="straightConnector1">
            <a:avLst/>
          </a:prstGeom>
          <a:ln w="76200">
            <a:solidFill>
              <a:srgbClr val="1F70E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Metin kutusu 54">
            <a:extLst>
              <a:ext uri="{FF2B5EF4-FFF2-40B4-BE49-F238E27FC236}">
                <a16:creationId xmlns:a16="http://schemas.microsoft.com/office/drawing/2014/main" id="{949F23A5-02D1-05C8-6755-18BD93A8377B}"/>
              </a:ext>
            </a:extLst>
          </p:cNvPr>
          <p:cNvSpPr txBox="1"/>
          <p:nvPr/>
        </p:nvSpPr>
        <p:spPr>
          <a:xfrm>
            <a:off x="6466011" y="829292"/>
            <a:ext cx="5725983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I </a:t>
            </a:r>
            <a:r>
              <a:rPr lang="tr-TR" sz="2800" b="1" dirty="0" err="1">
                <a:solidFill>
                  <a:srgbClr val="318CC8"/>
                </a:solidFill>
              </a:rPr>
              <a:t>wear</a:t>
            </a:r>
            <a:r>
              <a:rPr lang="tr-TR" sz="2800" b="1" dirty="0"/>
              <a:t> a </a:t>
            </a:r>
            <a:r>
              <a:rPr lang="tr-TR" sz="2800" b="1" dirty="0" err="1"/>
              <a:t>coat</a:t>
            </a:r>
            <a:r>
              <a:rPr lang="tr-TR" sz="2800" b="1" dirty="0"/>
              <a:t> in </a:t>
            </a:r>
            <a:r>
              <a:rPr lang="tr-TR" sz="2800" b="1" dirty="0" err="1"/>
              <a:t>winter</a:t>
            </a:r>
            <a:r>
              <a:rPr lang="tr-TR" sz="2800" b="1" dirty="0"/>
              <a:t>.</a:t>
            </a:r>
          </a:p>
        </p:txBody>
      </p:sp>
      <p:sp>
        <p:nvSpPr>
          <p:cNvPr id="56" name="Metin kutusu 55">
            <a:extLst>
              <a:ext uri="{FF2B5EF4-FFF2-40B4-BE49-F238E27FC236}">
                <a16:creationId xmlns:a16="http://schemas.microsoft.com/office/drawing/2014/main" id="{3C55611B-4220-063F-3216-DE330BAF8CAE}"/>
              </a:ext>
            </a:extLst>
          </p:cNvPr>
          <p:cNvSpPr txBox="1"/>
          <p:nvPr/>
        </p:nvSpPr>
        <p:spPr>
          <a:xfrm>
            <a:off x="6466013" y="1352532"/>
            <a:ext cx="572598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(Kışın mont </a:t>
            </a:r>
            <a:r>
              <a:rPr lang="tr-TR" sz="2800" b="1" dirty="0">
                <a:solidFill>
                  <a:srgbClr val="318CC8"/>
                </a:solidFill>
              </a:rPr>
              <a:t>giyerim</a:t>
            </a:r>
            <a:r>
              <a:rPr lang="tr-TR" sz="2800" b="1" dirty="0"/>
              <a:t>.)</a:t>
            </a:r>
          </a:p>
        </p:txBody>
      </p:sp>
      <p:cxnSp>
        <p:nvCxnSpPr>
          <p:cNvPr id="57" name="Düz Ok Bağlayıcısı 56">
            <a:extLst>
              <a:ext uri="{FF2B5EF4-FFF2-40B4-BE49-F238E27FC236}">
                <a16:creationId xmlns:a16="http://schemas.microsoft.com/office/drawing/2014/main" id="{FDE5A2A8-91D8-9BB5-4A03-EDCDFB3DFF4C}"/>
              </a:ext>
            </a:extLst>
          </p:cNvPr>
          <p:cNvCxnSpPr>
            <a:cxnSpLocks/>
          </p:cNvCxnSpPr>
          <p:nvPr/>
        </p:nvCxnSpPr>
        <p:spPr>
          <a:xfrm flipV="1">
            <a:off x="9137316" y="1976571"/>
            <a:ext cx="93005" cy="532610"/>
          </a:xfrm>
          <a:prstGeom prst="straightConnector1">
            <a:avLst/>
          </a:prstGeom>
          <a:ln w="76200">
            <a:solidFill>
              <a:srgbClr val="1F70E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Metin kutusu 57">
            <a:extLst>
              <a:ext uri="{FF2B5EF4-FFF2-40B4-BE49-F238E27FC236}">
                <a16:creationId xmlns:a16="http://schemas.microsoft.com/office/drawing/2014/main" id="{DD4789F4-2287-B2B6-4447-1FABEA226D01}"/>
              </a:ext>
            </a:extLst>
          </p:cNvPr>
          <p:cNvSpPr txBox="1"/>
          <p:nvPr/>
        </p:nvSpPr>
        <p:spPr>
          <a:xfrm>
            <a:off x="6466011" y="829292"/>
            <a:ext cx="5725983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I </a:t>
            </a:r>
            <a:r>
              <a:rPr lang="tr-TR" sz="2800" b="1" dirty="0" err="1">
                <a:solidFill>
                  <a:srgbClr val="318CC8"/>
                </a:solidFill>
              </a:rPr>
              <a:t>wear</a:t>
            </a:r>
            <a:r>
              <a:rPr lang="tr-TR" sz="2800" b="1" dirty="0"/>
              <a:t> a </a:t>
            </a:r>
            <a:r>
              <a:rPr lang="tr-TR" sz="2800" b="1" dirty="0" err="1"/>
              <a:t>scarf</a:t>
            </a:r>
            <a:r>
              <a:rPr lang="tr-TR" sz="2800" b="1" dirty="0"/>
              <a:t> in </a:t>
            </a:r>
            <a:r>
              <a:rPr lang="tr-TR" sz="2800" b="1" dirty="0" err="1"/>
              <a:t>winter</a:t>
            </a:r>
            <a:r>
              <a:rPr lang="tr-TR" sz="2800" b="1" dirty="0"/>
              <a:t>.</a:t>
            </a:r>
          </a:p>
        </p:txBody>
      </p:sp>
      <p:sp>
        <p:nvSpPr>
          <p:cNvPr id="59" name="Metin kutusu 58">
            <a:extLst>
              <a:ext uri="{FF2B5EF4-FFF2-40B4-BE49-F238E27FC236}">
                <a16:creationId xmlns:a16="http://schemas.microsoft.com/office/drawing/2014/main" id="{73C3A7BC-0CCF-8CCC-BA55-B3D2848B5A4B}"/>
              </a:ext>
            </a:extLst>
          </p:cNvPr>
          <p:cNvSpPr txBox="1"/>
          <p:nvPr/>
        </p:nvSpPr>
        <p:spPr>
          <a:xfrm>
            <a:off x="6466013" y="1352532"/>
            <a:ext cx="572598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(Kışın atkı </a:t>
            </a:r>
            <a:r>
              <a:rPr lang="tr-TR" sz="2800" b="1" dirty="0">
                <a:solidFill>
                  <a:srgbClr val="318CC8"/>
                </a:solidFill>
              </a:rPr>
              <a:t>takarım</a:t>
            </a:r>
            <a:r>
              <a:rPr lang="tr-TR" sz="2800" b="1" dirty="0"/>
              <a:t>.)</a:t>
            </a:r>
          </a:p>
        </p:txBody>
      </p:sp>
      <p:cxnSp>
        <p:nvCxnSpPr>
          <p:cNvPr id="60" name="Düz Ok Bağlayıcısı 59">
            <a:extLst>
              <a:ext uri="{FF2B5EF4-FFF2-40B4-BE49-F238E27FC236}">
                <a16:creationId xmlns:a16="http://schemas.microsoft.com/office/drawing/2014/main" id="{6734AF31-E52D-C1AD-881E-400158DA0481}"/>
              </a:ext>
            </a:extLst>
          </p:cNvPr>
          <p:cNvCxnSpPr>
            <a:cxnSpLocks/>
          </p:cNvCxnSpPr>
          <p:nvPr/>
        </p:nvCxnSpPr>
        <p:spPr>
          <a:xfrm flipH="1" flipV="1">
            <a:off x="10108509" y="1990645"/>
            <a:ext cx="72636" cy="500274"/>
          </a:xfrm>
          <a:prstGeom prst="straightConnector1">
            <a:avLst/>
          </a:prstGeom>
          <a:ln w="76200">
            <a:solidFill>
              <a:srgbClr val="1F70E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Metin kutusu 61">
            <a:extLst>
              <a:ext uri="{FF2B5EF4-FFF2-40B4-BE49-F238E27FC236}">
                <a16:creationId xmlns:a16="http://schemas.microsoft.com/office/drawing/2014/main" id="{5BD21783-B1DD-D032-C03B-0591648ADE05}"/>
              </a:ext>
            </a:extLst>
          </p:cNvPr>
          <p:cNvSpPr txBox="1"/>
          <p:nvPr/>
        </p:nvSpPr>
        <p:spPr>
          <a:xfrm>
            <a:off x="6466017" y="829292"/>
            <a:ext cx="5725983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I </a:t>
            </a:r>
            <a:r>
              <a:rPr lang="tr-TR" sz="2800" b="1" dirty="0" err="1">
                <a:solidFill>
                  <a:srgbClr val="318CC8"/>
                </a:solidFill>
              </a:rPr>
              <a:t>wear</a:t>
            </a:r>
            <a:r>
              <a:rPr lang="tr-TR" sz="2800" b="1" dirty="0"/>
              <a:t> </a:t>
            </a:r>
            <a:r>
              <a:rPr lang="tr-TR" sz="2800" b="1" dirty="0" err="1"/>
              <a:t>gloves</a:t>
            </a:r>
            <a:r>
              <a:rPr lang="tr-TR" sz="2800" b="1" dirty="0"/>
              <a:t> in </a:t>
            </a:r>
            <a:r>
              <a:rPr lang="tr-TR" sz="2800" b="1" dirty="0" err="1"/>
              <a:t>winter</a:t>
            </a:r>
            <a:r>
              <a:rPr lang="tr-TR" sz="2800" b="1" dirty="0"/>
              <a:t>.</a:t>
            </a:r>
          </a:p>
        </p:txBody>
      </p:sp>
      <p:sp>
        <p:nvSpPr>
          <p:cNvPr id="63" name="Metin kutusu 62">
            <a:extLst>
              <a:ext uri="{FF2B5EF4-FFF2-40B4-BE49-F238E27FC236}">
                <a16:creationId xmlns:a16="http://schemas.microsoft.com/office/drawing/2014/main" id="{F20ED204-6931-F00B-6C47-2DEBCD4198A7}"/>
              </a:ext>
            </a:extLst>
          </p:cNvPr>
          <p:cNvSpPr txBox="1"/>
          <p:nvPr/>
        </p:nvSpPr>
        <p:spPr>
          <a:xfrm>
            <a:off x="6466019" y="1352532"/>
            <a:ext cx="572598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(Kışın eldiven </a:t>
            </a:r>
            <a:r>
              <a:rPr lang="tr-TR" sz="2800" b="1" dirty="0">
                <a:solidFill>
                  <a:srgbClr val="318CC8"/>
                </a:solidFill>
              </a:rPr>
              <a:t>takarım</a:t>
            </a:r>
            <a:r>
              <a:rPr lang="tr-TR" sz="2800" b="1" dirty="0"/>
              <a:t>.)</a:t>
            </a:r>
          </a:p>
        </p:txBody>
      </p:sp>
      <p:pic>
        <p:nvPicPr>
          <p:cNvPr id="65" name="Resim 64">
            <a:extLst>
              <a:ext uri="{FF2B5EF4-FFF2-40B4-BE49-F238E27FC236}">
                <a16:creationId xmlns:a16="http://schemas.microsoft.com/office/drawing/2014/main" id="{55C0313D-4E19-C925-A566-9FC1D87686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94" y="3393984"/>
            <a:ext cx="1369471" cy="1369471"/>
          </a:xfrm>
          <a:prstGeom prst="rect">
            <a:avLst/>
          </a:prstGeom>
        </p:spPr>
      </p:pic>
      <p:pic>
        <p:nvPicPr>
          <p:cNvPr id="67" name="Resim 66">
            <a:extLst>
              <a:ext uri="{FF2B5EF4-FFF2-40B4-BE49-F238E27FC236}">
                <a16:creationId xmlns:a16="http://schemas.microsoft.com/office/drawing/2014/main" id="{3D9C3D86-3A91-128E-04D0-A1A2FF51D90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261" y="3587204"/>
            <a:ext cx="893901" cy="893901"/>
          </a:xfrm>
          <a:prstGeom prst="rect">
            <a:avLst/>
          </a:prstGeom>
        </p:spPr>
      </p:pic>
      <p:pic>
        <p:nvPicPr>
          <p:cNvPr id="69" name="Resim 68">
            <a:extLst>
              <a:ext uri="{FF2B5EF4-FFF2-40B4-BE49-F238E27FC236}">
                <a16:creationId xmlns:a16="http://schemas.microsoft.com/office/drawing/2014/main" id="{6363A897-284C-8EBD-7A53-30B74731206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679" y="3537524"/>
            <a:ext cx="1025321" cy="1025321"/>
          </a:xfrm>
          <a:prstGeom prst="rect">
            <a:avLst/>
          </a:prstGeom>
        </p:spPr>
      </p:pic>
      <p:pic>
        <p:nvPicPr>
          <p:cNvPr id="71" name="Resim 70">
            <a:extLst>
              <a:ext uri="{FF2B5EF4-FFF2-40B4-BE49-F238E27FC236}">
                <a16:creationId xmlns:a16="http://schemas.microsoft.com/office/drawing/2014/main" id="{E13686CB-A985-2679-7E70-CB5AB94351E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467" y="3588617"/>
            <a:ext cx="788547" cy="788547"/>
          </a:xfrm>
          <a:prstGeom prst="rect">
            <a:avLst/>
          </a:prstGeom>
        </p:spPr>
      </p:pic>
      <p:pic>
        <p:nvPicPr>
          <p:cNvPr id="73" name="Resim 72">
            <a:extLst>
              <a:ext uri="{FF2B5EF4-FFF2-40B4-BE49-F238E27FC236}">
                <a16:creationId xmlns:a16="http://schemas.microsoft.com/office/drawing/2014/main" id="{DEB71E85-DC3C-B093-8AE7-61B667F0065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021" y="3487693"/>
            <a:ext cx="931058" cy="931058"/>
          </a:xfrm>
          <a:prstGeom prst="rect">
            <a:avLst/>
          </a:prstGeom>
        </p:spPr>
      </p:pic>
      <p:cxnSp>
        <p:nvCxnSpPr>
          <p:cNvPr id="74" name="Düz Ok Bağlayıcısı 73">
            <a:extLst>
              <a:ext uri="{FF2B5EF4-FFF2-40B4-BE49-F238E27FC236}">
                <a16:creationId xmlns:a16="http://schemas.microsoft.com/office/drawing/2014/main" id="{69CA10AA-6F56-8EE9-BE5D-95A7FD8B20C5}"/>
              </a:ext>
            </a:extLst>
          </p:cNvPr>
          <p:cNvCxnSpPr>
            <a:cxnSpLocks/>
          </p:cNvCxnSpPr>
          <p:nvPr/>
        </p:nvCxnSpPr>
        <p:spPr>
          <a:xfrm flipH="1">
            <a:off x="1664850" y="4282743"/>
            <a:ext cx="296240" cy="634863"/>
          </a:xfrm>
          <a:prstGeom prst="straightConnector1">
            <a:avLst/>
          </a:prstGeom>
          <a:ln w="76200">
            <a:solidFill>
              <a:srgbClr val="1F70E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Metin kutusu 76">
            <a:extLst>
              <a:ext uri="{FF2B5EF4-FFF2-40B4-BE49-F238E27FC236}">
                <a16:creationId xmlns:a16="http://schemas.microsoft.com/office/drawing/2014/main" id="{03F50A6F-B844-AFED-4357-0503B6866779}"/>
              </a:ext>
            </a:extLst>
          </p:cNvPr>
          <p:cNvSpPr txBox="1"/>
          <p:nvPr/>
        </p:nvSpPr>
        <p:spPr>
          <a:xfrm>
            <a:off x="210595" y="5018820"/>
            <a:ext cx="5725983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I </a:t>
            </a:r>
            <a:r>
              <a:rPr lang="tr-TR" sz="2800" b="1" dirty="0" err="1">
                <a:solidFill>
                  <a:srgbClr val="318CC8"/>
                </a:solidFill>
              </a:rPr>
              <a:t>wear</a:t>
            </a:r>
            <a:r>
              <a:rPr lang="tr-TR" sz="2800" b="1" dirty="0"/>
              <a:t> </a:t>
            </a:r>
            <a:r>
              <a:rPr lang="tr-TR" sz="2800" b="1" dirty="0" err="1"/>
              <a:t>sneakers</a:t>
            </a:r>
            <a:r>
              <a:rPr lang="tr-TR" sz="2800" b="1" dirty="0"/>
              <a:t> in </a:t>
            </a:r>
            <a:r>
              <a:rPr lang="tr-TR" sz="2800" b="1" dirty="0" err="1"/>
              <a:t>spring</a:t>
            </a:r>
            <a:r>
              <a:rPr lang="tr-TR" sz="2800" b="1" dirty="0"/>
              <a:t>.</a:t>
            </a:r>
          </a:p>
        </p:txBody>
      </p:sp>
      <p:sp>
        <p:nvSpPr>
          <p:cNvPr id="78" name="Metin kutusu 77">
            <a:extLst>
              <a:ext uri="{FF2B5EF4-FFF2-40B4-BE49-F238E27FC236}">
                <a16:creationId xmlns:a16="http://schemas.microsoft.com/office/drawing/2014/main" id="{36A4CC2E-6FA9-849C-B416-8A6B7772E72C}"/>
              </a:ext>
            </a:extLst>
          </p:cNvPr>
          <p:cNvSpPr txBox="1"/>
          <p:nvPr/>
        </p:nvSpPr>
        <p:spPr>
          <a:xfrm>
            <a:off x="210597" y="5542060"/>
            <a:ext cx="572598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(İlkbaharda spor ayakkabı </a:t>
            </a:r>
            <a:r>
              <a:rPr lang="tr-TR" sz="2800" b="1" dirty="0">
                <a:solidFill>
                  <a:srgbClr val="318CC8"/>
                </a:solidFill>
              </a:rPr>
              <a:t>giyerim</a:t>
            </a:r>
            <a:r>
              <a:rPr lang="tr-TR" sz="2800" b="1" dirty="0"/>
              <a:t>.)</a:t>
            </a:r>
          </a:p>
        </p:txBody>
      </p:sp>
      <p:cxnSp>
        <p:nvCxnSpPr>
          <p:cNvPr id="89" name="Düz Ok Bağlayıcısı 88">
            <a:extLst>
              <a:ext uri="{FF2B5EF4-FFF2-40B4-BE49-F238E27FC236}">
                <a16:creationId xmlns:a16="http://schemas.microsoft.com/office/drawing/2014/main" id="{D0473B5D-05D1-27D5-73B0-F8D7D9D658B7}"/>
              </a:ext>
            </a:extLst>
          </p:cNvPr>
          <p:cNvCxnSpPr>
            <a:cxnSpLocks/>
          </p:cNvCxnSpPr>
          <p:nvPr/>
        </p:nvCxnSpPr>
        <p:spPr>
          <a:xfrm flipH="1">
            <a:off x="2800990" y="4362534"/>
            <a:ext cx="296240" cy="634863"/>
          </a:xfrm>
          <a:prstGeom prst="straightConnector1">
            <a:avLst/>
          </a:prstGeom>
          <a:ln w="76200">
            <a:solidFill>
              <a:srgbClr val="1F70E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Metin kutusu 89">
            <a:extLst>
              <a:ext uri="{FF2B5EF4-FFF2-40B4-BE49-F238E27FC236}">
                <a16:creationId xmlns:a16="http://schemas.microsoft.com/office/drawing/2014/main" id="{AD6116E0-E76B-C457-7B76-66303864A751}"/>
              </a:ext>
            </a:extLst>
          </p:cNvPr>
          <p:cNvSpPr txBox="1"/>
          <p:nvPr/>
        </p:nvSpPr>
        <p:spPr>
          <a:xfrm>
            <a:off x="210595" y="5013472"/>
            <a:ext cx="5725983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I </a:t>
            </a:r>
            <a:r>
              <a:rPr lang="tr-TR" sz="2800" b="1" dirty="0" err="1">
                <a:solidFill>
                  <a:srgbClr val="318CC8"/>
                </a:solidFill>
              </a:rPr>
              <a:t>wear</a:t>
            </a:r>
            <a:r>
              <a:rPr lang="tr-TR" sz="2800" b="1" dirty="0"/>
              <a:t> a </a:t>
            </a:r>
            <a:r>
              <a:rPr lang="tr-TR" sz="2800" b="1" dirty="0" err="1"/>
              <a:t>blouse</a:t>
            </a:r>
            <a:r>
              <a:rPr lang="tr-TR" sz="2800" b="1" dirty="0"/>
              <a:t> in </a:t>
            </a:r>
            <a:r>
              <a:rPr lang="tr-TR" sz="2800" b="1" dirty="0" err="1"/>
              <a:t>spring</a:t>
            </a:r>
            <a:r>
              <a:rPr lang="tr-TR" sz="2800" b="1" dirty="0"/>
              <a:t>.</a:t>
            </a:r>
          </a:p>
        </p:txBody>
      </p:sp>
      <p:sp>
        <p:nvSpPr>
          <p:cNvPr id="91" name="Metin kutusu 90">
            <a:extLst>
              <a:ext uri="{FF2B5EF4-FFF2-40B4-BE49-F238E27FC236}">
                <a16:creationId xmlns:a16="http://schemas.microsoft.com/office/drawing/2014/main" id="{C04A8151-2E93-C60C-12B9-03B79EE0D794}"/>
              </a:ext>
            </a:extLst>
          </p:cNvPr>
          <p:cNvSpPr txBox="1"/>
          <p:nvPr/>
        </p:nvSpPr>
        <p:spPr>
          <a:xfrm>
            <a:off x="210597" y="5536712"/>
            <a:ext cx="572598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(İlkbaharda bluz </a:t>
            </a:r>
            <a:r>
              <a:rPr lang="tr-TR" sz="2800" b="1" dirty="0">
                <a:solidFill>
                  <a:srgbClr val="318CC8"/>
                </a:solidFill>
              </a:rPr>
              <a:t>giyerim</a:t>
            </a:r>
            <a:r>
              <a:rPr lang="tr-TR" sz="2800" b="1" dirty="0"/>
              <a:t>.)</a:t>
            </a:r>
          </a:p>
        </p:txBody>
      </p:sp>
      <p:cxnSp>
        <p:nvCxnSpPr>
          <p:cNvPr id="92" name="Düz Ok Bağlayıcısı 91">
            <a:extLst>
              <a:ext uri="{FF2B5EF4-FFF2-40B4-BE49-F238E27FC236}">
                <a16:creationId xmlns:a16="http://schemas.microsoft.com/office/drawing/2014/main" id="{C760409D-B135-9674-8B0C-7A236BD1DAB9}"/>
              </a:ext>
            </a:extLst>
          </p:cNvPr>
          <p:cNvCxnSpPr>
            <a:cxnSpLocks/>
          </p:cNvCxnSpPr>
          <p:nvPr/>
        </p:nvCxnSpPr>
        <p:spPr>
          <a:xfrm flipH="1">
            <a:off x="3962343" y="4384621"/>
            <a:ext cx="296240" cy="634863"/>
          </a:xfrm>
          <a:prstGeom prst="straightConnector1">
            <a:avLst/>
          </a:prstGeom>
          <a:ln w="76200">
            <a:solidFill>
              <a:srgbClr val="1F70E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Metin kutusu 92">
            <a:extLst>
              <a:ext uri="{FF2B5EF4-FFF2-40B4-BE49-F238E27FC236}">
                <a16:creationId xmlns:a16="http://schemas.microsoft.com/office/drawing/2014/main" id="{A303BB97-6C95-CB11-1046-6E51EC1DBF9D}"/>
              </a:ext>
            </a:extLst>
          </p:cNvPr>
          <p:cNvSpPr txBox="1"/>
          <p:nvPr/>
        </p:nvSpPr>
        <p:spPr>
          <a:xfrm>
            <a:off x="210595" y="5016156"/>
            <a:ext cx="5725983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I </a:t>
            </a:r>
            <a:r>
              <a:rPr lang="tr-TR" sz="2800" b="1" dirty="0" err="1">
                <a:solidFill>
                  <a:srgbClr val="318CC8"/>
                </a:solidFill>
              </a:rPr>
              <a:t>wear</a:t>
            </a:r>
            <a:r>
              <a:rPr lang="tr-TR" sz="2800" b="1" dirty="0"/>
              <a:t> a </a:t>
            </a:r>
            <a:r>
              <a:rPr lang="tr-TR" sz="2800" b="1" dirty="0" err="1"/>
              <a:t>skirt</a:t>
            </a:r>
            <a:r>
              <a:rPr lang="tr-TR" sz="2800" b="1" dirty="0"/>
              <a:t> in </a:t>
            </a:r>
            <a:r>
              <a:rPr lang="tr-TR" sz="2800" b="1" dirty="0" err="1"/>
              <a:t>spring</a:t>
            </a:r>
            <a:r>
              <a:rPr lang="tr-TR" sz="2800" b="1" dirty="0"/>
              <a:t>.</a:t>
            </a:r>
          </a:p>
        </p:txBody>
      </p:sp>
      <p:sp>
        <p:nvSpPr>
          <p:cNvPr id="94" name="Metin kutusu 93">
            <a:extLst>
              <a:ext uri="{FF2B5EF4-FFF2-40B4-BE49-F238E27FC236}">
                <a16:creationId xmlns:a16="http://schemas.microsoft.com/office/drawing/2014/main" id="{0B50D16E-A563-A106-83F8-650164F0A389}"/>
              </a:ext>
            </a:extLst>
          </p:cNvPr>
          <p:cNvSpPr txBox="1"/>
          <p:nvPr/>
        </p:nvSpPr>
        <p:spPr>
          <a:xfrm>
            <a:off x="210597" y="5539396"/>
            <a:ext cx="572598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(İlkbaharda etek </a:t>
            </a:r>
            <a:r>
              <a:rPr lang="tr-TR" sz="2800" b="1" dirty="0">
                <a:solidFill>
                  <a:srgbClr val="318CC8"/>
                </a:solidFill>
              </a:rPr>
              <a:t>giyerim</a:t>
            </a:r>
            <a:r>
              <a:rPr lang="tr-TR" sz="2800" b="1" dirty="0"/>
              <a:t>.)</a:t>
            </a:r>
          </a:p>
        </p:txBody>
      </p:sp>
      <p:cxnSp>
        <p:nvCxnSpPr>
          <p:cNvPr id="95" name="Düz Ok Bağlayıcısı 94">
            <a:extLst>
              <a:ext uri="{FF2B5EF4-FFF2-40B4-BE49-F238E27FC236}">
                <a16:creationId xmlns:a16="http://schemas.microsoft.com/office/drawing/2014/main" id="{90D11C48-494E-ED56-2C5D-4CDA9FA68A1F}"/>
              </a:ext>
            </a:extLst>
          </p:cNvPr>
          <p:cNvCxnSpPr>
            <a:cxnSpLocks/>
          </p:cNvCxnSpPr>
          <p:nvPr/>
        </p:nvCxnSpPr>
        <p:spPr>
          <a:xfrm flipH="1">
            <a:off x="5089208" y="4426001"/>
            <a:ext cx="296240" cy="634863"/>
          </a:xfrm>
          <a:prstGeom prst="straightConnector1">
            <a:avLst/>
          </a:prstGeom>
          <a:ln w="76200">
            <a:solidFill>
              <a:srgbClr val="1F70E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Metin kutusu 95">
            <a:extLst>
              <a:ext uri="{FF2B5EF4-FFF2-40B4-BE49-F238E27FC236}">
                <a16:creationId xmlns:a16="http://schemas.microsoft.com/office/drawing/2014/main" id="{2178ABBF-2025-4D74-4F6C-1747E1754879}"/>
              </a:ext>
            </a:extLst>
          </p:cNvPr>
          <p:cNvSpPr txBox="1"/>
          <p:nvPr/>
        </p:nvSpPr>
        <p:spPr>
          <a:xfrm>
            <a:off x="210592" y="5025783"/>
            <a:ext cx="5725983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I </a:t>
            </a:r>
            <a:r>
              <a:rPr lang="tr-TR" sz="2800" b="1" dirty="0" err="1">
                <a:solidFill>
                  <a:srgbClr val="318CC8"/>
                </a:solidFill>
              </a:rPr>
              <a:t>wear</a:t>
            </a:r>
            <a:r>
              <a:rPr lang="tr-TR" sz="2800" b="1" dirty="0"/>
              <a:t> a </a:t>
            </a:r>
            <a:r>
              <a:rPr lang="tr-TR" sz="2800" b="1" dirty="0" err="1"/>
              <a:t>jacket</a:t>
            </a:r>
            <a:r>
              <a:rPr lang="tr-TR" sz="2800" b="1" dirty="0"/>
              <a:t> in </a:t>
            </a:r>
            <a:r>
              <a:rPr lang="tr-TR" sz="2800" b="1" dirty="0" err="1"/>
              <a:t>spring</a:t>
            </a:r>
            <a:r>
              <a:rPr lang="tr-TR" sz="2800" b="1" dirty="0"/>
              <a:t>.</a:t>
            </a:r>
          </a:p>
        </p:txBody>
      </p:sp>
      <p:sp>
        <p:nvSpPr>
          <p:cNvPr id="97" name="Metin kutusu 96">
            <a:extLst>
              <a:ext uri="{FF2B5EF4-FFF2-40B4-BE49-F238E27FC236}">
                <a16:creationId xmlns:a16="http://schemas.microsoft.com/office/drawing/2014/main" id="{FC5B3284-5C9F-105F-E05F-E4B4BB55048A}"/>
              </a:ext>
            </a:extLst>
          </p:cNvPr>
          <p:cNvSpPr txBox="1"/>
          <p:nvPr/>
        </p:nvSpPr>
        <p:spPr>
          <a:xfrm>
            <a:off x="210594" y="5549023"/>
            <a:ext cx="572598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(İlkbaharda ceket </a:t>
            </a:r>
            <a:r>
              <a:rPr lang="tr-TR" sz="2800" b="1" dirty="0">
                <a:solidFill>
                  <a:srgbClr val="318CC8"/>
                </a:solidFill>
              </a:rPr>
              <a:t>giyerim</a:t>
            </a:r>
            <a:r>
              <a:rPr lang="tr-TR" sz="2800" b="1" dirty="0"/>
              <a:t>.)</a:t>
            </a:r>
          </a:p>
        </p:txBody>
      </p:sp>
      <p:pic>
        <p:nvPicPr>
          <p:cNvPr id="99" name="Resim 98">
            <a:extLst>
              <a:ext uri="{FF2B5EF4-FFF2-40B4-BE49-F238E27FC236}">
                <a16:creationId xmlns:a16="http://schemas.microsoft.com/office/drawing/2014/main" id="{DC7B44F2-DE1F-2C1F-7F61-856004EE5CA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716" y="3507060"/>
            <a:ext cx="1102523" cy="1102523"/>
          </a:xfrm>
          <a:prstGeom prst="rect">
            <a:avLst/>
          </a:prstGeom>
        </p:spPr>
      </p:pic>
      <p:pic>
        <p:nvPicPr>
          <p:cNvPr id="101" name="Resim 100">
            <a:extLst>
              <a:ext uri="{FF2B5EF4-FFF2-40B4-BE49-F238E27FC236}">
                <a16:creationId xmlns:a16="http://schemas.microsoft.com/office/drawing/2014/main" id="{F14624A5-EDF9-70D8-B01C-FC4A0D43FB8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258" y="3533287"/>
            <a:ext cx="1369426" cy="1369426"/>
          </a:xfrm>
          <a:prstGeom prst="rect">
            <a:avLst/>
          </a:prstGeom>
        </p:spPr>
      </p:pic>
      <p:pic>
        <p:nvPicPr>
          <p:cNvPr id="103" name="Resim 102">
            <a:extLst>
              <a:ext uri="{FF2B5EF4-FFF2-40B4-BE49-F238E27FC236}">
                <a16:creationId xmlns:a16="http://schemas.microsoft.com/office/drawing/2014/main" id="{2633DE77-BAA3-DCEE-F8A7-5241D37C97D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354" y="3552308"/>
            <a:ext cx="892640" cy="892640"/>
          </a:xfrm>
          <a:prstGeom prst="rect">
            <a:avLst/>
          </a:prstGeom>
        </p:spPr>
      </p:pic>
      <p:pic>
        <p:nvPicPr>
          <p:cNvPr id="105" name="Resim 104">
            <a:extLst>
              <a:ext uri="{FF2B5EF4-FFF2-40B4-BE49-F238E27FC236}">
                <a16:creationId xmlns:a16="http://schemas.microsoft.com/office/drawing/2014/main" id="{21BE563D-4806-7D0A-BD67-7604F1978E2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799" y="3527457"/>
            <a:ext cx="1102523" cy="1102523"/>
          </a:xfrm>
          <a:prstGeom prst="rect">
            <a:avLst/>
          </a:prstGeom>
        </p:spPr>
      </p:pic>
      <p:pic>
        <p:nvPicPr>
          <p:cNvPr id="107" name="Resim 106">
            <a:extLst>
              <a:ext uri="{FF2B5EF4-FFF2-40B4-BE49-F238E27FC236}">
                <a16:creationId xmlns:a16="http://schemas.microsoft.com/office/drawing/2014/main" id="{183B2525-7952-04DE-ED0D-7CD4753B0F9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243" y="3518279"/>
            <a:ext cx="1033567" cy="1033567"/>
          </a:xfrm>
          <a:prstGeom prst="rect">
            <a:avLst/>
          </a:prstGeom>
        </p:spPr>
      </p:pic>
      <p:cxnSp>
        <p:nvCxnSpPr>
          <p:cNvPr id="108" name="Düz Ok Bağlayıcısı 107">
            <a:extLst>
              <a:ext uri="{FF2B5EF4-FFF2-40B4-BE49-F238E27FC236}">
                <a16:creationId xmlns:a16="http://schemas.microsoft.com/office/drawing/2014/main" id="{8D3E4D29-6CAA-ABCF-41A5-25FE944EDC62}"/>
              </a:ext>
            </a:extLst>
          </p:cNvPr>
          <p:cNvCxnSpPr>
            <a:cxnSpLocks/>
          </p:cNvCxnSpPr>
          <p:nvPr/>
        </p:nvCxnSpPr>
        <p:spPr>
          <a:xfrm>
            <a:off x="7100561" y="4337265"/>
            <a:ext cx="255022" cy="660132"/>
          </a:xfrm>
          <a:prstGeom prst="straightConnector1">
            <a:avLst/>
          </a:prstGeom>
          <a:ln w="76200">
            <a:solidFill>
              <a:srgbClr val="1F70E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Metin kutusu 108">
            <a:extLst>
              <a:ext uri="{FF2B5EF4-FFF2-40B4-BE49-F238E27FC236}">
                <a16:creationId xmlns:a16="http://schemas.microsoft.com/office/drawing/2014/main" id="{20CAFBE0-5647-E2F1-5330-686CC1A9615E}"/>
              </a:ext>
            </a:extLst>
          </p:cNvPr>
          <p:cNvSpPr txBox="1"/>
          <p:nvPr/>
        </p:nvSpPr>
        <p:spPr>
          <a:xfrm>
            <a:off x="6339450" y="5061405"/>
            <a:ext cx="5725983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I </a:t>
            </a:r>
            <a:r>
              <a:rPr lang="tr-TR" sz="2800" b="1" dirty="0" err="1">
                <a:solidFill>
                  <a:srgbClr val="318CC8"/>
                </a:solidFill>
              </a:rPr>
              <a:t>wear</a:t>
            </a:r>
            <a:r>
              <a:rPr lang="tr-TR" sz="2800" b="1" dirty="0"/>
              <a:t> </a:t>
            </a:r>
            <a:r>
              <a:rPr lang="tr-TR" sz="2800" b="1" dirty="0" err="1"/>
              <a:t>sunglasses</a:t>
            </a:r>
            <a:r>
              <a:rPr lang="tr-TR" sz="2800" b="1" dirty="0"/>
              <a:t> in </a:t>
            </a:r>
            <a:r>
              <a:rPr lang="tr-TR" sz="2800" b="1" dirty="0" err="1"/>
              <a:t>summer</a:t>
            </a:r>
            <a:r>
              <a:rPr lang="tr-TR" sz="2800" b="1" dirty="0"/>
              <a:t>.</a:t>
            </a:r>
          </a:p>
        </p:txBody>
      </p:sp>
      <p:sp>
        <p:nvSpPr>
          <p:cNvPr id="110" name="Metin kutusu 109">
            <a:extLst>
              <a:ext uri="{FF2B5EF4-FFF2-40B4-BE49-F238E27FC236}">
                <a16:creationId xmlns:a16="http://schemas.microsoft.com/office/drawing/2014/main" id="{0B6B0608-F01C-8AAC-29F9-E8C765A70E75}"/>
              </a:ext>
            </a:extLst>
          </p:cNvPr>
          <p:cNvSpPr txBox="1"/>
          <p:nvPr/>
        </p:nvSpPr>
        <p:spPr>
          <a:xfrm>
            <a:off x="6339452" y="5584645"/>
            <a:ext cx="572598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(Yazın güneş gözlüğü </a:t>
            </a:r>
            <a:r>
              <a:rPr lang="tr-TR" sz="2800" b="1" dirty="0">
                <a:solidFill>
                  <a:srgbClr val="318CC8"/>
                </a:solidFill>
              </a:rPr>
              <a:t>takarım</a:t>
            </a:r>
            <a:r>
              <a:rPr lang="tr-TR" sz="2800" b="1" dirty="0"/>
              <a:t>.)</a:t>
            </a:r>
          </a:p>
        </p:txBody>
      </p:sp>
      <p:cxnSp>
        <p:nvCxnSpPr>
          <p:cNvPr id="112" name="Düz Ok Bağlayıcısı 111">
            <a:extLst>
              <a:ext uri="{FF2B5EF4-FFF2-40B4-BE49-F238E27FC236}">
                <a16:creationId xmlns:a16="http://schemas.microsoft.com/office/drawing/2014/main" id="{2062AFBF-B8E7-DD1D-4792-AFA0CF6F328B}"/>
              </a:ext>
            </a:extLst>
          </p:cNvPr>
          <p:cNvCxnSpPr>
            <a:cxnSpLocks/>
            <a:stCxn id="103" idx="2"/>
          </p:cNvCxnSpPr>
          <p:nvPr/>
        </p:nvCxnSpPr>
        <p:spPr>
          <a:xfrm flipH="1">
            <a:off x="8107946" y="4444948"/>
            <a:ext cx="12728" cy="564417"/>
          </a:xfrm>
          <a:prstGeom prst="straightConnector1">
            <a:avLst/>
          </a:prstGeom>
          <a:ln w="76200">
            <a:solidFill>
              <a:srgbClr val="1F70E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Metin kutusu 112">
            <a:extLst>
              <a:ext uri="{FF2B5EF4-FFF2-40B4-BE49-F238E27FC236}">
                <a16:creationId xmlns:a16="http://schemas.microsoft.com/office/drawing/2014/main" id="{B2945CD3-5CEF-73E7-5AF8-08210E8D5CA6}"/>
              </a:ext>
            </a:extLst>
          </p:cNvPr>
          <p:cNvSpPr txBox="1"/>
          <p:nvPr/>
        </p:nvSpPr>
        <p:spPr>
          <a:xfrm>
            <a:off x="6338486" y="5050317"/>
            <a:ext cx="5725983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I </a:t>
            </a:r>
            <a:r>
              <a:rPr lang="tr-TR" sz="2800" b="1" dirty="0" err="1">
                <a:solidFill>
                  <a:srgbClr val="318CC8"/>
                </a:solidFill>
              </a:rPr>
              <a:t>wear</a:t>
            </a:r>
            <a:r>
              <a:rPr lang="tr-TR" sz="2800" b="1" dirty="0"/>
              <a:t> a t-</a:t>
            </a:r>
            <a:r>
              <a:rPr lang="tr-TR" sz="2800" b="1" dirty="0" err="1"/>
              <a:t>shirt</a:t>
            </a:r>
            <a:r>
              <a:rPr lang="tr-TR" sz="2800" b="1" dirty="0"/>
              <a:t> in </a:t>
            </a:r>
            <a:r>
              <a:rPr lang="tr-TR" sz="2800" b="1" dirty="0" err="1"/>
              <a:t>summer</a:t>
            </a:r>
            <a:r>
              <a:rPr lang="tr-TR" sz="2800" b="1" dirty="0"/>
              <a:t>.</a:t>
            </a:r>
          </a:p>
        </p:txBody>
      </p:sp>
      <p:sp>
        <p:nvSpPr>
          <p:cNvPr id="114" name="Metin kutusu 113">
            <a:extLst>
              <a:ext uri="{FF2B5EF4-FFF2-40B4-BE49-F238E27FC236}">
                <a16:creationId xmlns:a16="http://schemas.microsoft.com/office/drawing/2014/main" id="{FF6A25A4-78E9-9C35-993F-C895019DAB7C}"/>
              </a:ext>
            </a:extLst>
          </p:cNvPr>
          <p:cNvSpPr txBox="1"/>
          <p:nvPr/>
        </p:nvSpPr>
        <p:spPr>
          <a:xfrm>
            <a:off x="6338488" y="5573557"/>
            <a:ext cx="572598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(Yazın tişört </a:t>
            </a:r>
            <a:r>
              <a:rPr lang="tr-TR" sz="2800" b="1" dirty="0">
                <a:solidFill>
                  <a:srgbClr val="318CC8"/>
                </a:solidFill>
              </a:rPr>
              <a:t>giyerim</a:t>
            </a:r>
            <a:r>
              <a:rPr lang="tr-TR" sz="2800" b="1" dirty="0"/>
              <a:t>.)</a:t>
            </a:r>
          </a:p>
        </p:txBody>
      </p:sp>
      <p:cxnSp>
        <p:nvCxnSpPr>
          <p:cNvPr id="116" name="Düz Ok Bağlayıcısı 115">
            <a:extLst>
              <a:ext uri="{FF2B5EF4-FFF2-40B4-BE49-F238E27FC236}">
                <a16:creationId xmlns:a16="http://schemas.microsoft.com/office/drawing/2014/main" id="{5645DB9C-3BFB-39F4-B89C-015FC6DDBDF4}"/>
              </a:ext>
            </a:extLst>
          </p:cNvPr>
          <p:cNvCxnSpPr>
            <a:cxnSpLocks/>
          </p:cNvCxnSpPr>
          <p:nvPr/>
        </p:nvCxnSpPr>
        <p:spPr>
          <a:xfrm flipH="1">
            <a:off x="9146690" y="4451739"/>
            <a:ext cx="12728" cy="564417"/>
          </a:xfrm>
          <a:prstGeom prst="straightConnector1">
            <a:avLst/>
          </a:prstGeom>
          <a:ln w="76200">
            <a:solidFill>
              <a:srgbClr val="1F70E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Metin kutusu 116">
            <a:extLst>
              <a:ext uri="{FF2B5EF4-FFF2-40B4-BE49-F238E27FC236}">
                <a16:creationId xmlns:a16="http://schemas.microsoft.com/office/drawing/2014/main" id="{E1B12DA8-E26C-AEC5-7744-12C5BB4E3B68}"/>
              </a:ext>
            </a:extLst>
          </p:cNvPr>
          <p:cNvSpPr txBox="1"/>
          <p:nvPr/>
        </p:nvSpPr>
        <p:spPr>
          <a:xfrm>
            <a:off x="6319628" y="5050317"/>
            <a:ext cx="5725983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I </a:t>
            </a:r>
            <a:r>
              <a:rPr lang="tr-TR" sz="2800" b="1" dirty="0" err="1">
                <a:solidFill>
                  <a:srgbClr val="318CC8"/>
                </a:solidFill>
              </a:rPr>
              <a:t>wear</a:t>
            </a:r>
            <a:r>
              <a:rPr lang="tr-TR" sz="2800" b="1" dirty="0"/>
              <a:t> a hat in </a:t>
            </a:r>
            <a:r>
              <a:rPr lang="tr-TR" sz="2800" b="1" dirty="0" err="1"/>
              <a:t>summer</a:t>
            </a:r>
            <a:r>
              <a:rPr lang="tr-TR" sz="2800" b="1" dirty="0"/>
              <a:t>.</a:t>
            </a:r>
          </a:p>
        </p:txBody>
      </p:sp>
      <p:sp>
        <p:nvSpPr>
          <p:cNvPr id="118" name="Metin kutusu 117">
            <a:extLst>
              <a:ext uri="{FF2B5EF4-FFF2-40B4-BE49-F238E27FC236}">
                <a16:creationId xmlns:a16="http://schemas.microsoft.com/office/drawing/2014/main" id="{5CFD9DA1-58D0-8FD7-21BE-2780C4A8C513}"/>
              </a:ext>
            </a:extLst>
          </p:cNvPr>
          <p:cNvSpPr txBox="1"/>
          <p:nvPr/>
        </p:nvSpPr>
        <p:spPr>
          <a:xfrm>
            <a:off x="6319630" y="5573557"/>
            <a:ext cx="572598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(Yazın şapka </a:t>
            </a:r>
            <a:r>
              <a:rPr lang="tr-TR" sz="2800" b="1" dirty="0">
                <a:solidFill>
                  <a:srgbClr val="318CC8"/>
                </a:solidFill>
              </a:rPr>
              <a:t>takarım</a:t>
            </a:r>
            <a:r>
              <a:rPr lang="tr-TR" sz="2800" b="1" dirty="0"/>
              <a:t>.)</a:t>
            </a:r>
          </a:p>
        </p:txBody>
      </p:sp>
      <p:cxnSp>
        <p:nvCxnSpPr>
          <p:cNvPr id="119" name="Düz Ok Bağlayıcısı 118">
            <a:extLst>
              <a:ext uri="{FF2B5EF4-FFF2-40B4-BE49-F238E27FC236}">
                <a16:creationId xmlns:a16="http://schemas.microsoft.com/office/drawing/2014/main" id="{6AA05723-73FD-0163-0A64-8F535B9B5217}"/>
              </a:ext>
            </a:extLst>
          </p:cNvPr>
          <p:cNvCxnSpPr>
            <a:cxnSpLocks/>
          </p:cNvCxnSpPr>
          <p:nvPr/>
        </p:nvCxnSpPr>
        <p:spPr>
          <a:xfrm flipH="1">
            <a:off x="10279835" y="4463357"/>
            <a:ext cx="12728" cy="564417"/>
          </a:xfrm>
          <a:prstGeom prst="straightConnector1">
            <a:avLst/>
          </a:prstGeom>
          <a:ln w="76200">
            <a:solidFill>
              <a:srgbClr val="1F70E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Metin kutusu 119">
            <a:extLst>
              <a:ext uri="{FF2B5EF4-FFF2-40B4-BE49-F238E27FC236}">
                <a16:creationId xmlns:a16="http://schemas.microsoft.com/office/drawing/2014/main" id="{461041E4-10C4-CDD7-14A4-E663038DFA66}"/>
              </a:ext>
            </a:extLst>
          </p:cNvPr>
          <p:cNvSpPr txBox="1"/>
          <p:nvPr/>
        </p:nvSpPr>
        <p:spPr>
          <a:xfrm>
            <a:off x="6327748" y="5050317"/>
            <a:ext cx="5725983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I </a:t>
            </a:r>
            <a:r>
              <a:rPr lang="tr-TR" sz="2800" b="1" dirty="0" err="1">
                <a:solidFill>
                  <a:srgbClr val="318CC8"/>
                </a:solidFill>
              </a:rPr>
              <a:t>wear</a:t>
            </a:r>
            <a:r>
              <a:rPr lang="tr-TR" sz="2800" b="1" dirty="0"/>
              <a:t> </a:t>
            </a:r>
            <a:r>
              <a:rPr lang="tr-TR" sz="2800" b="1" dirty="0" err="1"/>
              <a:t>shorts</a:t>
            </a:r>
            <a:r>
              <a:rPr lang="tr-TR" sz="2800" b="1" dirty="0"/>
              <a:t> in </a:t>
            </a:r>
            <a:r>
              <a:rPr lang="tr-TR" sz="2800" b="1" dirty="0" err="1"/>
              <a:t>summer</a:t>
            </a:r>
            <a:r>
              <a:rPr lang="tr-TR" sz="2800" b="1" dirty="0"/>
              <a:t>.</a:t>
            </a:r>
          </a:p>
        </p:txBody>
      </p:sp>
      <p:sp>
        <p:nvSpPr>
          <p:cNvPr id="121" name="Metin kutusu 120">
            <a:extLst>
              <a:ext uri="{FF2B5EF4-FFF2-40B4-BE49-F238E27FC236}">
                <a16:creationId xmlns:a16="http://schemas.microsoft.com/office/drawing/2014/main" id="{5E35F9C9-F46A-6FC8-D7D9-4D769AA85086}"/>
              </a:ext>
            </a:extLst>
          </p:cNvPr>
          <p:cNvSpPr txBox="1"/>
          <p:nvPr/>
        </p:nvSpPr>
        <p:spPr>
          <a:xfrm>
            <a:off x="6327750" y="5573557"/>
            <a:ext cx="572598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(Yazın şort </a:t>
            </a:r>
            <a:r>
              <a:rPr lang="tr-TR" sz="2800" b="1" dirty="0">
                <a:solidFill>
                  <a:srgbClr val="318CC8"/>
                </a:solidFill>
              </a:rPr>
              <a:t>giyerim</a:t>
            </a:r>
            <a:r>
              <a:rPr lang="tr-TR" sz="2800" b="1" dirty="0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204413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  <p:bldP spid="30" grpId="0" animBg="1"/>
      <p:bldP spid="31" grpId="0" animBg="1"/>
      <p:bldP spid="34" grpId="0" animBg="1"/>
      <p:bldP spid="35" grpId="0" animBg="1"/>
      <p:bldP spid="37" grpId="0" animBg="1"/>
      <p:bldP spid="38" grpId="0" animBg="1"/>
      <p:bldP spid="52" grpId="0" animBg="1"/>
      <p:bldP spid="53" grpId="0" animBg="1"/>
      <p:bldP spid="55" grpId="0" animBg="1"/>
      <p:bldP spid="56" grpId="0" animBg="1"/>
      <p:bldP spid="58" grpId="0" animBg="1"/>
      <p:bldP spid="59" grpId="0" animBg="1"/>
      <p:bldP spid="62" grpId="0" animBg="1"/>
      <p:bldP spid="63" grpId="0" animBg="1"/>
      <p:bldP spid="77" grpId="0" animBg="1"/>
      <p:bldP spid="78" grpId="0" animBg="1"/>
      <p:bldP spid="90" grpId="0" animBg="1"/>
      <p:bldP spid="91" grpId="0" animBg="1"/>
      <p:bldP spid="93" grpId="0" animBg="1"/>
      <p:bldP spid="94" grpId="0" animBg="1"/>
      <p:bldP spid="96" grpId="0" animBg="1"/>
      <p:bldP spid="97" grpId="0" animBg="1"/>
      <p:bldP spid="109" grpId="0" animBg="1"/>
      <p:bldP spid="110" grpId="0" animBg="1"/>
      <p:bldP spid="113" grpId="0" animBg="1"/>
      <p:bldP spid="114" grpId="0" animBg="1"/>
      <p:bldP spid="117" grpId="0" animBg="1"/>
      <p:bldP spid="118" grpId="0" animBg="1"/>
      <p:bldP spid="120" grpId="0" animBg="1"/>
      <p:bldP spid="1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BEC26-0A43-1E82-6D78-8F018E57C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A33C1318-D60E-0DAC-B2D9-007ACDD76373}"/>
              </a:ext>
            </a:extLst>
          </p:cNvPr>
          <p:cNvSpPr txBox="1"/>
          <p:nvPr/>
        </p:nvSpPr>
        <p:spPr>
          <a:xfrm>
            <a:off x="291966" y="2105561"/>
            <a:ext cx="116080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>
                <a:solidFill>
                  <a:srgbClr val="338DC9"/>
                </a:solidFill>
              </a:rPr>
              <a:t>Daily </a:t>
            </a:r>
            <a:r>
              <a:rPr lang="tr-TR" sz="8000" b="1" dirty="0" err="1">
                <a:solidFill>
                  <a:srgbClr val="338DC9"/>
                </a:solidFill>
              </a:rPr>
              <a:t>Routines</a:t>
            </a:r>
            <a:endParaRPr lang="tr-TR" sz="8000" b="1" dirty="0">
              <a:solidFill>
                <a:srgbClr val="338DC9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50C21713-38AA-376F-1B9D-FAC8E791EDC8}"/>
              </a:ext>
            </a:extLst>
          </p:cNvPr>
          <p:cNvSpPr txBox="1"/>
          <p:nvPr/>
        </p:nvSpPr>
        <p:spPr>
          <a:xfrm>
            <a:off x="3165107" y="3235086"/>
            <a:ext cx="5861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(Günlük Rutinler)</a:t>
            </a:r>
          </a:p>
        </p:txBody>
      </p:sp>
    </p:spTree>
    <p:extLst>
      <p:ext uri="{BB962C8B-B14F-4D97-AF65-F5344CB8AC3E}">
        <p14:creationId xmlns:p14="http://schemas.microsoft.com/office/powerpoint/2010/main" val="2608555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A3059F-CEF6-DFB0-A038-93064C955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2F9203C9-C778-7B9F-9D4C-1FCA447C1FBE}"/>
              </a:ext>
            </a:extLst>
          </p:cNvPr>
          <p:cNvSpPr/>
          <p:nvPr/>
        </p:nvSpPr>
        <p:spPr>
          <a:xfrm>
            <a:off x="125130" y="3242226"/>
            <a:ext cx="2560317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Head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BC410F72-4CD6-68A8-D08B-92CB314E0CB2}"/>
              </a:ext>
            </a:extLst>
          </p:cNvPr>
          <p:cNvSpPr/>
          <p:nvPr/>
        </p:nvSpPr>
        <p:spPr>
          <a:xfrm>
            <a:off x="125130" y="3771616"/>
            <a:ext cx="2560317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Baş, kafa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D41A0570-4A6B-9C99-B7FC-9E62A403B59A}"/>
              </a:ext>
            </a:extLst>
          </p:cNvPr>
          <p:cNvSpPr/>
          <p:nvPr/>
        </p:nvSpPr>
        <p:spPr>
          <a:xfrm>
            <a:off x="3097732" y="2899610"/>
            <a:ext cx="2148037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Face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1A434D73-23D7-941A-2B44-4A98D305A612}"/>
              </a:ext>
            </a:extLst>
          </p:cNvPr>
          <p:cNvSpPr/>
          <p:nvPr/>
        </p:nvSpPr>
        <p:spPr>
          <a:xfrm>
            <a:off x="3097732" y="3429000"/>
            <a:ext cx="2148037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Yüz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FF582D26-E0D8-BCAA-5848-1D8F9AC8D0E7}"/>
              </a:ext>
            </a:extLst>
          </p:cNvPr>
          <p:cNvSpPr/>
          <p:nvPr/>
        </p:nvSpPr>
        <p:spPr>
          <a:xfrm>
            <a:off x="6253214" y="2512996"/>
            <a:ext cx="2148037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Hair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4F334BDC-BCDE-7ED6-E38D-1047145E9C55}"/>
              </a:ext>
            </a:extLst>
          </p:cNvPr>
          <p:cNvSpPr/>
          <p:nvPr/>
        </p:nvSpPr>
        <p:spPr>
          <a:xfrm>
            <a:off x="6253214" y="3042386"/>
            <a:ext cx="2148037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Saç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01D5C524-E90B-E147-6749-291D5165E958}"/>
              </a:ext>
            </a:extLst>
          </p:cNvPr>
          <p:cNvSpPr/>
          <p:nvPr/>
        </p:nvSpPr>
        <p:spPr>
          <a:xfrm>
            <a:off x="9225816" y="2467275"/>
            <a:ext cx="2536255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Neck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EF1F1DD7-5FDF-97EB-22A3-3C9728D5B6A0}"/>
              </a:ext>
            </a:extLst>
          </p:cNvPr>
          <p:cNvSpPr/>
          <p:nvPr/>
        </p:nvSpPr>
        <p:spPr>
          <a:xfrm>
            <a:off x="9225816" y="2996665"/>
            <a:ext cx="2536255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Boyun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097A0D17-0B47-649E-6088-057D47EF7ACD}"/>
              </a:ext>
            </a:extLst>
          </p:cNvPr>
          <p:cNvSpPr/>
          <p:nvPr/>
        </p:nvSpPr>
        <p:spPr>
          <a:xfrm>
            <a:off x="1611428" y="5177590"/>
            <a:ext cx="2148037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Eyes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9B925550-39A7-7D42-93B2-E3A4740E01D3}"/>
              </a:ext>
            </a:extLst>
          </p:cNvPr>
          <p:cNvSpPr/>
          <p:nvPr/>
        </p:nvSpPr>
        <p:spPr>
          <a:xfrm>
            <a:off x="1611428" y="5706980"/>
            <a:ext cx="2148037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Gözler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A20685EE-746C-0FF3-4A71-7D18353E774A}"/>
              </a:ext>
            </a:extLst>
          </p:cNvPr>
          <p:cNvSpPr/>
          <p:nvPr/>
        </p:nvSpPr>
        <p:spPr>
          <a:xfrm>
            <a:off x="4863163" y="5368491"/>
            <a:ext cx="2148037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Ear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88DC6D18-5851-9492-4564-8F35C1DA4B55}"/>
              </a:ext>
            </a:extLst>
          </p:cNvPr>
          <p:cNvSpPr/>
          <p:nvPr/>
        </p:nvSpPr>
        <p:spPr>
          <a:xfrm>
            <a:off x="4863163" y="5897881"/>
            <a:ext cx="2148037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Kulak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B219A184-AC72-8CF4-4E83-F1B573D282B6}"/>
              </a:ext>
            </a:extLst>
          </p:cNvPr>
          <p:cNvSpPr/>
          <p:nvPr/>
        </p:nvSpPr>
        <p:spPr>
          <a:xfrm>
            <a:off x="8114898" y="5442285"/>
            <a:ext cx="2148037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Nose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0CD0BEBE-E622-548A-A3D7-708981770EF4}"/>
              </a:ext>
            </a:extLst>
          </p:cNvPr>
          <p:cNvSpPr/>
          <p:nvPr/>
        </p:nvSpPr>
        <p:spPr>
          <a:xfrm>
            <a:off x="8114898" y="5971675"/>
            <a:ext cx="2148037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Burun</a:t>
            </a:r>
          </a:p>
        </p:txBody>
      </p:sp>
    </p:spTree>
    <p:extLst>
      <p:ext uri="{BB962C8B-B14F-4D97-AF65-F5344CB8AC3E}">
        <p14:creationId xmlns:p14="http://schemas.microsoft.com/office/powerpoint/2010/main" val="56533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CDCE76-F073-9F98-BD60-D698AA563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CDADC143-603F-7E3F-B0C7-51C0F0BA04DF}"/>
              </a:ext>
            </a:extLst>
          </p:cNvPr>
          <p:cNvSpPr/>
          <p:nvPr/>
        </p:nvSpPr>
        <p:spPr>
          <a:xfrm>
            <a:off x="83418" y="2075048"/>
            <a:ext cx="2303647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Get</a:t>
            </a:r>
            <a:r>
              <a:rPr lang="tr-TR" sz="2800" b="1" dirty="0">
                <a:solidFill>
                  <a:schemeClr val="tx1"/>
                </a:solidFill>
              </a:rPr>
              <a:t> </a:t>
            </a:r>
            <a:r>
              <a:rPr lang="tr-TR" sz="2800" b="1" dirty="0" err="1">
                <a:solidFill>
                  <a:schemeClr val="tx1"/>
                </a:solidFill>
              </a:rPr>
              <a:t>up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705CF57C-D2FF-B146-D771-DF3A4AAEA4FD}"/>
              </a:ext>
            </a:extLst>
          </p:cNvPr>
          <p:cNvSpPr/>
          <p:nvPr/>
        </p:nvSpPr>
        <p:spPr>
          <a:xfrm>
            <a:off x="83418" y="2604438"/>
            <a:ext cx="2303647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Uyanmak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3790F795-7E45-BED3-FED1-636813BFFD84}"/>
              </a:ext>
            </a:extLst>
          </p:cNvPr>
          <p:cNvSpPr/>
          <p:nvPr/>
        </p:nvSpPr>
        <p:spPr>
          <a:xfrm>
            <a:off x="2719136" y="2075048"/>
            <a:ext cx="2016493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Wash</a:t>
            </a:r>
            <a:r>
              <a:rPr lang="tr-TR" sz="2800" b="1" dirty="0">
                <a:solidFill>
                  <a:schemeClr val="tx1"/>
                </a:solidFill>
              </a:rPr>
              <a:t> </a:t>
            </a:r>
            <a:r>
              <a:rPr lang="tr-TR" sz="2800" b="1" dirty="0" err="1">
                <a:solidFill>
                  <a:schemeClr val="tx1"/>
                </a:solidFill>
              </a:rPr>
              <a:t>face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57BD96FC-B63D-11A8-3BA8-8E65561673D4}"/>
              </a:ext>
            </a:extLst>
          </p:cNvPr>
          <p:cNvSpPr/>
          <p:nvPr/>
        </p:nvSpPr>
        <p:spPr>
          <a:xfrm>
            <a:off x="2719136" y="2604438"/>
            <a:ext cx="2016493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i="1" dirty="0">
                <a:solidFill>
                  <a:schemeClr val="tx1"/>
                </a:solidFill>
              </a:rPr>
              <a:t>Yüzünü yıkamak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2AE608C3-C921-C10F-E1F0-50200D8A88FD}"/>
              </a:ext>
            </a:extLst>
          </p:cNvPr>
          <p:cNvSpPr/>
          <p:nvPr/>
        </p:nvSpPr>
        <p:spPr>
          <a:xfrm>
            <a:off x="5017970" y="2075048"/>
            <a:ext cx="2311670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Have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breakfast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FD3F5D97-57B1-17EC-90E9-9AAB8DE082CD}"/>
              </a:ext>
            </a:extLst>
          </p:cNvPr>
          <p:cNvSpPr/>
          <p:nvPr/>
        </p:nvSpPr>
        <p:spPr>
          <a:xfrm>
            <a:off x="5017970" y="2604438"/>
            <a:ext cx="2311670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Kahvaltı etmek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EA90227C-FC51-F74D-E67C-B901FB23D686}"/>
              </a:ext>
            </a:extLst>
          </p:cNvPr>
          <p:cNvSpPr/>
          <p:nvPr/>
        </p:nvSpPr>
        <p:spPr>
          <a:xfrm>
            <a:off x="7664917" y="2075048"/>
            <a:ext cx="2016493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Brush</a:t>
            </a:r>
            <a:r>
              <a:rPr lang="tr-TR" sz="2800" b="1" dirty="0">
                <a:solidFill>
                  <a:schemeClr val="tx1"/>
                </a:solidFill>
              </a:rPr>
              <a:t> </a:t>
            </a:r>
            <a:r>
              <a:rPr lang="tr-TR" sz="2800" b="1" dirty="0" err="1">
                <a:solidFill>
                  <a:schemeClr val="tx1"/>
                </a:solidFill>
              </a:rPr>
              <a:t>teeth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EB04534A-05DB-59E5-EC9D-96B921A77811}"/>
              </a:ext>
            </a:extLst>
          </p:cNvPr>
          <p:cNvSpPr/>
          <p:nvPr/>
        </p:nvSpPr>
        <p:spPr>
          <a:xfrm>
            <a:off x="7664917" y="2604438"/>
            <a:ext cx="2016493" cy="735528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i="1" dirty="0">
                <a:solidFill>
                  <a:schemeClr val="tx1"/>
                </a:solidFill>
              </a:rPr>
              <a:t>Dişlerini fırçalamak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1602C7FE-4576-0E25-8730-8DE26D78016A}"/>
              </a:ext>
            </a:extLst>
          </p:cNvPr>
          <p:cNvSpPr/>
          <p:nvPr/>
        </p:nvSpPr>
        <p:spPr>
          <a:xfrm>
            <a:off x="9816162" y="2075048"/>
            <a:ext cx="2164082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Leave</a:t>
            </a:r>
            <a:r>
              <a:rPr lang="tr-TR" sz="2800" b="1" dirty="0">
                <a:solidFill>
                  <a:schemeClr val="tx1"/>
                </a:solidFill>
              </a:rPr>
              <a:t> </a:t>
            </a:r>
            <a:r>
              <a:rPr lang="tr-TR" sz="2800" b="1" dirty="0" err="1">
                <a:solidFill>
                  <a:schemeClr val="tx1"/>
                </a:solidFill>
              </a:rPr>
              <a:t>home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BE8A3081-C67E-8A14-0F32-689082F9A9E7}"/>
              </a:ext>
            </a:extLst>
          </p:cNvPr>
          <p:cNvSpPr/>
          <p:nvPr/>
        </p:nvSpPr>
        <p:spPr>
          <a:xfrm>
            <a:off x="9816162" y="2604438"/>
            <a:ext cx="2164082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Evden çıkmak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1419389B-EECB-CF57-33B7-7CC43512F957}"/>
              </a:ext>
            </a:extLst>
          </p:cNvPr>
          <p:cNvSpPr/>
          <p:nvPr/>
        </p:nvSpPr>
        <p:spPr>
          <a:xfrm>
            <a:off x="83418" y="5374909"/>
            <a:ext cx="2419150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Get</a:t>
            </a:r>
            <a:r>
              <a:rPr lang="tr-TR" sz="2800" b="1" dirty="0">
                <a:solidFill>
                  <a:schemeClr val="tx1"/>
                </a:solidFill>
              </a:rPr>
              <a:t> on </a:t>
            </a:r>
            <a:r>
              <a:rPr lang="tr-TR" sz="2800" b="1" dirty="0" err="1">
                <a:solidFill>
                  <a:schemeClr val="tx1"/>
                </a:solidFill>
              </a:rPr>
              <a:t>the</a:t>
            </a:r>
            <a:r>
              <a:rPr lang="tr-TR" sz="2800" b="1" dirty="0">
                <a:solidFill>
                  <a:schemeClr val="tx1"/>
                </a:solidFill>
              </a:rPr>
              <a:t> </a:t>
            </a:r>
            <a:r>
              <a:rPr lang="tr-TR" sz="2800" b="1" dirty="0" err="1">
                <a:solidFill>
                  <a:schemeClr val="tx1"/>
                </a:solidFill>
              </a:rPr>
              <a:t>bus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4737ED99-70E0-52B8-75AC-43802205E087}"/>
              </a:ext>
            </a:extLst>
          </p:cNvPr>
          <p:cNvSpPr/>
          <p:nvPr/>
        </p:nvSpPr>
        <p:spPr>
          <a:xfrm>
            <a:off x="83418" y="5904299"/>
            <a:ext cx="2419150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Otobüse binmek</a:t>
            </a: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F56D45C5-96A9-12D4-DE15-C6D1B905E2AA}"/>
              </a:ext>
            </a:extLst>
          </p:cNvPr>
          <p:cNvSpPr/>
          <p:nvPr/>
        </p:nvSpPr>
        <p:spPr>
          <a:xfrm>
            <a:off x="2609247" y="5374909"/>
            <a:ext cx="2242687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Arrive</a:t>
            </a:r>
            <a:r>
              <a:rPr lang="tr-TR" sz="2400" b="1" dirty="0">
                <a:solidFill>
                  <a:schemeClr val="tx1"/>
                </a:solidFill>
              </a:rPr>
              <a:t> at </a:t>
            </a:r>
            <a:r>
              <a:rPr lang="tr-TR" sz="2400" b="1" dirty="0" err="1">
                <a:solidFill>
                  <a:schemeClr val="tx1"/>
                </a:solidFill>
              </a:rPr>
              <a:t>school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1FB32475-E642-1314-2826-A7268B4DD77A}"/>
              </a:ext>
            </a:extLst>
          </p:cNvPr>
          <p:cNvSpPr/>
          <p:nvPr/>
        </p:nvSpPr>
        <p:spPr>
          <a:xfrm>
            <a:off x="2609247" y="5904299"/>
            <a:ext cx="2242687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Okula varmak</a:t>
            </a: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EB88B3E2-A57B-7D2D-C989-7E0978664A7F}"/>
              </a:ext>
            </a:extLst>
          </p:cNvPr>
          <p:cNvSpPr/>
          <p:nvPr/>
        </p:nvSpPr>
        <p:spPr>
          <a:xfrm>
            <a:off x="4958614" y="5374909"/>
            <a:ext cx="2164082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Take</a:t>
            </a:r>
            <a:r>
              <a:rPr lang="tr-TR" sz="2800" b="1" dirty="0">
                <a:solidFill>
                  <a:schemeClr val="tx1"/>
                </a:solidFill>
              </a:rPr>
              <a:t> </a:t>
            </a:r>
            <a:r>
              <a:rPr lang="tr-TR" sz="2800" b="1" dirty="0" err="1">
                <a:solidFill>
                  <a:schemeClr val="tx1"/>
                </a:solidFill>
              </a:rPr>
              <a:t>notes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D7C2A301-EA86-9C77-DC3F-B2C6805A6EF7}"/>
              </a:ext>
            </a:extLst>
          </p:cNvPr>
          <p:cNvSpPr/>
          <p:nvPr/>
        </p:nvSpPr>
        <p:spPr>
          <a:xfrm>
            <a:off x="4958614" y="5904299"/>
            <a:ext cx="2164082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Not almak</a:t>
            </a:r>
          </a:p>
        </p:txBody>
      </p:sp>
      <p:sp>
        <p:nvSpPr>
          <p:cNvPr id="22" name="Dikdörtgen: Köşeleri Yuvarlatılmış 21">
            <a:extLst>
              <a:ext uri="{FF2B5EF4-FFF2-40B4-BE49-F238E27FC236}">
                <a16:creationId xmlns:a16="http://schemas.microsoft.com/office/drawing/2014/main" id="{7F768469-9505-1F6F-84C6-7FAD7646C1CC}"/>
              </a:ext>
            </a:extLst>
          </p:cNvPr>
          <p:cNvSpPr/>
          <p:nvPr/>
        </p:nvSpPr>
        <p:spPr>
          <a:xfrm>
            <a:off x="7379370" y="5245768"/>
            <a:ext cx="2164082" cy="82216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Listen </a:t>
            </a:r>
            <a:r>
              <a:rPr lang="tr-TR" sz="2400" b="1" dirty="0" err="1">
                <a:solidFill>
                  <a:schemeClr val="tx1"/>
                </a:solidFill>
              </a:rPr>
              <a:t>to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the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teacher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B8401423-1FEA-5525-9E45-AB3839411EFE}"/>
              </a:ext>
            </a:extLst>
          </p:cNvPr>
          <p:cNvSpPr/>
          <p:nvPr/>
        </p:nvSpPr>
        <p:spPr>
          <a:xfrm>
            <a:off x="7379370" y="6067927"/>
            <a:ext cx="2164082" cy="612005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i="1" dirty="0">
                <a:solidFill>
                  <a:schemeClr val="tx1"/>
                </a:solidFill>
              </a:rPr>
              <a:t>Öğretmeni dinlemek</a:t>
            </a:r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792A072F-7842-AA9D-459B-58882E707227}"/>
              </a:ext>
            </a:extLst>
          </p:cNvPr>
          <p:cNvSpPr/>
          <p:nvPr/>
        </p:nvSpPr>
        <p:spPr>
          <a:xfrm>
            <a:off x="9816162" y="5374909"/>
            <a:ext cx="2164082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Do </a:t>
            </a:r>
            <a:r>
              <a:rPr lang="tr-TR" sz="2400" b="1" dirty="0" err="1">
                <a:solidFill>
                  <a:schemeClr val="tx1"/>
                </a:solidFill>
              </a:rPr>
              <a:t>homework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D567427C-74C5-7A78-05D6-5C96548A8454}"/>
              </a:ext>
            </a:extLst>
          </p:cNvPr>
          <p:cNvSpPr/>
          <p:nvPr/>
        </p:nvSpPr>
        <p:spPr>
          <a:xfrm>
            <a:off x="9816162" y="5904299"/>
            <a:ext cx="2164082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Ödev yapmak</a:t>
            </a:r>
          </a:p>
        </p:txBody>
      </p:sp>
    </p:spTree>
    <p:extLst>
      <p:ext uri="{BB962C8B-B14F-4D97-AF65-F5344CB8AC3E}">
        <p14:creationId xmlns:p14="http://schemas.microsoft.com/office/powerpoint/2010/main" val="420518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9" grpId="0" animBg="1"/>
      <p:bldP spid="11" grpId="0" animBg="1"/>
      <p:bldP spid="15" grpId="0" animBg="1"/>
      <p:bldP spid="17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BD3DEB-62F5-2170-5ECF-E079907CC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69E31849-0921-B37E-9721-A66E9361DA44}"/>
              </a:ext>
            </a:extLst>
          </p:cNvPr>
          <p:cNvSpPr/>
          <p:nvPr/>
        </p:nvSpPr>
        <p:spPr>
          <a:xfrm>
            <a:off x="80210" y="2036547"/>
            <a:ext cx="2311670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Draw </a:t>
            </a:r>
            <a:r>
              <a:rPr lang="tr-TR" sz="2400" b="1" dirty="0" err="1">
                <a:solidFill>
                  <a:schemeClr val="tx1"/>
                </a:solidFill>
              </a:rPr>
              <a:t>pictures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3A7C61AA-BA04-46F3-991B-52CB540959CC}"/>
              </a:ext>
            </a:extLst>
          </p:cNvPr>
          <p:cNvSpPr/>
          <p:nvPr/>
        </p:nvSpPr>
        <p:spPr>
          <a:xfrm>
            <a:off x="80210" y="2565937"/>
            <a:ext cx="2311670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Resim çizmek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7F95EC41-ED85-D3AB-65CA-FC1B9D0EEB64}"/>
              </a:ext>
            </a:extLst>
          </p:cNvPr>
          <p:cNvSpPr/>
          <p:nvPr/>
        </p:nvSpPr>
        <p:spPr>
          <a:xfrm>
            <a:off x="2985435" y="2227448"/>
            <a:ext cx="2311670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Go</a:t>
            </a:r>
            <a:r>
              <a:rPr lang="tr-TR" sz="2400" b="1" dirty="0">
                <a:solidFill>
                  <a:schemeClr val="tx1"/>
                </a:solidFill>
              </a:rPr>
              <a:t> jogging</a:t>
            </a: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D98975C5-E8AF-F0C8-B20D-3F9A0C862810}"/>
              </a:ext>
            </a:extLst>
          </p:cNvPr>
          <p:cNvSpPr/>
          <p:nvPr/>
        </p:nvSpPr>
        <p:spPr>
          <a:xfrm>
            <a:off x="2985435" y="2756838"/>
            <a:ext cx="2311670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Koşuya çıkmak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E20CBA99-8891-D854-33CE-97BCC3795A8E}"/>
              </a:ext>
            </a:extLst>
          </p:cNvPr>
          <p:cNvSpPr/>
          <p:nvPr/>
        </p:nvSpPr>
        <p:spPr>
          <a:xfrm>
            <a:off x="5986913" y="2227448"/>
            <a:ext cx="2311670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Watch TV</a:t>
            </a: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646FF890-D754-3178-900F-376923BA1F2A}"/>
              </a:ext>
            </a:extLst>
          </p:cNvPr>
          <p:cNvSpPr/>
          <p:nvPr/>
        </p:nvSpPr>
        <p:spPr>
          <a:xfrm>
            <a:off x="5986913" y="2756838"/>
            <a:ext cx="2311670" cy="794884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Televizyon izlemek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23BB3798-1111-99AE-9D7C-429DDBEED832}"/>
              </a:ext>
            </a:extLst>
          </p:cNvPr>
          <p:cNvSpPr/>
          <p:nvPr/>
        </p:nvSpPr>
        <p:spPr>
          <a:xfrm>
            <a:off x="8815136" y="2227448"/>
            <a:ext cx="3052814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Have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dinner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B36495B8-2431-6A49-ACA2-08A0B76BA2AF}"/>
              </a:ext>
            </a:extLst>
          </p:cNvPr>
          <p:cNvSpPr/>
          <p:nvPr/>
        </p:nvSpPr>
        <p:spPr>
          <a:xfrm>
            <a:off x="8815136" y="2756838"/>
            <a:ext cx="3052814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Akşam yemeği yemek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72172875-0B35-8388-DDB3-A8792F94DAE5}"/>
              </a:ext>
            </a:extLst>
          </p:cNvPr>
          <p:cNvSpPr/>
          <p:nvPr/>
        </p:nvSpPr>
        <p:spPr>
          <a:xfrm>
            <a:off x="1530416" y="5382930"/>
            <a:ext cx="2311670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Read a </a:t>
            </a:r>
            <a:r>
              <a:rPr lang="tr-TR" sz="2400" b="1" dirty="0" err="1">
                <a:solidFill>
                  <a:schemeClr val="tx1"/>
                </a:solidFill>
              </a:rPr>
              <a:t>book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79215C00-ABE4-B858-2E6E-6E0E104AE9C0}"/>
              </a:ext>
            </a:extLst>
          </p:cNvPr>
          <p:cNvSpPr/>
          <p:nvPr/>
        </p:nvSpPr>
        <p:spPr>
          <a:xfrm>
            <a:off x="1530416" y="5912320"/>
            <a:ext cx="2311670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Kitap okumak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B488DBD0-BD78-A85E-1C69-3A4628DA2857}"/>
              </a:ext>
            </a:extLst>
          </p:cNvPr>
          <p:cNvSpPr/>
          <p:nvPr/>
        </p:nvSpPr>
        <p:spPr>
          <a:xfrm>
            <a:off x="4416389" y="5382930"/>
            <a:ext cx="2658179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Go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shopping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64CB5F28-DE24-773F-8C60-067AA5FFA75F}"/>
              </a:ext>
            </a:extLst>
          </p:cNvPr>
          <p:cNvSpPr/>
          <p:nvPr/>
        </p:nvSpPr>
        <p:spPr>
          <a:xfrm>
            <a:off x="4416389" y="5912320"/>
            <a:ext cx="2658179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Alışverişe gitmek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800BA848-627E-EEF8-02F7-D7E340CBEC16}"/>
              </a:ext>
            </a:extLst>
          </p:cNvPr>
          <p:cNvSpPr/>
          <p:nvPr/>
        </p:nvSpPr>
        <p:spPr>
          <a:xfrm>
            <a:off x="7486046" y="5208071"/>
            <a:ext cx="2812986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Meet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friends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D1553985-4DA0-CB8C-C465-BFE21D3D26C9}"/>
              </a:ext>
            </a:extLst>
          </p:cNvPr>
          <p:cNvSpPr/>
          <p:nvPr/>
        </p:nvSpPr>
        <p:spPr>
          <a:xfrm>
            <a:off x="7486046" y="5737460"/>
            <a:ext cx="2812986" cy="846219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Arkadaşlarla buluşmak</a:t>
            </a:r>
          </a:p>
        </p:txBody>
      </p:sp>
    </p:spTree>
    <p:extLst>
      <p:ext uri="{BB962C8B-B14F-4D97-AF65-F5344CB8AC3E}">
        <p14:creationId xmlns:p14="http://schemas.microsoft.com/office/powerpoint/2010/main" val="274166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8B6B3D-223E-160F-D25B-DBE5F8A21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C08185BC-AEE9-B8E2-6BD2-0605C265458B}"/>
              </a:ext>
            </a:extLst>
          </p:cNvPr>
          <p:cNvSpPr txBox="1"/>
          <p:nvPr/>
        </p:nvSpPr>
        <p:spPr>
          <a:xfrm>
            <a:off x="243695" y="315112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https://www.egetolgayaltinay.com/lessons/980</a:t>
            </a:r>
            <a:r>
              <a:rPr lang="tr-TR" sz="24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AE48F43-9FE9-72C1-FBA0-1D3A1FAA1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43583">
            <a:off x="8486166" y="3563503"/>
            <a:ext cx="2735405" cy="262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9162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6B59A3-332D-6E66-6F9D-D68B3A16D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2A991F48-419C-6461-AEF0-4FA93B486E7D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https://www.egetolgayaltinay.com/lessons/981</a:t>
            </a:r>
            <a:r>
              <a:rPr lang="tr-TR" sz="24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F5FC7AC-DCD2-C9A1-B0EC-6C7F998EB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83589">
            <a:off x="8515028" y="3642427"/>
            <a:ext cx="2752013" cy="264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752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3A047-B774-BCA9-BADE-A3F9B1F40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A68D7211-8D25-56D4-40C8-230D0C29BF6E}"/>
              </a:ext>
            </a:extLst>
          </p:cNvPr>
          <p:cNvSpPr txBox="1"/>
          <p:nvPr/>
        </p:nvSpPr>
        <p:spPr>
          <a:xfrm>
            <a:off x="291966" y="2105561"/>
            <a:ext cx="116080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 err="1">
                <a:solidFill>
                  <a:srgbClr val="338DC9"/>
                </a:solidFill>
              </a:rPr>
              <a:t>Adverbs</a:t>
            </a:r>
            <a:r>
              <a:rPr lang="tr-TR" sz="8000" b="1" dirty="0">
                <a:solidFill>
                  <a:srgbClr val="338DC9"/>
                </a:solidFill>
              </a:rPr>
              <a:t> of </a:t>
            </a:r>
            <a:r>
              <a:rPr lang="tr-TR" sz="8000" b="1" dirty="0" err="1">
                <a:solidFill>
                  <a:srgbClr val="338DC9"/>
                </a:solidFill>
              </a:rPr>
              <a:t>Frequency</a:t>
            </a:r>
            <a:endParaRPr lang="tr-TR" sz="8000" b="1" dirty="0">
              <a:solidFill>
                <a:srgbClr val="338DC9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09BE951-75C8-0575-2DF9-A9C58DD3F7D0}"/>
              </a:ext>
            </a:extLst>
          </p:cNvPr>
          <p:cNvSpPr txBox="1"/>
          <p:nvPr/>
        </p:nvSpPr>
        <p:spPr>
          <a:xfrm>
            <a:off x="3165107" y="3235086"/>
            <a:ext cx="5861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(Sıklık Zarfları)</a:t>
            </a:r>
          </a:p>
        </p:txBody>
      </p:sp>
    </p:spTree>
    <p:extLst>
      <p:ext uri="{BB962C8B-B14F-4D97-AF65-F5344CB8AC3E}">
        <p14:creationId xmlns:p14="http://schemas.microsoft.com/office/powerpoint/2010/main" val="13406522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7871A7-59E0-7EF2-EB40-EB3AEF7B0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1EB942A2-EA51-437D-6869-F0A0E811CA1D}"/>
              </a:ext>
            </a:extLst>
          </p:cNvPr>
          <p:cNvSpPr txBox="1"/>
          <p:nvPr/>
        </p:nvSpPr>
        <p:spPr>
          <a:xfrm>
            <a:off x="250257" y="635267"/>
            <a:ext cx="5524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/>
              <a:t>I </a:t>
            </a:r>
            <a:r>
              <a:rPr lang="tr-TR" sz="2800" b="1" dirty="0" err="1">
                <a:solidFill>
                  <a:srgbClr val="EB1D67"/>
                </a:solidFill>
              </a:rPr>
              <a:t>always</a:t>
            </a:r>
            <a:r>
              <a:rPr lang="tr-TR" sz="2800" b="1" dirty="0"/>
              <a:t> </a:t>
            </a:r>
            <a:r>
              <a:rPr lang="tr-TR" sz="2800" b="1" dirty="0" err="1"/>
              <a:t>get</a:t>
            </a:r>
            <a:r>
              <a:rPr lang="tr-TR" sz="2800" b="1" dirty="0"/>
              <a:t> </a:t>
            </a:r>
            <a:r>
              <a:rPr lang="tr-TR" sz="2800" b="1" dirty="0" err="1"/>
              <a:t>up</a:t>
            </a:r>
            <a:r>
              <a:rPr lang="tr-TR" sz="2800" b="1" dirty="0"/>
              <a:t> </a:t>
            </a:r>
            <a:r>
              <a:rPr lang="tr-TR" sz="2800" b="1" dirty="0" err="1"/>
              <a:t>early</a:t>
            </a:r>
            <a:r>
              <a:rPr lang="tr-TR" sz="2800" b="1" dirty="0"/>
              <a:t>.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E194DF30-E9E2-0461-D62A-05D92567C5FD}"/>
              </a:ext>
            </a:extLst>
          </p:cNvPr>
          <p:cNvSpPr txBox="1"/>
          <p:nvPr/>
        </p:nvSpPr>
        <p:spPr>
          <a:xfrm>
            <a:off x="250257" y="1060753"/>
            <a:ext cx="5524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/>
              <a:t>(Ben </a:t>
            </a:r>
            <a:r>
              <a:rPr lang="tr-TR" sz="2800" b="1" dirty="0">
                <a:solidFill>
                  <a:srgbClr val="EB1D67"/>
                </a:solidFill>
              </a:rPr>
              <a:t>her zaman </a:t>
            </a:r>
            <a:r>
              <a:rPr lang="tr-TR" sz="2800" b="1" dirty="0"/>
              <a:t>erken uyanırım.) 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6699055-A3C7-ED85-4244-05960D88275A}"/>
              </a:ext>
            </a:extLst>
          </p:cNvPr>
          <p:cNvSpPr txBox="1"/>
          <p:nvPr/>
        </p:nvSpPr>
        <p:spPr>
          <a:xfrm>
            <a:off x="8617820" y="1158487"/>
            <a:ext cx="2605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(Her zaman)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9BD9A4CA-2C2A-D9F8-4A65-0333F268255C}"/>
              </a:ext>
            </a:extLst>
          </p:cNvPr>
          <p:cNvSpPr txBox="1"/>
          <p:nvPr/>
        </p:nvSpPr>
        <p:spPr>
          <a:xfrm>
            <a:off x="250257" y="1806842"/>
            <a:ext cx="5524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 err="1"/>
              <a:t>She</a:t>
            </a:r>
            <a:r>
              <a:rPr lang="tr-TR" sz="2800" b="1" dirty="0"/>
              <a:t> </a:t>
            </a:r>
            <a:r>
              <a:rPr lang="tr-TR" sz="2800" b="1" dirty="0" err="1">
                <a:solidFill>
                  <a:srgbClr val="1F70E6"/>
                </a:solidFill>
              </a:rPr>
              <a:t>usually</a:t>
            </a:r>
            <a:r>
              <a:rPr lang="tr-TR" sz="2800" b="1" dirty="0"/>
              <a:t> </a:t>
            </a:r>
            <a:r>
              <a:rPr lang="tr-TR" sz="2800" b="1" dirty="0" err="1"/>
              <a:t>reads</a:t>
            </a:r>
            <a:r>
              <a:rPr lang="tr-TR" sz="2800" b="1" dirty="0"/>
              <a:t> </a:t>
            </a:r>
            <a:r>
              <a:rPr lang="tr-TR" sz="2800" b="1" dirty="0" err="1"/>
              <a:t>books</a:t>
            </a:r>
            <a:r>
              <a:rPr lang="tr-TR" sz="2800" b="1" dirty="0"/>
              <a:t>.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DCBA1637-60F4-2130-73C5-8BF19B3EFE99}"/>
              </a:ext>
            </a:extLst>
          </p:cNvPr>
          <p:cNvSpPr txBox="1"/>
          <p:nvPr/>
        </p:nvSpPr>
        <p:spPr>
          <a:xfrm>
            <a:off x="250257" y="2232328"/>
            <a:ext cx="5524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/>
              <a:t>(O </a:t>
            </a:r>
            <a:r>
              <a:rPr lang="tr-TR" sz="2800" b="1" dirty="0">
                <a:solidFill>
                  <a:srgbClr val="1F70E6"/>
                </a:solidFill>
              </a:rPr>
              <a:t>genellikle</a:t>
            </a:r>
            <a:r>
              <a:rPr lang="tr-TR" sz="2800" b="1" dirty="0">
                <a:solidFill>
                  <a:srgbClr val="EB1D67"/>
                </a:solidFill>
              </a:rPr>
              <a:t> </a:t>
            </a:r>
            <a:r>
              <a:rPr lang="tr-TR" sz="2800" b="1" dirty="0"/>
              <a:t>kitap okur.) 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D5A72270-7C29-01E9-7A89-146268CDEFDF}"/>
              </a:ext>
            </a:extLst>
          </p:cNvPr>
          <p:cNvSpPr txBox="1"/>
          <p:nvPr/>
        </p:nvSpPr>
        <p:spPr>
          <a:xfrm>
            <a:off x="8617820" y="2330062"/>
            <a:ext cx="2605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(Genellikle)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2FDB30D6-7C71-9456-3B29-3D683F268C50}"/>
              </a:ext>
            </a:extLst>
          </p:cNvPr>
          <p:cNvSpPr txBox="1"/>
          <p:nvPr/>
        </p:nvSpPr>
        <p:spPr>
          <a:xfrm>
            <a:off x="383607" y="3023134"/>
            <a:ext cx="5524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 err="1"/>
              <a:t>We</a:t>
            </a:r>
            <a:r>
              <a:rPr lang="tr-TR" sz="2800" b="1" dirty="0"/>
              <a:t> </a:t>
            </a:r>
            <a:r>
              <a:rPr lang="tr-TR" sz="2800" b="1" dirty="0" err="1">
                <a:solidFill>
                  <a:srgbClr val="17B3BF"/>
                </a:solidFill>
              </a:rPr>
              <a:t>sometimes</a:t>
            </a:r>
            <a:r>
              <a:rPr lang="tr-TR" sz="2800" b="1" dirty="0"/>
              <a:t> </a:t>
            </a:r>
            <a:r>
              <a:rPr lang="tr-TR" sz="2800" b="1" dirty="0" err="1"/>
              <a:t>go</a:t>
            </a:r>
            <a:r>
              <a:rPr lang="tr-TR" sz="2800" b="1" dirty="0"/>
              <a:t> </a:t>
            </a:r>
            <a:r>
              <a:rPr lang="tr-TR" sz="2800" b="1" dirty="0" err="1"/>
              <a:t>shopping</a:t>
            </a:r>
            <a:r>
              <a:rPr lang="tr-TR" sz="2800" b="1" dirty="0"/>
              <a:t>.  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75846676-07F9-7794-1D4B-0808DAE070A6}"/>
              </a:ext>
            </a:extLst>
          </p:cNvPr>
          <p:cNvSpPr txBox="1"/>
          <p:nvPr/>
        </p:nvSpPr>
        <p:spPr>
          <a:xfrm>
            <a:off x="383607" y="3448620"/>
            <a:ext cx="5524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/>
              <a:t>(Biz </a:t>
            </a:r>
            <a:r>
              <a:rPr lang="tr-TR" sz="2800" b="1" dirty="0">
                <a:solidFill>
                  <a:srgbClr val="17B3BF"/>
                </a:solidFill>
              </a:rPr>
              <a:t>bazen</a:t>
            </a:r>
            <a:r>
              <a:rPr lang="tr-TR" sz="2800" b="1" dirty="0"/>
              <a:t> alışverişe gideriz.) 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FB8078AA-35AF-C7C5-C400-4F9A594DBED7}"/>
              </a:ext>
            </a:extLst>
          </p:cNvPr>
          <p:cNvSpPr txBox="1"/>
          <p:nvPr/>
        </p:nvSpPr>
        <p:spPr>
          <a:xfrm>
            <a:off x="8617820" y="3296833"/>
            <a:ext cx="2605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/>
              <a:t>(Bazen)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24AC4442-8E90-27BC-FFD4-66F1E19983C1}"/>
              </a:ext>
            </a:extLst>
          </p:cNvPr>
          <p:cNvSpPr txBox="1"/>
          <p:nvPr/>
        </p:nvSpPr>
        <p:spPr>
          <a:xfrm>
            <a:off x="383607" y="4169907"/>
            <a:ext cx="5524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/>
              <a:t>He </a:t>
            </a:r>
            <a:r>
              <a:rPr lang="tr-TR" sz="2800" b="1" dirty="0" err="1">
                <a:solidFill>
                  <a:schemeClr val="accent2">
                    <a:lumMod val="75000"/>
                  </a:schemeClr>
                </a:solidFill>
              </a:rPr>
              <a:t>rarely</a:t>
            </a:r>
            <a:r>
              <a:rPr lang="tr-TR" sz="2800" b="1" dirty="0"/>
              <a:t> </a:t>
            </a:r>
            <a:r>
              <a:rPr lang="tr-TR" sz="2800" b="1" dirty="0" err="1"/>
              <a:t>watches</a:t>
            </a:r>
            <a:r>
              <a:rPr lang="tr-TR" sz="2800" b="1" dirty="0"/>
              <a:t> TV.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0EF9E7FF-5FD2-C132-AA1A-281594FF6BF6}"/>
              </a:ext>
            </a:extLst>
          </p:cNvPr>
          <p:cNvSpPr txBox="1"/>
          <p:nvPr/>
        </p:nvSpPr>
        <p:spPr>
          <a:xfrm>
            <a:off x="383607" y="4595393"/>
            <a:ext cx="5524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/>
              <a:t>(O </a:t>
            </a:r>
            <a:r>
              <a:rPr lang="tr-TR" sz="2800" b="1" dirty="0">
                <a:solidFill>
                  <a:schemeClr val="accent2">
                    <a:lumMod val="75000"/>
                  </a:schemeClr>
                </a:solidFill>
              </a:rPr>
              <a:t>nadiren</a:t>
            </a:r>
            <a:r>
              <a:rPr lang="tr-TR" sz="2800" b="1" dirty="0"/>
              <a:t> televizyon izler.) 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F0F15E8A-A220-78D1-DC54-A6BB34BA2EF3}"/>
              </a:ext>
            </a:extLst>
          </p:cNvPr>
          <p:cNvSpPr txBox="1"/>
          <p:nvPr/>
        </p:nvSpPr>
        <p:spPr>
          <a:xfrm>
            <a:off x="8617820" y="4431517"/>
            <a:ext cx="2605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(Nadiren)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9BC888C3-C394-F13B-DA5D-4FEC5FF627DE}"/>
              </a:ext>
            </a:extLst>
          </p:cNvPr>
          <p:cNvSpPr txBox="1"/>
          <p:nvPr/>
        </p:nvSpPr>
        <p:spPr>
          <a:xfrm>
            <a:off x="383607" y="5274027"/>
            <a:ext cx="5524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/>
              <a:t>They </a:t>
            </a:r>
            <a:r>
              <a:rPr lang="tr-TR" sz="2800" b="1" dirty="0" err="1">
                <a:solidFill>
                  <a:srgbClr val="F2A01E"/>
                </a:solidFill>
              </a:rPr>
              <a:t>never</a:t>
            </a:r>
            <a:r>
              <a:rPr lang="tr-TR" sz="2800" b="1" dirty="0"/>
              <a:t> do </a:t>
            </a:r>
            <a:r>
              <a:rPr lang="tr-TR" sz="2800" b="1" dirty="0" err="1"/>
              <a:t>homework</a:t>
            </a:r>
            <a:r>
              <a:rPr lang="tr-TR" sz="2800" b="1" dirty="0"/>
              <a:t>.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B4CCE353-8100-F49E-4AA3-1559B0B473F6}"/>
              </a:ext>
            </a:extLst>
          </p:cNvPr>
          <p:cNvSpPr txBox="1"/>
          <p:nvPr/>
        </p:nvSpPr>
        <p:spPr>
          <a:xfrm>
            <a:off x="383607" y="5699513"/>
            <a:ext cx="5524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/>
              <a:t>(Onlar </a:t>
            </a:r>
            <a:r>
              <a:rPr lang="tr-TR" sz="2800" b="1" dirty="0">
                <a:solidFill>
                  <a:srgbClr val="F2A01E"/>
                </a:solidFill>
              </a:rPr>
              <a:t>asla</a:t>
            </a:r>
            <a:r>
              <a:rPr lang="tr-TR" sz="2800" b="1" dirty="0"/>
              <a:t> ödev yapmaz.) 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EC4935C7-4068-9F99-11A1-D29CCAF0BB0F}"/>
              </a:ext>
            </a:extLst>
          </p:cNvPr>
          <p:cNvSpPr txBox="1"/>
          <p:nvPr/>
        </p:nvSpPr>
        <p:spPr>
          <a:xfrm>
            <a:off x="8617820" y="5437903"/>
            <a:ext cx="2605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(Asla)</a:t>
            </a:r>
          </a:p>
        </p:txBody>
      </p:sp>
    </p:spTree>
    <p:extLst>
      <p:ext uri="{BB962C8B-B14F-4D97-AF65-F5344CB8AC3E}">
        <p14:creationId xmlns:p14="http://schemas.microsoft.com/office/powerpoint/2010/main" val="351316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C6BC54-246F-0488-0A0C-4728EF8D9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6EED02AF-0B39-A162-EE23-569CAFE7BB6C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https://www.egetolgayaltinay.com/lessons/983</a:t>
            </a:r>
            <a:r>
              <a:rPr lang="tr-TR" sz="24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321CD66-B5AB-CADE-748C-62DFDA784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14728">
            <a:off x="8621670" y="3315613"/>
            <a:ext cx="2971841" cy="285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112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46AD87-3276-682E-768C-AF14AD172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EF862372-6D1E-08AD-8D40-A7FCDB4FB4AF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https://www.egetolgayaltinay.com/lessons/982</a:t>
            </a:r>
            <a:r>
              <a:rPr lang="tr-TR" sz="24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E8AB0B6-6E92-53E8-097B-28749B912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69043">
            <a:off x="8269288" y="3575848"/>
            <a:ext cx="2888240" cy="273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659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3207C-1A5D-0CA8-20B5-7AB82E536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9762537A-E178-5C74-C221-97F2B3FC1FE9}"/>
              </a:ext>
            </a:extLst>
          </p:cNvPr>
          <p:cNvSpPr txBox="1"/>
          <p:nvPr/>
        </p:nvSpPr>
        <p:spPr>
          <a:xfrm>
            <a:off x="1439389" y="0"/>
            <a:ext cx="9008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 err="1">
                <a:solidFill>
                  <a:srgbClr val="00B0F0"/>
                </a:solidFill>
              </a:rPr>
              <a:t>Tag</a:t>
            </a:r>
            <a:r>
              <a:rPr lang="tr-TR" sz="3600" b="1" dirty="0">
                <a:solidFill>
                  <a:srgbClr val="00B0F0"/>
                </a:solidFill>
              </a:rPr>
              <a:t> </a:t>
            </a:r>
            <a:r>
              <a:rPr lang="tr-TR" sz="3600" b="1" dirty="0" err="1">
                <a:solidFill>
                  <a:srgbClr val="00B0F0"/>
                </a:solidFill>
              </a:rPr>
              <a:t>Question</a:t>
            </a:r>
            <a:endParaRPr lang="tr-TR" sz="3600" b="1" dirty="0">
              <a:solidFill>
                <a:srgbClr val="00B0F0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144BAAB-4639-3790-93FF-BD3197788FE4}"/>
              </a:ext>
            </a:extLst>
          </p:cNvPr>
          <p:cNvSpPr txBox="1"/>
          <p:nvPr/>
        </p:nvSpPr>
        <p:spPr>
          <a:xfrm>
            <a:off x="3554517" y="529364"/>
            <a:ext cx="4778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(«Değil mi?» Sorusu)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C0F8B0A6-F5E4-F7BD-0C44-32BA9C57AFA6}"/>
              </a:ext>
            </a:extLst>
          </p:cNvPr>
          <p:cNvSpPr txBox="1"/>
          <p:nvPr/>
        </p:nvSpPr>
        <p:spPr>
          <a:xfrm>
            <a:off x="228599" y="874062"/>
            <a:ext cx="110013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000" dirty="0"/>
              <a:t>İngilizcede bir cümleyi soruya dönüştürmek için kullanılır. Yani bir şeyden emin olmak ya da onay almak istediğimizde kullanırız. Türkçe karşılığı: «</a:t>
            </a:r>
            <a:r>
              <a:rPr lang="tr-TR" sz="2800" b="1" dirty="0">
                <a:solidFill>
                  <a:srgbClr val="FF0000"/>
                </a:solidFill>
              </a:rPr>
              <a:t>değil mi?</a:t>
            </a:r>
            <a:r>
              <a:rPr lang="tr-TR" sz="2000" b="1" dirty="0"/>
              <a:t>» 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532FE3B7-E8F6-03B4-9FCE-4D49DE6D0667}"/>
              </a:ext>
            </a:extLst>
          </p:cNvPr>
          <p:cNvSpPr txBox="1"/>
          <p:nvPr/>
        </p:nvSpPr>
        <p:spPr>
          <a:xfrm>
            <a:off x="1347787" y="2274811"/>
            <a:ext cx="40719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1" dirty="0" err="1"/>
              <a:t>She</a:t>
            </a:r>
            <a:r>
              <a:rPr lang="tr-TR" sz="3200" b="1" dirty="0"/>
              <a:t> is </a:t>
            </a:r>
            <a:r>
              <a:rPr lang="tr-TR" sz="3200" b="1" dirty="0" err="1"/>
              <a:t>tall</a:t>
            </a:r>
            <a:r>
              <a:rPr lang="tr-TR" sz="3200" b="1" dirty="0"/>
              <a:t>, </a:t>
            </a:r>
            <a:r>
              <a:rPr lang="tr-TR" sz="3200" b="1" dirty="0" err="1">
                <a:solidFill>
                  <a:srgbClr val="FF0000"/>
                </a:solidFill>
              </a:rPr>
              <a:t>isn’t</a:t>
            </a:r>
            <a:r>
              <a:rPr lang="tr-TR" sz="3200" b="1" dirty="0">
                <a:solidFill>
                  <a:srgbClr val="FF0000"/>
                </a:solidFill>
              </a:rPr>
              <a:t> </a:t>
            </a:r>
            <a:r>
              <a:rPr lang="tr-TR" sz="3200" b="1" dirty="0" err="1">
                <a:solidFill>
                  <a:srgbClr val="FF0000"/>
                </a:solidFill>
              </a:rPr>
              <a:t>she</a:t>
            </a:r>
            <a:r>
              <a:rPr lang="tr-TR" sz="32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46D53008-2FBE-3627-4149-A6B9CAC23708}"/>
              </a:ext>
            </a:extLst>
          </p:cNvPr>
          <p:cNvSpPr txBox="1"/>
          <p:nvPr/>
        </p:nvSpPr>
        <p:spPr>
          <a:xfrm>
            <a:off x="4917970" y="2274811"/>
            <a:ext cx="71216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1" dirty="0"/>
              <a:t>(O uzun boylu, </a:t>
            </a:r>
            <a:r>
              <a:rPr lang="tr-TR" sz="3200" b="1" dirty="0">
                <a:solidFill>
                  <a:srgbClr val="FF0000"/>
                </a:solidFill>
              </a:rPr>
              <a:t>değil mi?</a:t>
            </a:r>
            <a:r>
              <a:rPr lang="tr-TR" sz="3200" b="1" dirty="0"/>
              <a:t>)</a:t>
            </a:r>
            <a:endParaRPr lang="tr-TR" sz="3200" b="1" dirty="0">
              <a:solidFill>
                <a:srgbClr val="FF0000"/>
              </a:solidFill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B103C1B6-DDF1-FFC7-A499-F962DC3BE5E0}"/>
              </a:ext>
            </a:extLst>
          </p:cNvPr>
          <p:cNvSpPr txBox="1"/>
          <p:nvPr/>
        </p:nvSpPr>
        <p:spPr>
          <a:xfrm>
            <a:off x="342899" y="1751756"/>
            <a:ext cx="110013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b="1" i="1" dirty="0">
                <a:solidFill>
                  <a:schemeClr val="accent1"/>
                </a:solidFill>
              </a:rPr>
              <a:t>Eğer cümle olumluysa, «</a:t>
            </a:r>
            <a:r>
              <a:rPr lang="tr-TR" sz="2800" b="1" i="1" dirty="0" err="1">
                <a:solidFill>
                  <a:schemeClr val="accent1"/>
                </a:solidFill>
              </a:rPr>
              <a:t>tag</a:t>
            </a:r>
            <a:r>
              <a:rPr lang="tr-TR" sz="2800" b="1" i="1" dirty="0">
                <a:solidFill>
                  <a:schemeClr val="accent1"/>
                </a:solidFill>
              </a:rPr>
              <a:t> </a:t>
            </a:r>
            <a:r>
              <a:rPr lang="tr-TR" sz="2800" b="1" i="1" dirty="0" err="1">
                <a:solidFill>
                  <a:schemeClr val="accent1"/>
                </a:solidFill>
              </a:rPr>
              <a:t>question</a:t>
            </a:r>
            <a:r>
              <a:rPr lang="tr-TR" sz="2800" b="1" i="1" dirty="0">
                <a:solidFill>
                  <a:schemeClr val="accent1"/>
                </a:solidFill>
              </a:rPr>
              <a:t>» olumsuz olur.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12B7DDF3-2929-622E-6E22-18AAA75509C3}"/>
              </a:ext>
            </a:extLst>
          </p:cNvPr>
          <p:cNvSpPr txBox="1"/>
          <p:nvPr/>
        </p:nvSpPr>
        <p:spPr>
          <a:xfrm>
            <a:off x="228599" y="2859586"/>
            <a:ext cx="56483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1" dirty="0"/>
              <a:t>He </a:t>
            </a:r>
            <a:r>
              <a:rPr lang="tr-TR" sz="3200" b="1" dirty="0" err="1"/>
              <a:t>wakes</a:t>
            </a:r>
            <a:r>
              <a:rPr lang="tr-TR" sz="3200" b="1" dirty="0"/>
              <a:t> </a:t>
            </a:r>
            <a:r>
              <a:rPr lang="tr-TR" sz="3200" b="1" dirty="0" err="1"/>
              <a:t>up</a:t>
            </a:r>
            <a:r>
              <a:rPr lang="tr-TR" sz="3200" b="1" dirty="0"/>
              <a:t> </a:t>
            </a:r>
            <a:r>
              <a:rPr lang="tr-TR" sz="3200" b="1" dirty="0" err="1"/>
              <a:t>early</a:t>
            </a:r>
            <a:r>
              <a:rPr lang="tr-TR" sz="3200" b="1" dirty="0"/>
              <a:t>, </a:t>
            </a:r>
            <a:r>
              <a:rPr lang="tr-TR" sz="3200" b="1" dirty="0" err="1">
                <a:solidFill>
                  <a:srgbClr val="FF0000"/>
                </a:solidFill>
              </a:rPr>
              <a:t>doesn’t</a:t>
            </a:r>
            <a:r>
              <a:rPr lang="tr-TR" sz="3200" b="1" dirty="0">
                <a:solidFill>
                  <a:srgbClr val="FF0000"/>
                </a:solidFill>
              </a:rPr>
              <a:t> he?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48CD289B-FE3D-2B68-50F3-8D74FC7C9046}"/>
              </a:ext>
            </a:extLst>
          </p:cNvPr>
          <p:cNvSpPr txBox="1"/>
          <p:nvPr/>
        </p:nvSpPr>
        <p:spPr>
          <a:xfrm>
            <a:off x="5626048" y="2822752"/>
            <a:ext cx="54801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1" dirty="0"/>
              <a:t>(O erken kalkar, </a:t>
            </a:r>
            <a:r>
              <a:rPr lang="tr-TR" sz="3200" b="1" dirty="0">
                <a:solidFill>
                  <a:srgbClr val="FF0000"/>
                </a:solidFill>
              </a:rPr>
              <a:t>değil mi?</a:t>
            </a:r>
            <a:r>
              <a:rPr lang="tr-TR" sz="3200" b="1" dirty="0"/>
              <a:t>)</a:t>
            </a:r>
            <a:endParaRPr lang="tr-TR" sz="3200" b="1" dirty="0">
              <a:solidFill>
                <a:srgbClr val="FF0000"/>
              </a:solidFill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70A9E75B-D57B-1AA4-1287-5500719DF8C9}"/>
              </a:ext>
            </a:extLst>
          </p:cNvPr>
          <p:cNvSpPr txBox="1"/>
          <p:nvPr/>
        </p:nvSpPr>
        <p:spPr>
          <a:xfrm>
            <a:off x="376237" y="3490893"/>
            <a:ext cx="110013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b="1" i="1" dirty="0">
                <a:solidFill>
                  <a:schemeClr val="accent1"/>
                </a:solidFill>
              </a:rPr>
              <a:t>Eğer cümle olumsuzsa, «</a:t>
            </a:r>
            <a:r>
              <a:rPr lang="tr-TR" sz="2800" b="1" i="1" dirty="0" err="1">
                <a:solidFill>
                  <a:schemeClr val="accent1"/>
                </a:solidFill>
              </a:rPr>
              <a:t>tag</a:t>
            </a:r>
            <a:r>
              <a:rPr lang="tr-TR" sz="2800" b="1" i="1" dirty="0">
                <a:solidFill>
                  <a:schemeClr val="accent1"/>
                </a:solidFill>
              </a:rPr>
              <a:t> </a:t>
            </a:r>
            <a:r>
              <a:rPr lang="tr-TR" sz="2800" b="1" i="1" dirty="0" err="1">
                <a:solidFill>
                  <a:schemeClr val="accent1"/>
                </a:solidFill>
              </a:rPr>
              <a:t>question</a:t>
            </a:r>
            <a:r>
              <a:rPr lang="tr-TR" sz="2800" b="1" i="1" dirty="0">
                <a:solidFill>
                  <a:schemeClr val="accent1"/>
                </a:solidFill>
              </a:rPr>
              <a:t>» olumlu olur.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8A62FF71-B020-92ED-EC40-0BBF03784562}"/>
              </a:ext>
            </a:extLst>
          </p:cNvPr>
          <p:cNvSpPr txBox="1"/>
          <p:nvPr/>
        </p:nvSpPr>
        <p:spPr>
          <a:xfrm>
            <a:off x="846032" y="4014113"/>
            <a:ext cx="40719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1" dirty="0" err="1"/>
              <a:t>She</a:t>
            </a:r>
            <a:r>
              <a:rPr lang="tr-TR" sz="3200" b="1" dirty="0"/>
              <a:t> </a:t>
            </a:r>
            <a:r>
              <a:rPr lang="tr-TR" sz="3200" b="1" dirty="0" err="1"/>
              <a:t>isn’t</a:t>
            </a:r>
            <a:r>
              <a:rPr lang="tr-TR" sz="3200" b="1" dirty="0"/>
              <a:t> </a:t>
            </a:r>
            <a:r>
              <a:rPr lang="tr-TR" sz="3200" b="1" dirty="0" err="1"/>
              <a:t>tall</a:t>
            </a:r>
            <a:r>
              <a:rPr lang="tr-TR" sz="3200" b="1" dirty="0"/>
              <a:t>, </a:t>
            </a:r>
            <a:r>
              <a:rPr lang="tr-TR" sz="3200" b="1" dirty="0">
                <a:solidFill>
                  <a:srgbClr val="FF0000"/>
                </a:solidFill>
              </a:rPr>
              <a:t>is </a:t>
            </a:r>
            <a:r>
              <a:rPr lang="tr-TR" sz="3200" b="1" dirty="0" err="1">
                <a:solidFill>
                  <a:srgbClr val="FF0000"/>
                </a:solidFill>
              </a:rPr>
              <a:t>she</a:t>
            </a:r>
            <a:r>
              <a:rPr lang="tr-TR" sz="32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7DD40F6D-4542-4884-8D5E-4FB41FE81234}"/>
              </a:ext>
            </a:extLst>
          </p:cNvPr>
          <p:cNvSpPr txBox="1"/>
          <p:nvPr/>
        </p:nvSpPr>
        <p:spPr>
          <a:xfrm>
            <a:off x="4708420" y="4014114"/>
            <a:ext cx="71389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1" dirty="0"/>
              <a:t>(O uzun boylu değil, </a:t>
            </a:r>
            <a:r>
              <a:rPr lang="tr-TR" sz="3200" b="1" dirty="0">
                <a:solidFill>
                  <a:srgbClr val="FF0000"/>
                </a:solidFill>
              </a:rPr>
              <a:t>değil mi?</a:t>
            </a:r>
            <a:r>
              <a:rPr lang="tr-TR" sz="3200" b="1" dirty="0"/>
              <a:t>)</a:t>
            </a:r>
            <a:endParaRPr lang="tr-TR" sz="3200" b="1" dirty="0">
              <a:solidFill>
                <a:srgbClr val="FF0000"/>
              </a:solidFill>
            </a:endParaRP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2C21B859-DEC4-CBB7-30FC-831241CC217C}"/>
              </a:ext>
            </a:extLst>
          </p:cNvPr>
          <p:cNvSpPr txBox="1"/>
          <p:nvPr/>
        </p:nvSpPr>
        <p:spPr>
          <a:xfrm>
            <a:off x="228599" y="4597199"/>
            <a:ext cx="64786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1" dirty="0"/>
              <a:t>He </a:t>
            </a:r>
            <a:r>
              <a:rPr lang="tr-TR" sz="3200" b="1" dirty="0" err="1"/>
              <a:t>doesn’t</a:t>
            </a:r>
            <a:r>
              <a:rPr lang="tr-TR" sz="3200" b="1" dirty="0"/>
              <a:t> </a:t>
            </a:r>
            <a:r>
              <a:rPr lang="tr-TR" sz="3200" b="1" dirty="0" err="1"/>
              <a:t>wake</a:t>
            </a:r>
            <a:r>
              <a:rPr lang="tr-TR" sz="3200" b="1" dirty="0"/>
              <a:t> </a:t>
            </a:r>
            <a:r>
              <a:rPr lang="tr-TR" sz="3200" b="1" dirty="0" err="1"/>
              <a:t>up</a:t>
            </a:r>
            <a:r>
              <a:rPr lang="tr-TR" sz="3200" b="1" dirty="0"/>
              <a:t> </a:t>
            </a:r>
            <a:r>
              <a:rPr lang="tr-TR" sz="3200" b="1" dirty="0" err="1"/>
              <a:t>early</a:t>
            </a:r>
            <a:r>
              <a:rPr lang="tr-TR" sz="3200" b="1" dirty="0"/>
              <a:t>, </a:t>
            </a:r>
            <a:r>
              <a:rPr lang="tr-TR" sz="3200" b="1" dirty="0" err="1">
                <a:solidFill>
                  <a:srgbClr val="FF0000"/>
                </a:solidFill>
              </a:rPr>
              <a:t>does</a:t>
            </a:r>
            <a:r>
              <a:rPr lang="tr-TR" sz="3200" b="1" dirty="0">
                <a:solidFill>
                  <a:srgbClr val="FF0000"/>
                </a:solidFill>
              </a:rPr>
              <a:t> he?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24AF99BB-EF27-4BA9-54C5-DD9D8E78797D}"/>
              </a:ext>
            </a:extLst>
          </p:cNvPr>
          <p:cNvSpPr txBox="1"/>
          <p:nvPr/>
        </p:nvSpPr>
        <p:spPr>
          <a:xfrm>
            <a:off x="6518170" y="4560365"/>
            <a:ext cx="71389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1" dirty="0"/>
              <a:t>(O erken kalkmaz, </a:t>
            </a:r>
            <a:r>
              <a:rPr lang="tr-TR" sz="3200" b="1" dirty="0">
                <a:solidFill>
                  <a:srgbClr val="FF0000"/>
                </a:solidFill>
              </a:rPr>
              <a:t>değil mi?</a:t>
            </a:r>
            <a:r>
              <a:rPr lang="tr-TR" sz="3200" b="1" dirty="0"/>
              <a:t>)</a:t>
            </a:r>
            <a:endParaRPr lang="tr-TR" sz="3200" b="1" dirty="0">
              <a:solidFill>
                <a:srgbClr val="FF0000"/>
              </a:solidFill>
            </a:endParaRP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4A7AD1B5-9C74-BF22-7C92-DE4CC5B81682}"/>
              </a:ext>
            </a:extLst>
          </p:cNvPr>
          <p:cNvSpPr txBox="1"/>
          <p:nvPr/>
        </p:nvSpPr>
        <p:spPr>
          <a:xfrm>
            <a:off x="342899" y="5166951"/>
            <a:ext cx="110013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b="1" i="1" dirty="0">
                <a:solidFill>
                  <a:schemeClr val="accent1"/>
                </a:solidFill>
              </a:rPr>
              <a:t>«I am» kullanılan cümlede, «</a:t>
            </a:r>
            <a:r>
              <a:rPr lang="tr-TR" sz="2800" b="1" i="1" dirty="0" err="1">
                <a:solidFill>
                  <a:schemeClr val="accent1"/>
                </a:solidFill>
              </a:rPr>
              <a:t>tag</a:t>
            </a:r>
            <a:r>
              <a:rPr lang="tr-TR" sz="2800" b="1" i="1" dirty="0">
                <a:solidFill>
                  <a:schemeClr val="accent1"/>
                </a:solidFill>
              </a:rPr>
              <a:t> </a:t>
            </a:r>
            <a:r>
              <a:rPr lang="tr-TR" sz="2800" b="1" i="1" dirty="0" err="1">
                <a:solidFill>
                  <a:schemeClr val="accent1"/>
                </a:solidFill>
              </a:rPr>
              <a:t>question</a:t>
            </a:r>
            <a:r>
              <a:rPr lang="tr-TR" sz="2800" b="1" i="1" dirty="0">
                <a:solidFill>
                  <a:schemeClr val="accent1"/>
                </a:solidFill>
              </a:rPr>
              <a:t>» «</a:t>
            </a:r>
            <a:r>
              <a:rPr lang="tr-TR" sz="2800" b="1" i="1" dirty="0" err="1">
                <a:solidFill>
                  <a:schemeClr val="accent1"/>
                </a:solidFill>
              </a:rPr>
              <a:t>aren’t</a:t>
            </a:r>
            <a:r>
              <a:rPr lang="tr-TR" sz="2800" b="1" i="1" dirty="0">
                <a:solidFill>
                  <a:schemeClr val="accent1"/>
                </a:solidFill>
              </a:rPr>
              <a:t> I» olur.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31366C2E-42EC-C097-E14E-2C47D1B7D02B}"/>
              </a:ext>
            </a:extLst>
          </p:cNvPr>
          <p:cNvSpPr txBox="1"/>
          <p:nvPr/>
        </p:nvSpPr>
        <p:spPr>
          <a:xfrm>
            <a:off x="1014411" y="5713202"/>
            <a:ext cx="40719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1" dirty="0"/>
              <a:t>I am </a:t>
            </a:r>
            <a:r>
              <a:rPr lang="tr-TR" sz="3200" b="1" dirty="0" err="1"/>
              <a:t>slim</a:t>
            </a:r>
            <a:r>
              <a:rPr lang="tr-TR" sz="3200" b="1" dirty="0"/>
              <a:t>, </a:t>
            </a:r>
            <a:r>
              <a:rPr lang="tr-TR" sz="3200" b="1" dirty="0" err="1">
                <a:solidFill>
                  <a:srgbClr val="FF0000"/>
                </a:solidFill>
              </a:rPr>
              <a:t>aren’t</a:t>
            </a:r>
            <a:r>
              <a:rPr lang="tr-TR" sz="3200" b="1" dirty="0">
                <a:solidFill>
                  <a:srgbClr val="FF0000"/>
                </a:solidFill>
              </a:rPr>
              <a:t> I?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3E505C96-A3A5-675A-CBFD-D648915DCCFF}"/>
              </a:ext>
            </a:extLst>
          </p:cNvPr>
          <p:cNvSpPr txBox="1"/>
          <p:nvPr/>
        </p:nvSpPr>
        <p:spPr>
          <a:xfrm>
            <a:off x="4581524" y="5701648"/>
            <a:ext cx="71389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1" dirty="0"/>
              <a:t>(Ben zayıfım, </a:t>
            </a:r>
            <a:r>
              <a:rPr lang="tr-TR" sz="3200" b="1" dirty="0">
                <a:solidFill>
                  <a:srgbClr val="FF0000"/>
                </a:solidFill>
              </a:rPr>
              <a:t>değil mi?</a:t>
            </a:r>
            <a:r>
              <a:rPr lang="tr-TR" sz="3200" b="1" dirty="0"/>
              <a:t>)</a:t>
            </a:r>
            <a:endParaRPr lang="tr-TR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67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E462E6-A1F8-44CF-3FC5-48F3979AF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F6315446-3CD4-F137-D1C7-90D566B2503D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https://www.egetolgayaltinay.com/lessons/984</a:t>
            </a:r>
            <a:r>
              <a:rPr lang="tr-TR" sz="24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A9210A2-2D9E-D16D-1133-5B1DA7D9A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24448">
            <a:off x="8541420" y="3614896"/>
            <a:ext cx="2890561" cy="280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182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4DF79E-7551-2457-245E-E43E07CE4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4D68E1F6-B4E4-25CA-D1BD-A4859EE79B60}"/>
              </a:ext>
            </a:extLst>
          </p:cNvPr>
          <p:cNvSpPr/>
          <p:nvPr/>
        </p:nvSpPr>
        <p:spPr>
          <a:xfrm>
            <a:off x="647297" y="2370220"/>
            <a:ext cx="2702295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Mouth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0C6A7799-C13E-CFF8-E50A-04EF4CBAA66E}"/>
              </a:ext>
            </a:extLst>
          </p:cNvPr>
          <p:cNvSpPr/>
          <p:nvPr/>
        </p:nvSpPr>
        <p:spPr>
          <a:xfrm>
            <a:off x="647297" y="2899610"/>
            <a:ext cx="2702295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Ağız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B61BA34D-8236-7547-3C43-7FA5EDB576E5}"/>
              </a:ext>
            </a:extLst>
          </p:cNvPr>
          <p:cNvSpPr/>
          <p:nvPr/>
        </p:nvSpPr>
        <p:spPr>
          <a:xfrm>
            <a:off x="4630552" y="2105525"/>
            <a:ext cx="2702295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Arm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B11387E1-23C6-80F7-6C89-F02A7A2732E4}"/>
              </a:ext>
            </a:extLst>
          </p:cNvPr>
          <p:cNvSpPr/>
          <p:nvPr/>
        </p:nvSpPr>
        <p:spPr>
          <a:xfrm>
            <a:off x="4630552" y="2634915"/>
            <a:ext cx="2702295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Kol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0045A9B7-5CA0-ADFD-E365-9A0314654F17}"/>
              </a:ext>
            </a:extLst>
          </p:cNvPr>
          <p:cNvSpPr/>
          <p:nvPr/>
        </p:nvSpPr>
        <p:spPr>
          <a:xfrm>
            <a:off x="8842410" y="2469681"/>
            <a:ext cx="2702295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Hand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0C396023-2E87-DB26-91FD-B5E5666DDCF9}"/>
              </a:ext>
            </a:extLst>
          </p:cNvPr>
          <p:cNvSpPr/>
          <p:nvPr/>
        </p:nvSpPr>
        <p:spPr>
          <a:xfrm>
            <a:off x="8842410" y="2999071"/>
            <a:ext cx="2702295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El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A71325D9-A449-A9F8-6835-187E61842D01}"/>
              </a:ext>
            </a:extLst>
          </p:cNvPr>
          <p:cNvSpPr/>
          <p:nvPr/>
        </p:nvSpPr>
        <p:spPr>
          <a:xfrm>
            <a:off x="647297" y="5318759"/>
            <a:ext cx="2702295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Fingers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423B0D80-8ADC-6316-AB09-BDC8F42778A2}"/>
              </a:ext>
            </a:extLst>
          </p:cNvPr>
          <p:cNvSpPr/>
          <p:nvPr/>
        </p:nvSpPr>
        <p:spPr>
          <a:xfrm>
            <a:off x="647297" y="5848149"/>
            <a:ext cx="2702295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Parmaklar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47FFA4E1-283D-69ED-280D-2A1B1A5B5FBB}"/>
              </a:ext>
            </a:extLst>
          </p:cNvPr>
          <p:cNvSpPr/>
          <p:nvPr/>
        </p:nvSpPr>
        <p:spPr>
          <a:xfrm>
            <a:off x="4534299" y="5318759"/>
            <a:ext cx="2702295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Leg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D2A4E88E-6467-3C7C-650B-CB31C77933B4}"/>
              </a:ext>
            </a:extLst>
          </p:cNvPr>
          <p:cNvSpPr/>
          <p:nvPr/>
        </p:nvSpPr>
        <p:spPr>
          <a:xfrm>
            <a:off x="4534299" y="5848149"/>
            <a:ext cx="2702295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Bacak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40F54626-AB6C-75DB-64E9-3603C659B31C}"/>
              </a:ext>
            </a:extLst>
          </p:cNvPr>
          <p:cNvSpPr/>
          <p:nvPr/>
        </p:nvSpPr>
        <p:spPr>
          <a:xfrm>
            <a:off x="8692413" y="5682915"/>
            <a:ext cx="2702295" cy="529390"/>
          </a:xfrm>
          <a:prstGeom prst="roundRect">
            <a:avLst/>
          </a:prstGeom>
          <a:solidFill>
            <a:srgbClr val="7F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Foot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C79124CF-DBE2-ADF9-63FC-C68A5A71056C}"/>
              </a:ext>
            </a:extLst>
          </p:cNvPr>
          <p:cNvSpPr/>
          <p:nvPr/>
        </p:nvSpPr>
        <p:spPr>
          <a:xfrm>
            <a:off x="8692413" y="6212305"/>
            <a:ext cx="2702295" cy="529390"/>
          </a:xfrm>
          <a:prstGeom prst="roundRect">
            <a:avLst/>
          </a:prstGeom>
          <a:solidFill>
            <a:srgbClr val="B2D4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Ayak</a:t>
            </a:r>
          </a:p>
        </p:txBody>
      </p:sp>
    </p:spTree>
    <p:extLst>
      <p:ext uri="{BB962C8B-B14F-4D97-AF65-F5344CB8AC3E}">
        <p14:creationId xmlns:p14="http://schemas.microsoft.com/office/powerpoint/2010/main" val="427306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88CFC458-F2B5-641D-0A1F-EB820288D1B5}"/>
              </a:ext>
            </a:extLst>
          </p:cNvPr>
          <p:cNvSpPr txBox="1"/>
          <p:nvPr/>
        </p:nvSpPr>
        <p:spPr>
          <a:xfrm>
            <a:off x="291966" y="2105561"/>
            <a:ext cx="116080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>
                <a:solidFill>
                  <a:srgbClr val="318CC8"/>
                </a:solidFill>
              </a:rPr>
              <a:t>Daily </a:t>
            </a:r>
            <a:r>
              <a:rPr lang="tr-TR" sz="8000" b="1" dirty="0" err="1">
                <a:solidFill>
                  <a:srgbClr val="318CC8"/>
                </a:solidFill>
              </a:rPr>
              <a:t>Expressions</a:t>
            </a:r>
            <a:endParaRPr lang="tr-TR" sz="8000" b="1" dirty="0">
              <a:solidFill>
                <a:srgbClr val="318CC8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BA8A4DFE-1164-ACB7-2E39-1BE78E258067}"/>
              </a:ext>
            </a:extLst>
          </p:cNvPr>
          <p:cNvSpPr txBox="1"/>
          <p:nvPr/>
        </p:nvSpPr>
        <p:spPr>
          <a:xfrm>
            <a:off x="3165107" y="3235086"/>
            <a:ext cx="5861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(Günlük Konuşma Kalıpları)</a:t>
            </a:r>
          </a:p>
        </p:txBody>
      </p:sp>
    </p:spTree>
    <p:extLst>
      <p:ext uri="{BB962C8B-B14F-4D97-AF65-F5344CB8AC3E}">
        <p14:creationId xmlns:p14="http://schemas.microsoft.com/office/powerpoint/2010/main" val="39377350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EBD641C1-8F4C-841E-732C-C217BA3C22A8}"/>
              </a:ext>
            </a:extLst>
          </p:cNvPr>
          <p:cNvSpPr txBox="1"/>
          <p:nvPr/>
        </p:nvSpPr>
        <p:spPr>
          <a:xfrm>
            <a:off x="399204" y="1593895"/>
            <a:ext cx="56069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318CC8"/>
                </a:solidFill>
              </a:rPr>
              <a:t>Let’s sort out the problem!</a:t>
            </a:r>
            <a:endParaRPr lang="tr-TR" sz="6000" b="1" dirty="0">
              <a:solidFill>
                <a:srgbClr val="318CC8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EF1EED82-FE8C-8269-DF61-386CC2E49CCB}"/>
              </a:ext>
            </a:extLst>
          </p:cNvPr>
          <p:cNvSpPr txBox="1"/>
          <p:nvPr/>
        </p:nvSpPr>
        <p:spPr>
          <a:xfrm>
            <a:off x="654517" y="3706142"/>
            <a:ext cx="4880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(Hadi bu problemi çözelim!)</a:t>
            </a:r>
          </a:p>
        </p:txBody>
      </p:sp>
    </p:spTree>
    <p:extLst>
      <p:ext uri="{BB962C8B-B14F-4D97-AF65-F5344CB8AC3E}">
        <p14:creationId xmlns:p14="http://schemas.microsoft.com/office/powerpoint/2010/main" val="415967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CB8B4E-833D-9398-0632-48E8C7B17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E22275BC-D211-3057-1386-2CC6E547E79C}"/>
              </a:ext>
            </a:extLst>
          </p:cNvPr>
          <p:cNvSpPr txBox="1"/>
          <p:nvPr/>
        </p:nvSpPr>
        <p:spPr>
          <a:xfrm>
            <a:off x="4903827" y="1651647"/>
            <a:ext cx="707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318CC8"/>
                </a:solidFill>
              </a:rPr>
              <a:t>I’ll pop round to see you later!</a:t>
            </a:r>
            <a:endParaRPr lang="tr-TR" sz="6000" b="1" dirty="0">
              <a:solidFill>
                <a:srgbClr val="318CC8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D3D7B90A-DD82-3FB5-238B-1D722614EA80}"/>
              </a:ext>
            </a:extLst>
          </p:cNvPr>
          <p:cNvSpPr txBox="1"/>
          <p:nvPr/>
        </p:nvSpPr>
        <p:spPr>
          <a:xfrm>
            <a:off x="5159140" y="3763894"/>
            <a:ext cx="6154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(Sana sonra uğrayacağım!)</a:t>
            </a:r>
          </a:p>
        </p:txBody>
      </p:sp>
    </p:spTree>
    <p:extLst>
      <p:ext uri="{BB962C8B-B14F-4D97-AF65-F5344CB8AC3E}">
        <p14:creationId xmlns:p14="http://schemas.microsoft.com/office/powerpoint/2010/main" val="293671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D251C2-E218-A09D-F86A-C4852CAB6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244E5DA2-9777-6B1B-833B-22CEB17516D6}"/>
              </a:ext>
            </a:extLst>
          </p:cNvPr>
          <p:cNvSpPr txBox="1"/>
          <p:nvPr/>
        </p:nvSpPr>
        <p:spPr>
          <a:xfrm>
            <a:off x="-178312" y="2084784"/>
            <a:ext cx="707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318CC8"/>
                </a:solidFill>
              </a:rPr>
              <a:t>Don’t make fun of people!</a:t>
            </a:r>
            <a:endParaRPr lang="tr-TR" sz="6000" b="1" dirty="0">
              <a:solidFill>
                <a:srgbClr val="318CC8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B62F2277-76B2-5C53-CF8F-9CD394A8D1B6}"/>
              </a:ext>
            </a:extLst>
          </p:cNvPr>
          <p:cNvSpPr txBox="1"/>
          <p:nvPr/>
        </p:nvSpPr>
        <p:spPr>
          <a:xfrm>
            <a:off x="77001" y="4197031"/>
            <a:ext cx="6154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(İnsanlarla alay etmeyin!)</a:t>
            </a:r>
          </a:p>
        </p:txBody>
      </p:sp>
    </p:spTree>
    <p:extLst>
      <p:ext uri="{BB962C8B-B14F-4D97-AF65-F5344CB8AC3E}">
        <p14:creationId xmlns:p14="http://schemas.microsoft.com/office/powerpoint/2010/main" val="379324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CE19FB-D32F-FED1-06E6-5541FF2C2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17D5D4DE-7129-5EA2-798E-C07774293050}"/>
              </a:ext>
            </a:extLst>
          </p:cNvPr>
          <p:cNvSpPr txBox="1"/>
          <p:nvPr/>
        </p:nvSpPr>
        <p:spPr>
          <a:xfrm>
            <a:off x="1726131" y="902403"/>
            <a:ext cx="1160806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3800" b="1" dirty="0">
                <a:solidFill>
                  <a:schemeClr val="bg1"/>
                </a:solidFill>
              </a:rPr>
              <a:t>SAMPLE </a:t>
            </a:r>
          </a:p>
          <a:p>
            <a:r>
              <a:rPr lang="tr-TR" sz="13800" b="1" dirty="0">
                <a:solidFill>
                  <a:schemeClr val="bg1"/>
                </a:solidFill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831828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F5828A89-4B8F-1D82-3BB7-632537217847}"/>
              </a:ext>
            </a:extLst>
          </p:cNvPr>
          <p:cNvSpPr/>
          <p:nvPr/>
        </p:nvSpPr>
        <p:spPr>
          <a:xfrm>
            <a:off x="4511943" y="3607978"/>
            <a:ext cx="506027" cy="452761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723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399671-3AD4-4834-EE0C-09C40D857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6FFCBF9-F7B3-47BF-139B-8D5C068DF9CB}"/>
              </a:ext>
            </a:extLst>
          </p:cNvPr>
          <p:cNvSpPr/>
          <p:nvPr/>
        </p:nvSpPr>
        <p:spPr>
          <a:xfrm>
            <a:off x="4338689" y="3752357"/>
            <a:ext cx="506027" cy="452761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404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1DC479-52E3-AE5C-ACF0-0D69E9E90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CF20F1F-A193-4BE4-9B0B-2BA586F77AF3}"/>
              </a:ext>
            </a:extLst>
          </p:cNvPr>
          <p:cNvSpPr/>
          <p:nvPr/>
        </p:nvSpPr>
        <p:spPr>
          <a:xfrm>
            <a:off x="5589973" y="2780205"/>
            <a:ext cx="506027" cy="452761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162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B071D2-3E2D-9D41-678D-EC7EE51F5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01764D6-4275-8F56-DDFF-A0BAF751B0E5}"/>
              </a:ext>
            </a:extLst>
          </p:cNvPr>
          <p:cNvSpPr/>
          <p:nvPr/>
        </p:nvSpPr>
        <p:spPr>
          <a:xfrm>
            <a:off x="6850882" y="5311650"/>
            <a:ext cx="506027" cy="452761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7933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8CD419-3F0E-F5A1-530C-6BBF4E1E6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BE2971D-D2CC-40D7-4039-ED1C0A51B47E}"/>
              </a:ext>
            </a:extLst>
          </p:cNvPr>
          <p:cNvSpPr/>
          <p:nvPr/>
        </p:nvSpPr>
        <p:spPr>
          <a:xfrm>
            <a:off x="6947135" y="3665730"/>
            <a:ext cx="506027" cy="452761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2619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A164F6-22B1-AFFA-7983-3FB57B982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4160C643-FB1D-CF17-24B4-9974EFAF5E5E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https://www.egetolgayaltinay.com/lessons/965</a:t>
            </a:r>
            <a:r>
              <a:rPr lang="tr-TR" sz="24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6350603-275F-A669-E6C2-0BEA62CDE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68578">
            <a:off x="8023785" y="3227419"/>
            <a:ext cx="2856651" cy="272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139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D76B3902-0B43-ECA9-E35E-713BB2538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86" y="700606"/>
            <a:ext cx="4951320" cy="4951320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5B736599-6E00-7D1B-47AC-6E04EC5A5A93}"/>
              </a:ext>
            </a:extLst>
          </p:cNvPr>
          <p:cNvSpPr txBox="1"/>
          <p:nvPr/>
        </p:nvSpPr>
        <p:spPr>
          <a:xfrm>
            <a:off x="6476466" y="2793684"/>
            <a:ext cx="4101332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br>
              <a:rPr lang="tr-TR" sz="3200" b="1" i="1" u="sng" dirty="0">
                <a:solidFill>
                  <a:schemeClr val="tx1"/>
                </a:solidFill>
              </a:rPr>
            </a:br>
            <a:r>
              <a:rPr lang="tr-TR" sz="4000" b="1" dirty="0">
                <a:solidFill>
                  <a:schemeClr val="tx1"/>
                </a:solidFill>
              </a:rPr>
              <a:t>Ege </a:t>
            </a:r>
            <a:r>
              <a:rPr lang="tr-TR" sz="4000" b="1" dirty="0" err="1">
                <a:solidFill>
                  <a:schemeClr val="tx1"/>
                </a:solidFill>
              </a:rPr>
              <a:t>Tolgay</a:t>
            </a:r>
            <a:r>
              <a:rPr lang="tr-TR" sz="4000" b="1" dirty="0">
                <a:solidFill>
                  <a:schemeClr val="tx1"/>
                </a:solidFill>
              </a:rPr>
              <a:t> Altınay</a:t>
            </a:r>
            <a:br>
              <a:rPr lang="tr-TR" sz="3200" b="1" dirty="0">
                <a:solidFill>
                  <a:schemeClr val="tx1"/>
                </a:solidFill>
              </a:rPr>
            </a:br>
            <a:endParaRPr lang="tr-TR" sz="3200" b="1" dirty="0">
              <a:solidFill>
                <a:schemeClr val="tx1"/>
              </a:solidFill>
            </a:endParaRPr>
          </a:p>
          <a:p>
            <a:pPr algn="r"/>
            <a:r>
              <a:rPr lang="tr-TR" sz="2800" b="1" dirty="0" err="1">
                <a:solidFill>
                  <a:schemeClr val="tx1"/>
                </a:solidFill>
              </a:rPr>
              <a:t>Akköprü</a:t>
            </a:r>
            <a:r>
              <a:rPr lang="tr-TR" sz="2800" b="1" dirty="0">
                <a:solidFill>
                  <a:schemeClr val="tx1"/>
                </a:solidFill>
              </a:rPr>
              <a:t> Ortaokulu  </a:t>
            </a:r>
            <a:r>
              <a:rPr lang="tr-TR" sz="2800" b="1" dirty="0" err="1">
                <a:solidFill>
                  <a:schemeClr val="tx1"/>
                </a:solidFill>
              </a:rPr>
              <a:t>Tuşba</a:t>
            </a:r>
            <a:r>
              <a:rPr lang="tr-TR" sz="2800" b="1" dirty="0">
                <a:solidFill>
                  <a:schemeClr val="tx1"/>
                </a:solidFill>
              </a:rPr>
              <a:t>/VAN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E7249FA1-4C8C-3C01-DCD8-6021C219760D}"/>
              </a:ext>
            </a:extLst>
          </p:cNvPr>
          <p:cNvSpPr txBox="1"/>
          <p:nvPr/>
        </p:nvSpPr>
        <p:spPr>
          <a:xfrm>
            <a:off x="4340734" y="5803451"/>
            <a:ext cx="6092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/>
              <a:t>Bu, ve benzeri içerikler için:</a:t>
            </a:r>
            <a:br>
              <a:rPr lang="tr-TR" sz="2000" b="1" dirty="0"/>
            </a:br>
            <a:r>
              <a:rPr lang="tr-TR" sz="20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www.egetolgayaltinay.com</a:t>
            </a:r>
            <a:r>
              <a:rPr lang="tr-TR" sz="2000" b="1" dirty="0"/>
              <a:t> adresini ziyaret edebilirsiniz.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6C6669A9-7EAF-20F6-D3C2-6938C35D37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077" y="498188"/>
            <a:ext cx="2295496" cy="2295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E6AAD932-AA83-389C-65C9-CAFE211B43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989" y="346663"/>
            <a:ext cx="2548225" cy="25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0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CF0595-19DB-DD79-DB75-9CE2505CD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1CDD46F4-2BBE-55ED-216F-22CD760DAE78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https://www.egetolgayaltinay.com/lessons/966</a:t>
            </a:r>
            <a:r>
              <a:rPr lang="tr-TR" sz="24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BCD9083-56FE-DF00-5B7B-1BB67441A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21955">
            <a:off x="8040227" y="3482938"/>
            <a:ext cx="2926848" cy="271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125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272688-7D2C-CB7B-9107-D625D02AF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247C0E21-6C74-D87D-C2B7-48F40CB0FE6D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https://www.egetolgayaltinay.com/lessons/967</a:t>
            </a:r>
            <a:r>
              <a:rPr lang="tr-TR" sz="24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6E88BBB-2ED1-E72B-63A4-B53A0435F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83449">
            <a:off x="8087419" y="3459008"/>
            <a:ext cx="3000690" cy="279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21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2DEF7-4366-B9EC-3036-9C915B017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3728787A-21F0-4C3D-39DF-7B9C6961617B}"/>
              </a:ext>
            </a:extLst>
          </p:cNvPr>
          <p:cNvSpPr txBox="1"/>
          <p:nvPr/>
        </p:nvSpPr>
        <p:spPr>
          <a:xfrm>
            <a:off x="291966" y="2105561"/>
            <a:ext cx="116080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 err="1">
                <a:solidFill>
                  <a:srgbClr val="338DC9"/>
                </a:solidFill>
              </a:rPr>
              <a:t>Physical</a:t>
            </a:r>
            <a:r>
              <a:rPr lang="tr-TR" sz="8000" b="1" dirty="0">
                <a:solidFill>
                  <a:srgbClr val="338DC9"/>
                </a:solidFill>
              </a:rPr>
              <a:t> </a:t>
            </a:r>
            <a:r>
              <a:rPr lang="tr-TR" sz="8000" b="1" dirty="0" err="1">
                <a:solidFill>
                  <a:srgbClr val="338DC9"/>
                </a:solidFill>
              </a:rPr>
              <a:t>Features</a:t>
            </a:r>
            <a:endParaRPr lang="tr-TR" sz="8000" b="1" dirty="0">
              <a:solidFill>
                <a:srgbClr val="338DC9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3C34B755-B80E-58C6-8E00-05DA23E68697}"/>
              </a:ext>
            </a:extLst>
          </p:cNvPr>
          <p:cNvSpPr txBox="1"/>
          <p:nvPr/>
        </p:nvSpPr>
        <p:spPr>
          <a:xfrm>
            <a:off x="3165107" y="3235086"/>
            <a:ext cx="5861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(Fiziksel Özellikler)</a:t>
            </a:r>
          </a:p>
        </p:txBody>
      </p:sp>
    </p:spTree>
    <p:extLst>
      <p:ext uri="{BB962C8B-B14F-4D97-AF65-F5344CB8AC3E}">
        <p14:creationId xmlns:p14="http://schemas.microsoft.com/office/powerpoint/2010/main" val="41304113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775</TotalTime>
  <Words>1437</Words>
  <Application>Microsoft Office PowerPoint</Application>
  <PresentationFormat>Geniş ekran</PresentationFormat>
  <Paragraphs>372</Paragraphs>
  <Slides>60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60</vt:i4>
      </vt:variant>
    </vt:vector>
  </HeadingPairs>
  <TitlesOfParts>
    <vt:vector size="64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Ege Altınay</dc:creator>
  <cp:lastModifiedBy>Ege Altınay</cp:lastModifiedBy>
  <cp:revision>44</cp:revision>
  <dcterms:created xsi:type="dcterms:W3CDTF">2025-11-11T09:27:52Z</dcterms:created>
  <dcterms:modified xsi:type="dcterms:W3CDTF">2025-11-20T20:32:11Z</dcterms:modified>
</cp:coreProperties>
</file>