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8" r:id="rId7"/>
    <p:sldId id="264" r:id="rId8"/>
    <p:sldId id="261" r:id="rId9"/>
    <p:sldId id="272" r:id="rId10"/>
    <p:sldId id="260" r:id="rId11"/>
    <p:sldId id="262" r:id="rId12"/>
    <p:sldId id="263" r:id="rId13"/>
    <p:sldId id="275" r:id="rId14"/>
    <p:sldId id="265" r:id="rId15"/>
    <p:sldId id="273" r:id="rId16"/>
    <p:sldId id="267" r:id="rId17"/>
    <p:sldId id="269" r:id="rId18"/>
    <p:sldId id="271" r:id="rId19"/>
    <p:sldId id="274" r:id="rId20"/>
    <p:sldId id="279" r:id="rId21"/>
    <p:sldId id="278" r:id="rId22"/>
    <p:sldId id="280" r:id="rId23"/>
    <p:sldId id="282" r:id="rId24"/>
    <p:sldId id="281" r:id="rId25"/>
    <p:sldId id="276" r:id="rId26"/>
    <p:sldId id="284" r:id="rId27"/>
    <p:sldId id="277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3: GAMES &amp; HOBBIES" id="{49507319-0994-48AF-AF59-4C8E1960DFB9}">
          <p14:sldIdLst>
            <p14:sldId id="256"/>
            <p14:sldId id="283"/>
          </p14:sldIdLst>
        </p14:section>
        <p14:section name="Games" id="{4C490E6B-B239-4E26-A8B2-4612A67F706A}">
          <p14:sldIdLst>
            <p14:sldId id="257"/>
            <p14:sldId id="258"/>
            <p14:sldId id="259"/>
            <p14:sldId id="268"/>
            <p14:sldId id="264"/>
          </p14:sldIdLst>
        </p14:section>
        <p14:section name="Hobbies" id="{125C1D58-6A18-4AE8-963C-0C50E82B8D14}">
          <p14:sldIdLst>
            <p14:sldId id="261"/>
            <p14:sldId id="272"/>
            <p14:sldId id="260"/>
            <p14:sldId id="262"/>
            <p14:sldId id="263"/>
            <p14:sldId id="275"/>
          </p14:sldIdLst>
        </p14:section>
        <p14:section name="Do / Go / Play" id="{47DB18F8-CC60-4634-9018-93FE0ACF3EE0}">
          <p14:sldIdLst>
            <p14:sldId id="265"/>
            <p14:sldId id="273"/>
          </p14:sldIdLst>
        </p14:section>
        <p14:section name="Can / Can't" id="{31F3CF0D-3B2A-4450-B916-5DF50CC6EC3A}">
          <p14:sldIdLst>
            <p14:sldId id="267"/>
            <p14:sldId id="269"/>
            <p14:sldId id="271"/>
            <p14:sldId id="274"/>
          </p14:sldIdLst>
        </p14:section>
        <p14:section name="Sample Questions" id="{6B556941-FEAF-4EEC-B1F7-12FA3D450958}">
          <p14:sldIdLst>
            <p14:sldId id="279"/>
            <p14:sldId id="278"/>
            <p14:sldId id="280"/>
            <p14:sldId id="282"/>
            <p14:sldId id="281"/>
            <p14:sldId id="276"/>
            <p14:sldId id="284"/>
          </p14:sldIdLst>
        </p14:section>
        <p14:section name="Thank you :)" id="{53C9D26F-9419-4E46-ADA4-277C505DCD5A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610"/>
    <a:srgbClr val="EF3D41"/>
    <a:srgbClr val="F1595D"/>
    <a:srgbClr val="FABABB"/>
    <a:srgbClr val="F5898B"/>
    <a:srgbClr val="FFFFFF"/>
    <a:srgbClr val="FCD3D4"/>
    <a:srgbClr val="F9B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D0AEB4-9DA9-B408-64A0-48CC2CE37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2F5BEFD-B61B-3792-F3AE-19059B8CC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ED4F22-6625-D546-9AC0-4D1EFE23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5BD7-0670-459C-896D-A89720750C7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6AEC2A-100D-379A-71AB-6097284C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4ECF81-CD1B-3318-B958-BBC36A66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6C9C-5719-4C3B-92AA-DDC85B4160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42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55FBF2-EB72-1342-3C31-BB22CD55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7FC3FE3-CAE5-14A5-15FC-5F7389BB9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E6E6AF-1A66-5170-F804-31544A22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5BD7-0670-459C-896D-A89720750C7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D148F3-ACE5-231C-E003-E7378A23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B96B73-6A6C-AE9C-40CC-CCB370BD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6C9C-5719-4C3B-92AA-DDC85B4160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13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B2679BD-F9D9-6CAB-DBB5-BC5A58FF0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2D69AEA-8D05-80A9-40B4-ECDDF5B2B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26E8CE-B84D-4305-E291-0FEEB3F9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5BD7-0670-459C-896D-A89720750C7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946275-071C-3553-045F-700CD9A0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5D2E2A-6624-14BF-ACD9-17EB824D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6C9C-5719-4C3B-92AA-DDC85B4160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61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A8296A-F1B0-607A-DC55-445807AC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3B84D4-D86E-FD10-2173-B2D8AAF6E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D95490-0438-5527-CDF8-4802036F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5BD7-0670-459C-896D-A89720750C7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03E810-B052-630E-F6FD-A8A89FA5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AD0AFE-DACC-7DD9-DF7D-0E9DB622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6C9C-5719-4C3B-92AA-DDC85B4160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220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7CAC66-5F25-4472-E0FC-BC49BADC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B8A636-6E90-7FA7-F1A6-8332CD682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2FE11F-A78D-E4DE-E40D-2466E480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5BD7-0670-459C-896D-A89720750C7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2F11F7-6F79-C302-80F0-AE70E71C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FE7940-E399-7479-AE79-C44C55B0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6C9C-5719-4C3B-92AA-DDC85B4160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8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31D04B-4369-8B03-58FB-EAFCA133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3B9AA7-3C88-F386-856D-1CCA0E5BD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92B7681-6C00-F687-4F1D-9190A4FD4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4E62F9-549E-BC07-541F-508A1F59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5BD7-0670-459C-896D-A89720750C7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939FD72-B431-E2BE-7DCB-8383D301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CB246D1-9A50-3CCD-4199-86175D86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6C9C-5719-4C3B-92AA-DDC85B4160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14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4A7B6D-6874-F5DA-462B-0C9065ED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7D3AAE7-C5DE-8D1A-35C7-B9818B538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7B2709-2C57-DB00-31B8-F354799CD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37D5DEF-3CF3-D4E6-6901-F463F0C8E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8937684-2AAE-84AA-98B9-15E8E74FF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2954829-87D9-E1FD-180E-C0649FBE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5BD7-0670-459C-896D-A89720750C7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1E9B0D6-465E-E4D7-BCCB-325A7A7B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1A0B029-54D9-EAC4-39CB-1C7A9677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6C9C-5719-4C3B-92AA-DDC85B4160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066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3B7E22-248E-39CE-7DC6-8E792121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971A293-1E92-036F-2EEF-B58FC324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5BD7-0670-459C-896D-A89720750C7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C606C7D-7B6C-C3DF-29B4-989E8851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18D494F-7893-7451-2305-A9D67F25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6C9C-5719-4C3B-92AA-DDC85B4160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20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25FA5CA-51C9-7FC1-1DBE-AF5F9560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5BD7-0670-459C-896D-A89720750C7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9BFAEF5-EACD-EBF4-51C2-F141A1E4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A2C75AE-C887-2141-0E7C-423F232B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6C9C-5719-4C3B-92AA-DDC85B4160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14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43E4FD-37D0-40A1-823D-96177E76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C745E2-7FBB-4089-3CD9-7F2CDC4B1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3127BA3-4AB9-C917-E75F-2F3014C60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10211F0-A0AF-2AAA-104E-00D2ED59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5BD7-0670-459C-896D-A89720750C7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050382-5828-88D3-5BD3-60D08FF9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D31D187-67E3-64A5-953D-42E294B5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6C9C-5719-4C3B-92AA-DDC85B4160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83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66D7FD-492B-765A-75A7-203C62CB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4D25C31-A92C-74B7-3791-43E166F84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0CC0375-B9AB-E204-990F-4A1FDF8F0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A18BBBC-4AAD-2414-904D-788763C5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5BD7-0670-459C-896D-A89720750C7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B57B61-06E3-2E73-E3C9-5F0F0B60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F15195E-9D5B-1EB8-0426-64B582F4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6C9C-5719-4C3B-92AA-DDC85B4160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96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1497C4F-43CE-77B3-42DE-DACD534C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6E1E8D-4F70-168D-6568-B2AEB2677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1C26D6-8B39-BA32-DC4A-C24E37ADD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35BD7-0670-459C-896D-A89720750C7E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3C3A5E-A1D8-092F-B4B5-F92794534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E09E3E-E23C-04CF-C196-BC107180F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C9C-5719-4C3B-92AA-DDC85B4160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15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7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7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7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etolgayaltinay.com/contents/11/5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7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etolgayaltinay.com/contents/11/5" TargetMode="Externa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7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A6CCC31-2192-D2AD-6875-B08BC92A3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48" y="2053543"/>
            <a:ext cx="2295496" cy="22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3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71BEB5D-0FBF-906A-E702-4BB1A0296E7F}"/>
              </a:ext>
            </a:extLst>
          </p:cNvPr>
          <p:cNvSpPr/>
          <p:nvPr/>
        </p:nvSpPr>
        <p:spPr>
          <a:xfrm>
            <a:off x="423512" y="2213811"/>
            <a:ext cx="2723949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Draw a </a:t>
            </a:r>
            <a:r>
              <a:rPr lang="tr-TR" sz="2400" b="1" dirty="0" err="1">
                <a:solidFill>
                  <a:schemeClr val="tx1"/>
                </a:solidFill>
              </a:rPr>
              <a:t>picture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7BB2A3D-B518-D534-3273-49E3CA487F39}"/>
              </a:ext>
            </a:extLst>
          </p:cNvPr>
          <p:cNvSpPr/>
          <p:nvPr/>
        </p:nvSpPr>
        <p:spPr>
          <a:xfrm>
            <a:off x="423511" y="2839453"/>
            <a:ext cx="2723949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Resim çizmek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F513A64-6F21-AFB5-59EA-D3CC118FFB5B}"/>
              </a:ext>
            </a:extLst>
          </p:cNvPr>
          <p:cNvSpPr/>
          <p:nvPr/>
        </p:nvSpPr>
        <p:spPr>
          <a:xfrm>
            <a:off x="3497180" y="2177716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Do an origami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40ACD2F-2B5B-DDF4-4563-F3365B375844}"/>
              </a:ext>
            </a:extLst>
          </p:cNvPr>
          <p:cNvSpPr/>
          <p:nvPr/>
        </p:nvSpPr>
        <p:spPr>
          <a:xfrm>
            <a:off x="3497179" y="2803358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Kağıt katlama sanatı yapmak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1C20C62-EAFC-437D-0C0C-580093921202}"/>
              </a:ext>
            </a:extLst>
          </p:cNvPr>
          <p:cNvSpPr/>
          <p:nvPr/>
        </p:nvSpPr>
        <p:spPr>
          <a:xfrm>
            <a:off x="6346257" y="2177716"/>
            <a:ext cx="2698285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photos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9B6D565-C8F4-9EE7-BA63-4A8B88954ACC}"/>
              </a:ext>
            </a:extLst>
          </p:cNvPr>
          <p:cNvSpPr/>
          <p:nvPr/>
        </p:nvSpPr>
        <p:spPr>
          <a:xfrm>
            <a:off x="6346256" y="2803358"/>
            <a:ext cx="2698285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chemeClr val="tx1"/>
                </a:solidFill>
              </a:rPr>
              <a:t>Fotoğraf çekmek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902185F-4D4C-115B-4DB8-E392C26C4A8F}"/>
              </a:ext>
            </a:extLst>
          </p:cNvPr>
          <p:cNvSpPr/>
          <p:nvPr/>
        </p:nvSpPr>
        <p:spPr>
          <a:xfrm>
            <a:off x="9309234" y="2177716"/>
            <a:ext cx="2698285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Swim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7B69ECC-5318-AC11-2730-32D1273E1724}"/>
              </a:ext>
            </a:extLst>
          </p:cNvPr>
          <p:cNvSpPr/>
          <p:nvPr/>
        </p:nvSpPr>
        <p:spPr>
          <a:xfrm>
            <a:off x="9309233" y="2803358"/>
            <a:ext cx="2698285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chemeClr val="tx1"/>
                </a:solidFill>
              </a:rPr>
              <a:t>Yüzmek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12A5384-83A2-3AE0-97F4-1BDBB5B7F6F5}"/>
              </a:ext>
            </a:extLst>
          </p:cNvPr>
          <p:cNvSpPr/>
          <p:nvPr/>
        </p:nvSpPr>
        <p:spPr>
          <a:xfrm>
            <a:off x="1811154" y="5599497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Do a </a:t>
            </a:r>
            <a:r>
              <a:rPr lang="tr-TR" sz="2400" b="1" dirty="0" err="1">
                <a:solidFill>
                  <a:schemeClr val="tx1"/>
                </a:solidFill>
              </a:rPr>
              <a:t>puzzle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58416EB-79AA-67A1-F738-9DBA26D243E1}"/>
              </a:ext>
            </a:extLst>
          </p:cNvPr>
          <p:cNvSpPr/>
          <p:nvPr/>
        </p:nvSpPr>
        <p:spPr>
          <a:xfrm>
            <a:off x="1811153" y="6225139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Yapboz yapmak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20C87A1-C985-D914-6C14-6561C789EB99}"/>
              </a:ext>
            </a:extLst>
          </p:cNvPr>
          <p:cNvSpPr/>
          <p:nvPr/>
        </p:nvSpPr>
        <p:spPr>
          <a:xfrm>
            <a:off x="4846320" y="5599497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Collect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Stamps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66C183F-6F29-1700-B862-59BB1B4564AD}"/>
              </a:ext>
            </a:extLst>
          </p:cNvPr>
          <p:cNvSpPr/>
          <p:nvPr/>
        </p:nvSpPr>
        <p:spPr>
          <a:xfrm>
            <a:off x="4846319" y="6225139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Pul koleksiyonu yapmak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500656E-9437-E57B-F3D1-E9D2058895A2}"/>
              </a:ext>
            </a:extLst>
          </p:cNvPr>
          <p:cNvSpPr/>
          <p:nvPr/>
        </p:nvSpPr>
        <p:spPr>
          <a:xfrm>
            <a:off x="7881484" y="5599497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Skip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rope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DC06454-40C6-A486-8C47-9B3064338358}"/>
              </a:ext>
            </a:extLst>
          </p:cNvPr>
          <p:cNvSpPr/>
          <p:nvPr/>
        </p:nvSpPr>
        <p:spPr>
          <a:xfrm>
            <a:off x="7881483" y="6225139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İp atlamak</a:t>
            </a:r>
          </a:p>
        </p:txBody>
      </p:sp>
    </p:spTree>
    <p:extLst>
      <p:ext uri="{BB962C8B-B14F-4D97-AF65-F5344CB8AC3E}">
        <p14:creationId xmlns:p14="http://schemas.microsoft.com/office/powerpoint/2010/main" val="21589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1C30031-D062-DA02-4A96-52D87A594323}"/>
              </a:ext>
            </a:extLst>
          </p:cNvPr>
          <p:cNvSpPr/>
          <p:nvPr/>
        </p:nvSpPr>
        <p:spPr>
          <a:xfrm>
            <a:off x="319995" y="2213811"/>
            <a:ext cx="2723949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Sculpt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0864106-5C79-D7C7-B333-63F1B0730121}"/>
              </a:ext>
            </a:extLst>
          </p:cNvPr>
          <p:cNvSpPr/>
          <p:nvPr/>
        </p:nvSpPr>
        <p:spPr>
          <a:xfrm>
            <a:off x="319994" y="2839453"/>
            <a:ext cx="2723949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Heykel yapmak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FA14A6C-6AF5-4C82-D021-7F679FD600E8}"/>
              </a:ext>
            </a:extLst>
          </p:cNvPr>
          <p:cNvSpPr/>
          <p:nvPr/>
        </p:nvSpPr>
        <p:spPr>
          <a:xfrm>
            <a:off x="4846320" y="2213811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Run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807B912-36C6-1E43-7AE6-847AA732521C}"/>
              </a:ext>
            </a:extLst>
          </p:cNvPr>
          <p:cNvSpPr/>
          <p:nvPr/>
        </p:nvSpPr>
        <p:spPr>
          <a:xfrm>
            <a:off x="4846319" y="2839453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Koşmak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75C0F23-8430-3D14-0FFF-5C13AB809EF5}"/>
              </a:ext>
            </a:extLst>
          </p:cNvPr>
          <p:cNvSpPr/>
          <p:nvPr/>
        </p:nvSpPr>
        <p:spPr>
          <a:xfrm>
            <a:off x="9070203" y="2177716"/>
            <a:ext cx="2698285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Ride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bike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C556F52-A48D-9EA9-9527-2DA61713634C}"/>
              </a:ext>
            </a:extLst>
          </p:cNvPr>
          <p:cNvSpPr/>
          <p:nvPr/>
        </p:nvSpPr>
        <p:spPr>
          <a:xfrm>
            <a:off x="9070203" y="2803358"/>
            <a:ext cx="2698285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chemeClr val="tx1"/>
                </a:solidFill>
              </a:rPr>
              <a:t>Bisiklete binmek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BC22F4B-9241-8644-A987-91DF8CB982E3}"/>
              </a:ext>
            </a:extLst>
          </p:cNvPr>
          <p:cNvSpPr/>
          <p:nvPr/>
        </p:nvSpPr>
        <p:spPr>
          <a:xfrm>
            <a:off x="2390849" y="5498886"/>
            <a:ext cx="2698285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Ride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horse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DFF8ACE-7A6C-9D57-76FD-8A772CFF7E39}"/>
              </a:ext>
            </a:extLst>
          </p:cNvPr>
          <p:cNvSpPr/>
          <p:nvPr/>
        </p:nvSpPr>
        <p:spPr>
          <a:xfrm>
            <a:off x="2390849" y="6128160"/>
            <a:ext cx="2698285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chemeClr val="tx1"/>
                </a:solidFill>
              </a:rPr>
              <a:t>Ata binmek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05CAE3B-F39A-E74B-E184-15E41A67220C}"/>
              </a:ext>
            </a:extLst>
          </p:cNvPr>
          <p:cNvSpPr/>
          <p:nvPr/>
        </p:nvSpPr>
        <p:spPr>
          <a:xfrm>
            <a:off x="7004256" y="5435595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Roller-</a:t>
            </a:r>
            <a:r>
              <a:rPr lang="tr-TR" sz="2400" b="1" dirty="0" err="1">
                <a:solidFill>
                  <a:schemeClr val="tx1"/>
                </a:solidFill>
              </a:rPr>
              <a:t>skating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5B7B21EB-6C13-D663-095C-91F999555E85}"/>
              </a:ext>
            </a:extLst>
          </p:cNvPr>
          <p:cNvSpPr/>
          <p:nvPr/>
        </p:nvSpPr>
        <p:spPr>
          <a:xfrm>
            <a:off x="7004256" y="6061237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Paten kaymak</a:t>
            </a:r>
          </a:p>
        </p:txBody>
      </p:sp>
    </p:spTree>
    <p:extLst>
      <p:ext uri="{BB962C8B-B14F-4D97-AF65-F5344CB8AC3E}">
        <p14:creationId xmlns:p14="http://schemas.microsoft.com/office/powerpoint/2010/main" val="6714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F4C90C4-6587-CE33-9531-F6F1409A9103}"/>
              </a:ext>
            </a:extLst>
          </p:cNvPr>
          <p:cNvSpPr/>
          <p:nvPr/>
        </p:nvSpPr>
        <p:spPr>
          <a:xfrm>
            <a:off x="319995" y="2213811"/>
            <a:ext cx="2723949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Ice-skating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B8F5F20-C30B-7DE4-710B-1617696F43B9}"/>
              </a:ext>
            </a:extLst>
          </p:cNvPr>
          <p:cNvSpPr/>
          <p:nvPr/>
        </p:nvSpPr>
        <p:spPr>
          <a:xfrm>
            <a:off x="319994" y="2839453"/>
            <a:ext cx="2723949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Buz pateni yapmak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EE49E65-1FF7-A43A-FB91-62D886874E26}"/>
              </a:ext>
            </a:extLst>
          </p:cNvPr>
          <p:cNvSpPr/>
          <p:nvPr/>
        </p:nvSpPr>
        <p:spPr>
          <a:xfrm>
            <a:off x="4846320" y="2213811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Climbing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046E016-3FDB-0AD6-5071-0E554313447C}"/>
              </a:ext>
            </a:extLst>
          </p:cNvPr>
          <p:cNvSpPr/>
          <p:nvPr/>
        </p:nvSpPr>
        <p:spPr>
          <a:xfrm>
            <a:off x="4846320" y="2839453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Tırmanmak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E8B9EE0-F425-23E1-DFD8-64E3527B75E5}"/>
              </a:ext>
            </a:extLst>
          </p:cNvPr>
          <p:cNvSpPr/>
          <p:nvPr/>
        </p:nvSpPr>
        <p:spPr>
          <a:xfrm>
            <a:off x="9070203" y="2177716"/>
            <a:ext cx="2698285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Hiking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3F328D6-ABAC-283D-F759-78E7C2FFAE73}"/>
              </a:ext>
            </a:extLst>
          </p:cNvPr>
          <p:cNvSpPr/>
          <p:nvPr/>
        </p:nvSpPr>
        <p:spPr>
          <a:xfrm>
            <a:off x="9070203" y="2803358"/>
            <a:ext cx="2698285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chemeClr val="tx1"/>
                </a:solidFill>
              </a:rPr>
              <a:t>Doğa yürüyüşü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C8F8FE8-8C88-3A77-9EEC-7E428BE21A72}"/>
              </a:ext>
            </a:extLst>
          </p:cNvPr>
          <p:cNvSpPr/>
          <p:nvPr/>
        </p:nvSpPr>
        <p:spPr>
          <a:xfrm>
            <a:off x="2390849" y="5498886"/>
            <a:ext cx="2698285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Fishing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CE8A88A-D98F-9ACD-EAAB-10328FB74C63}"/>
              </a:ext>
            </a:extLst>
          </p:cNvPr>
          <p:cNvSpPr/>
          <p:nvPr/>
        </p:nvSpPr>
        <p:spPr>
          <a:xfrm>
            <a:off x="2390849" y="6128160"/>
            <a:ext cx="2698285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chemeClr val="tx1"/>
                </a:solidFill>
              </a:rPr>
              <a:t>Balık tutmak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03D93FD-7226-887C-64B9-C4A07E1E7300}"/>
              </a:ext>
            </a:extLst>
          </p:cNvPr>
          <p:cNvSpPr/>
          <p:nvPr/>
        </p:nvSpPr>
        <p:spPr>
          <a:xfrm>
            <a:off x="7004256" y="5435595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Camping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C827E3D-14FC-0655-D5BA-5F3717D9A83A}"/>
              </a:ext>
            </a:extLst>
          </p:cNvPr>
          <p:cNvSpPr/>
          <p:nvPr/>
        </p:nvSpPr>
        <p:spPr>
          <a:xfrm>
            <a:off x="7004256" y="6061237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Kamp yapmak</a:t>
            </a:r>
          </a:p>
        </p:txBody>
      </p:sp>
    </p:spTree>
    <p:extLst>
      <p:ext uri="{BB962C8B-B14F-4D97-AF65-F5344CB8AC3E}">
        <p14:creationId xmlns:p14="http://schemas.microsoft.com/office/powerpoint/2010/main" val="8853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ED17AA7-FCB9-930C-0736-AAAD8F9C383D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https://www.egetolgayaltinay.com/lessons/71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F0482EC-5819-6BB9-D3F1-F1F11985B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12" y="2953443"/>
            <a:ext cx="3011905" cy="301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951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03BF886-76EE-BEE3-B329-E5844A9E68C6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57303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6341D12-6999-FEF7-21FF-23B456142A83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https://www.egetolgayaltinay.com/lessons/72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FAD426B-BDBD-BC5E-897C-4E037BDB70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20377" r="9455" b="6038"/>
          <a:stretch/>
        </p:blipFill>
        <p:spPr>
          <a:xfrm>
            <a:off x="7850037" y="2738887"/>
            <a:ext cx="3367413" cy="304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36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982FFFF-1EB9-CE02-D51B-7C71726EA341}"/>
              </a:ext>
            </a:extLst>
          </p:cNvPr>
          <p:cNvSpPr txBox="1"/>
          <p:nvPr/>
        </p:nvSpPr>
        <p:spPr>
          <a:xfrm>
            <a:off x="308009" y="1058779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Yapabildiğimiz şeylerden bahsederken «</a:t>
            </a:r>
            <a:r>
              <a:rPr lang="tr-TR" sz="2400" b="1" i="1" dirty="0">
                <a:solidFill>
                  <a:srgbClr val="FF0000"/>
                </a:solidFill>
              </a:rPr>
              <a:t>Can</a:t>
            </a:r>
            <a:r>
              <a:rPr lang="tr-TR" sz="2400" i="1" dirty="0"/>
              <a:t>» yardımcı fiilini kullanırız.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9BA1145-3A5D-79C5-B16F-387E96155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t="4653" r="3102" b="11987"/>
          <a:stretch/>
        </p:blipFill>
        <p:spPr>
          <a:xfrm>
            <a:off x="1906604" y="1756609"/>
            <a:ext cx="2146433" cy="224021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F6E9DE1-43DB-1FA5-12D6-B906DF4A0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94" y="4232985"/>
            <a:ext cx="2459255" cy="245925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EEE4864-33E0-657B-D644-6E10D95AE163}"/>
              </a:ext>
            </a:extLst>
          </p:cNvPr>
          <p:cNvSpPr txBox="1"/>
          <p:nvPr/>
        </p:nvSpPr>
        <p:spPr>
          <a:xfrm>
            <a:off x="4592765" y="2107273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>
                <a:solidFill>
                  <a:srgbClr val="FF0000"/>
                </a:solidFill>
              </a:rPr>
              <a:t>can</a:t>
            </a:r>
            <a:r>
              <a:rPr lang="tr-TR" sz="4400" b="1" dirty="0"/>
              <a:t> </a:t>
            </a:r>
            <a:r>
              <a:rPr lang="tr-TR" sz="4400" b="1" dirty="0" err="1"/>
              <a:t>play</a:t>
            </a:r>
            <a:r>
              <a:rPr lang="tr-TR" sz="4400" b="1" dirty="0"/>
              <a:t> </a:t>
            </a:r>
            <a:r>
              <a:rPr lang="tr-TR" sz="4400" b="1" dirty="0" err="1"/>
              <a:t>soccer</a:t>
            </a:r>
            <a:r>
              <a:rPr lang="tr-TR" sz="4400" b="1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4EA3495-B043-43D9-DD02-6E7427E2AF80}"/>
              </a:ext>
            </a:extLst>
          </p:cNvPr>
          <p:cNvSpPr txBox="1"/>
          <p:nvPr/>
        </p:nvSpPr>
        <p:spPr>
          <a:xfrm>
            <a:off x="2079057" y="5956875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Melih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6449762-C57B-3B1C-5C42-80B2AA2CE65D}"/>
              </a:ext>
            </a:extLst>
          </p:cNvPr>
          <p:cNvSpPr txBox="1"/>
          <p:nvPr/>
        </p:nvSpPr>
        <p:spPr>
          <a:xfrm>
            <a:off x="4592764" y="2876714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(Ben futbol oynay</a:t>
            </a:r>
            <a:r>
              <a:rPr lang="tr-TR" sz="4400" b="1" dirty="0">
                <a:solidFill>
                  <a:srgbClr val="FF0000"/>
                </a:solidFill>
              </a:rPr>
              <a:t>abilirim</a:t>
            </a:r>
            <a:r>
              <a:rPr lang="tr-TR" sz="4400" b="1" dirty="0"/>
              <a:t>.)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F98CE65-92FA-DFA7-EBD8-C07D93AB26E0}"/>
              </a:ext>
            </a:extLst>
          </p:cNvPr>
          <p:cNvSpPr txBox="1"/>
          <p:nvPr/>
        </p:nvSpPr>
        <p:spPr>
          <a:xfrm>
            <a:off x="4466032" y="4560111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Melih </a:t>
            </a:r>
            <a:r>
              <a:rPr lang="tr-TR" sz="4400" b="1" dirty="0">
                <a:solidFill>
                  <a:srgbClr val="FF0000"/>
                </a:solidFill>
              </a:rPr>
              <a:t>can</a:t>
            </a:r>
            <a:r>
              <a:rPr lang="tr-TR" sz="4400" b="1" dirty="0"/>
              <a:t> </a:t>
            </a:r>
            <a:r>
              <a:rPr lang="tr-TR" sz="4400" b="1" dirty="0" err="1"/>
              <a:t>swim</a:t>
            </a:r>
            <a:r>
              <a:rPr lang="tr-TR" sz="4400" b="1" dirty="0"/>
              <a:t>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4855CBA-472E-67BF-C117-14058CEB1DE6}"/>
              </a:ext>
            </a:extLst>
          </p:cNvPr>
          <p:cNvSpPr txBox="1"/>
          <p:nvPr/>
        </p:nvSpPr>
        <p:spPr>
          <a:xfrm>
            <a:off x="4466032" y="5187434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(Melih yüz</a:t>
            </a:r>
            <a:r>
              <a:rPr lang="tr-TR" sz="4400" b="1" dirty="0">
                <a:solidFill>
                  <a:srgbClr val="FF0000"/>
                </a:solidFill>
              </a:rPr>
              <a:t>ebilir</a:t>
            </a:r>
            <a:r>
              <a:rPr lang="tr-TR" sz="4400" b="1" dirty="0"/>
              <a:t>.)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9742276-5AB5-7FE3-8F92-6D32E9D1EF02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9760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982FFFF-1EB9-CE02-D51B-7C71726EA341}"/>
              </a:ext>
            </a:extLst>
          </p:cNvPr>
          <p:cNvSpPr txBox="1"/>
          <p:nvPr/>
        </p:nvSpPr>
        <p:spPr>
          <a:xfrm>
            <a:off x="308009" y="1058779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Yapamadığımız şeylerden bahsederken «</a:t>
            </a:r>
            <a:r>
              <a:rPr lang="tr-TR" sz="2400" b="1" i="1" dirty="0" err="1">
                <a:solidFill>
                  <a:srgbClr val="FF0000"/>
                </a:solidFill>
              </a:rPr>
              <a:t>Can’t</a:t>
            </a:r>
            <a:r>
              <a:rPr lang="tr-TR" sz="2400" i="1" dirty="0"/>
              <a:t>» yardımcı fiilini kullanırız.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EEE4864-33E0-657B-D644-6E10D95AE163}"/>
              </a:ext>
            </a:extLst>
          </p:cNvPr>
          <p:cNvSpPr txBox="1"/>
          <p:nvPr/>
        </p:nvSpPr>
        <p:spPr>
          <a:xfrm>
            <a:off x="4592765" y="2107273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 err="1">
                <a:solidFill>
                  <a:srgbClr val="FF000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ride</a:t>
            </a:r>
            <a:r>
              <a:rPr lang="tr-TR" sz="4400" b="1" dirty="0"/>
              <a:t> a </a:t>
            </a:r>
            <a:r>
              <a:rPr lang="tr-TR" sz="4400" b="1" dirty="0" err="1"/>
              <a:t>bike</a:t>
            </a:r>
            <a:r>
              <a:rPr lang="tr-TR" sz="44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6449762-C57B-3B1C-5C42-80B2AA2CE65D}"/>
              </a:ext>
            </a:extLst>
          </p:cNvPr>
          <p:cNvSpPr txBox="1"/>
          <p:nvPr/>
        </p:nvSpPr>
        <p:spPr>
          <a:xfrm>
            <a:off x="4592764" y="2876714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(Ben bisiklet sür</a:t>
            </a:r>
            <a:r>
              <a:rPr lang="tr-TR" sz="4400" b="1" dirty="0">
                <a:solidFill>
                  <a:srgbClr val="FF0000"/>
                </a:solidFill>
              </a:rPr>
              <a:t>emem</a:t>
            </a:r>
            <a:r>
              <a:rPr lang="tr-TR" sz="4400" b="1" dirty="0"/>
              <a:t>.)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F98CE65-92FA-DFA7-EBD8-C07D93AB26E0}"/>
              </a:ext>
            </a:extLst>
          </p:cNvPr>
          <p:cNvSpPr txBox="1"/>
          <p:nvPr/>
        </p:nvSpPr>
        <p:spPr>
          <a:xfrm>
            <a:off x="4466032" y="4560111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İrfan </a:t>
            </a:r>
            <a:r>
              <a:rPr lang="tr-TR" sz="4400" b="1" dirty="0" err="1">
                <a:solidFill>
                  <a:srgbClr val="FF000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ride</a:t>
            </a:r>
            <a:r>
              <a:rPr lang="tr-TR" sz="4400" b="1" dirty="0"/>
              <a:t> a </a:t>
            </a:r>
            <a:r>
              <a:rPr lang="tr-TR" sz="4400" b="1" dirty="0" err="1"/>
              <a:t>horse</a:t>
            </a:r>
            <a:r>
              <a:rPr lang="tr-TR" sz="4400" b="1" dirty="0"/>
              <a:t>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4855CBA-472E-67BF-C117-14058CEB1DE6}"/>
              </a:ext>
            </a:extLst>
          </p:cNvPr>
          <p:cNvSpPr txBox="1"/>
          <p:nvPr/>
        </p:nvSpPr>
        <p:spPr>
          <a:xfrm>
            <a:off x="4466032" y="5187434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(İrfan ata bin</a:t>
            </a:r>
            <a:r>
              <a:rPr lang="tr-TR" sz="4400" b="1" dirty="0">
                <a:solidFill>
                  <a:srgbClr val="FF0000"/>
                </a:solidFill>
              </a:rPr>
              <a:t>emez</a:t>
            </a:r>
            <a:r>
              <a:rPr lang="tr-TR" sz="4400" b="1" dirty="0"/>
              <a:t>.)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2E371CC-3B31-730D-ED35-2AA7BCDC4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38" y="1520444"/>
            <a:ext cx="2356544" cy="235654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60F35131-B84A-36CF-95C4-662B3A66F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82" y="4153906"/>
            <a:ext cx="2067056" cy="2067056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9AEB2631-B93E-4163-947D-73077A873BCD}"/>
              </a:ext>
            </a:extLst>
          </p:cNvPr>
          <p:cNvSpPr txBox="1"/>
          <p:nvPr/>
        </p:nvSpPr>
        <p:spPr>
          <a:xfrm>
            <a:off x="1794852" y="4375445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İrfan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6C289FE-A8E0-C669-5C13-8786689C951C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92517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982FFFF-1EB9-CE02-D51B-7C71726EA341}"/>
              </a:ext>
            </a:extLst>
          </p:cNvPr>
          <p:cNvSpPr txBox="1"/>
          <p:nvPr/>
        </p:nvSpPr>
        <p:spPr>
          <a:xfrm>
            <a:off x="241334" y="850076"/>
            <a:ext cx="1116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Birinin bir şeyi yapıp yapamadığını öğrenmek için «Can» yardımcı fiilini cümle </a:t>
            </a:r>
            <a:r>
              <a:rPr lang="tr-TR" sz="2400" i="1" dirty="0" err="1"/>
              <a:t>başıan</a:t>
            </a:r>
            <a:r>
              <a:rPr lang="tr-TR" sz="2400" i="1" dirty="0"/>
              <a:t> alarak soru cümlesi oluştururuz.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EEE4864-33E0-657B-D644-6E10D95AE163}"/>
              </a:ext>
            </a:extLst>
          </p:cNvPr>
          <p:cNvSpPr txBox="1"/>
          <p:nvPr/>
        </p:nvSpPr>
        <p:spPr>
          <a:xfrm>
            <a:off x="3173432" y="1621991"/>
            <a:ext cx="636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Can</a:t>
            </a:r>
            <a:r>
              <a:rPr lang="tr-TR" sz="4800" b="1" dirty="0"/>
              <a:t> </a:t>
            </a:r>
            <a:r>
              <a:rPr lang="tr-TR" sz="4800" b="1" dirty="0" err="1"/>
              <a:t>you</a:t>
            </a:r>
            <a:r>
              <a:rPr lang="tr-TR" sz="4800" b="1" dirty="0"/>
              <a:t> </a:t>
            </a:r>
            <a:r>
              <a:rPr lang="tr-TR" sz="4800" b="1" dirty="0" err="1"/>
              <a:t>play</a:t>
            </a:r>
            <a:r>
              <a:rPr lang="tr-TR" sz="4800" b="1" dirty="0"/>
              <a:t> </a:t>
            </a:r>
            <a:r>
              <a:rPr lang="tr-TR" sz="4800" b="1" dirty="0" err="1"/>
              <a:t>chess</a:t>
            </a:r>
            <a:r>
              <a:rPr lang="tr-TR" sz="4800" b="1" dirty="0"/>
              <a:t>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6449762-C57B-3B1C-5C42-80B2AA2CE65D}"/>
              </a:ext>
            </a:extLst>
          </p:cNvPr>
          <p:cNvSpPr txBox="1"/>
          <p:nvPr/>
        </p:nvSpPr>
        <p:spPr>
          <a:xfrm>
            <a:off x="2481620" y="2236277"/>
            <a:ext cx="834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(Sen satranç oynay</a:t>
            </a:r>
            <a:r>
              <a:rPr lang="tr-TR" sz="4000" b="1" dirty="0">
                <a:solidFill>
                  <a:srgbClr val="FF0000"/>
                </a:solidFill>
              </a:rPr>
              <a:t>abilir misin</a:t>
            </a:r>
            <a:r>
              <a:rPr lang="tr-TR" sz="4000" b="1" dirty="0"/>
              <a:t>?)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E2F8141-623E-F564-9768-AA4C01B260C3}"/>
              </a:ext>
            </a:extLst>
          </p:cNvPr>
          <p:cNvSpPr txBox="1"/>
          <p:nvPr/>
        </p:nvSpPr>
        <p:spPr>
          <a:xfrm>
            <a:off x="1233540" y="4408435"/>
            <a:ext cx="636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Yes</a:t>
            </a:r>
            <a:r>
              <a:rPr lang="tr-TR" sz="4800" b="1" dirty="0"/>
              <a:t>, I </a:t>
            </a:r>
            <a:r>
              <a:rPr lang="tr-TR" sz="4800" b="1" dirty="0">
                <a:solidFill>
                  <a:srgbClr val="FF0000"/>
                </a:solidFill>
              </a:rPr>
              <a:t>can</a:t>
            </a:r>
            <a:r>
              <a:rPr lang="tr-TR" sz="4800" b="1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34C58F0-FE9C-71C9-29F7-362D709974FC}"/>
              </a:ext>
            </a:extLst>
          </p:cNvPr>
          <p:cNvSpPr txBox="1"/>
          <p:nvPr/>
        </p:nvSpPr>
        <p:spPr>
          <a:xfrm>
            <a:off x="241334" y="5080708"/>
            <a:ext cx="587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(Evet, oynay</a:t>
            </a:r>
            <a:r>
              <a:rPr lang="tr-TR" sz="4000" b="1" dirty="0">
                <a:solidFill>
                  <a:srgbClr val="FF0000"/>
                </a:solidFill>
              </a:rPr>
              <a:t>abilirim</a:t>
            </a:r>
            <a:r>
              <a:rPr lang="tr-TR" sz="4000" b="1" dirty="0"/>
              <a:t>.)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6812082-203F-1953-BC22-096B8ED8C83E}"/>
              </a:ext>
            </a:extLst>
          </p:cNvPr>
          <p:cNvSpPr txBox="1"/>
          <p:nvPr/>
        </p:nvSpPr>
        <p:spPr>
          <a:xfrm>
            <a:off x="7446830" y="4276247"/>
            <a:ext cx="426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No, I </a:t>
            </a:r>
            <a:r>
              <a:rPr lang="tr-TR" sz="4800" b="1" dirty="0" err="1">
                <a:solidFill>
                  <a:srgbClr val="FF0000"/>
                </a:solidFill>
              </a:rPr>
              <a:t>can’t</a:t>
            </a:r>
            <a:r>
              <a:rPr lang="tr-TR" sz="48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515BCC5-6A7B-C221-F3AB-18CE53E9B734}"/>
              </a:ext>
            </a:extLst>
          </p:cNvPr>
          <p:cNvSpPr txBox="1"/>
          <p:nvPr/>
        </p:nvSpPr>
        <p:spPr>
          <a:xfrm>
            <a:off x="6737207" y="4882066"/>
            <a:ext cx="5594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(Hayır, oynay</a:t>
            </a:r>
            <a:r>
              <a:rPr lang="tr-TR" sz="4000" b="1" dirty="0">
                <a:solidFill>
                  <a:srgbClr val="FF0000"/>
                </a:solidFill>
              </a:rPr>
              <a:t>amam</a:t>
            </a:r>
            <a:r>
              <a:rPr lang="tr-TR" sz="4000" b="1" dirty="0"/>
              <a:t>.)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2FCE04EC-536B-116C-14E7-BD2E5635C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2" y="2992125"/>
            <a:ext cx="1620915" cy="1620915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E63AB03-0400-3B19-AC41-492B1F993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30" y="3041882"/>
            <a:ext cx="1486380" cy="1486380"/>
          </a:xfrm>
          <a:prstGeom prst="rect">
            <a:avLst/>
          </a:prstGeom>
        </p:spPr>
      </p:pic>
      <p:sp>
        <p:nvSpPr>
          <p:cNvPr id="18" name="Ok: Aşağı 17">
            <a:extLst>
              <a:ext uri="{FF2B5EF4-FFF2-40B4-BE49-F238E27FC236}">
                <a16:creationId xmlns:a16="http://schemas.microsoft.com/office/drawing/2014/main" id="{DA3BD9EC-3571-1571-885C-9108682B0311}"/>
              </a:ext>
            </a:extLst>
          </p:cNvPr>
          <p:cNvSpPr/>
          <p:nvPr/>
        </p:nvSpPr>
        <p:spPr>
          <a:xfrm rot="2147320">
            <a:off x="4007552" y="3022456"/>
            <a:ext cx="595223" cy="765196"/>
          </a:xfrm>
          <a:prstGeom prst="downArrow">
            <a:avLst/>
          </a:prstGeom>
          <a:solidFill>
            <a:srgbClr val="F1595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k: Aşağı 18">
            <a:extLst>
              <a:ext uri="{FF2B5EF4-FFF2-40B4-BE49-F238E27FC236}">
                <a16:creationId xmlns:a16="http://schemas.microsoft.com/office/drawing/2014/main" id="{7C3736A5-299D-9EF7-BAEC-AA267B99FDDB}"/>
              </a:ext>
            </a:extLst>
          </p:cNvPr>
          <p:cNvSpPr/>
          <p:nvPr/>
        </p:nvSpPr>
        <p:spPr>
          <a:xfrm rot="19323556">
            <a:off x="6779170" y="2998292"/>
            <a:ext cx="595223" cy="765196"/>
          </a:xfrm>
          <a:prstGeom prst="downArrow">
            <a:avLst/>
          </a:prstGeom>
          <a:solidFill>
            <a:srgbClr val="F1595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E9D47C0-82A0-A69B-60A2-726531866735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52421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3" grpId="0"/>
      <p:bldP spid="4" grpId="0"/>
      <p:bldP spid="6" grpId="0"/>
      <p:bldP spid="8" grpId="0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7AA3458-0516-7728-7519-FBD75501C37F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https://www.egetolgayaltinay.com/lessons/73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04FD378-BDDF-F0D1-5052-7849966C7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06" y="2907102"/>
            <a:ext cx="3191774" cy="3191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264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F725F63-D644-8554-6F1F-E9396C88D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65" y="1126642"/>
            <a:ext cx="2913537" cy="3766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BAABF92-5E03-B78B-2C33-94D971972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1298">
            <a:off x="8656335" y="1463465"/>
            <a:ext cx="2898357" cy="3766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359075E-2C25-16AA-C9CB-CB1E39ACA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6E0EC75F-FE62-5D92-A916-B8C65E410310}"/>
              </a:ext>
            </a:extLst>
          </p:cNvPr>
          <p:cNvSpPr txBox="1"/>
          <p:nvPr/>
        </p:nvSpPr>
        <p:spPr>
          <a:xfrm>
            <a:off x="253466" y="1677314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3D33908-5150-8CAB-56FD-F73E0C4B8ADD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/>
              <a:t>İşleyen </a:t>
            </a:r>
            <a:r>
              <a:rPr lang="tr-TR" sz="1800" dirty="0"/>
              <a:t>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5"/>
              </a:rPr>
              <a:t>https://www.egetolgayaltinay.com/contents/11/5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059544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E26D62-DD4A-1C9C-6215-902099947474}"/>
              </a:ext>
            </a:extLst>
          </p:cNvPr>
          <p:cNvSpPr txBox="1"/>
          <p:nvPr/>
        </p:nvSpPr>
        <p:spPr>
          <a:xfrm>
            <a:off x="1058779" y="924025"/>
            <a:ext cx="106070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778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4E7E5E8-E601-D27E-5783-4975D6BDD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96" y="595038"/>
            <a:ext cx="6352673" cy="5265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F9C9DDB-3F0C-3924-ABAA-D927349BB53A}"/>
              </a:ext>
            </a:extLst>
          </p:cNvPr>
          <p:cNvSpPr/>
          <p:nvPr/>
        </p:nvSpPr>
        <p:spPr>
          <a:xfrm>
            <a:off x="1801326" y="4148491"/>
            <a:ext cx="354733" cy="375384"/>
          </a:xfrm>
          <a:prstGeom prst="ellipse">
            <a:avLst/>
          </a:prstGeom>
          <a:solidFill>
            <a:srgbClr val="BC56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34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9608CD8-A528-CA9B-63AC-1DB704CEE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77" y="433137"/>
            <a:ext cx="5764831" cy="57993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DC95D57-B91A-2982-42E9-A05A12C95410}"/>
              </a:ext>
            </a:extLst>
          </p:cNvPr>
          <p:cNvSpPr/>
          <p:nvPr/>
        </p:nvSpPr>
        <p:spPr>
          <a:xfrm>
            <a:off x="1983504" y="5659658"/>
            <a:ext cx="354733" cy="375384"/>
          </a:xfrm>
          <a:prstGeom prst="ellipse">
            <a:avLst/>
          </a:prstGeom>
          <a:solidFill>
            <a:srgbClr val="BC56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9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513648D-DC8F-D9A9-506C-71356729F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3" y="994110"/>
            <a:ext cx="7168104" cy="4078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F0AEA78-AD63-033C-E0BD-8C51A56D7583}"/>
              </a:ext>
            </a:extLst>
          </p:cNvPr>
          <p:cNvSpPr/>
          <p:nvPr/>
        </p:nvSpPr>
        <p:spPr>
          <a:xfrm>
            <a:off x="1252686" y="3241308"/>
            <a:ext cx="354733" cy="375384"/>
          </a:xfrm>
          <a:prstGeom prst="ellipse">
            <a:avLst/>
          </a:prstGeom>
          <a:solidFill>
            <a:srgbClr val="BC56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2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E3EA01E-F681-B040-DB24-7C5488057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95" y="560069"/>
            <a:ext cx="6697779" cy="5427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02F018A-0EB4-5200-3769-232AB852B1A9}"/>
              </a:ext>
            </a:extLst>
          </p:cNvPr>
          <p:cNvSpPr/>
          <p:nvPr/>
        </p:nvSpPr>
        <p:spPr>
          <a:xfrm>
            <a:off x="1666572" y="5245771"/>
            <a:ext cx="354733" cy="375384"/>
          </a:xfrm>
          <a:prstGeom prst="ellipse">
            <a:avLst/>
          </a:prstGeom>
          <a:solidFill>
            <a:srgbClr val="BC56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5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7AA3458-0516-7728-7519-FBD75501C37F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https://www.egetolgayaltinay.com/lessons/74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39C54C2-6767-1228-641F-2662F1B0B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17" y="2406770"/>
            <a:ext cx="3528204" cy="3528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377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B9D80DD7-1A95-194A-53D6-C5C4145D7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7138">
            <a:off x="523456" y="1269823"/>
            <a:ext cx="2913537" cy="3766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8140B0D-1DE0-57B5-A5D6-873A5F887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3761">
            <a:off x="2398910" y="921548"/>
            <a:ext cx="2898357" cy="3766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BEA98B2-148F-99A9-1CD0-787A9D28E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783" y="3054645"/>
            <a:ext cx="2913537" cy="2913537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51AE5BBE-CE73-E858-9FBA-E7FDDC28D440}"/>
              </a:ext>
            </a:extLst>
          </p:cNvPr>
          <p:cNvSpPr txBox="1"/>
          <p:nvPr/>
        </p:nvSpPr>
        <p:spPr>
          <a:xfrm>
            <a:off x="5734194" y="1633072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AC93505-4C96-2764-3848-695C78836AC3}"/>
              </a:ext>
            </a:extLst>
          </p:cNvPr>
          <p:cNvSpPr txBox="1"/>
          <p:nvPr/>
        </p:nvSpPr>
        <p:spPr>
          <a:xfrm>
            <a:off x="5734194" y="3005318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r>
              <a:rPr lang="tr-TR" sz="1800" dirty="0">
                <a:hlinkClick r:id="rId5"/>
              </a:rPr>
              <a:t>https://www.egetolgayaltinay.com/contents/11/5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354899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8FC0386-CC2A-CFF9-A8C1-2A7946E12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9" y="700606"/>
            <a:ext cx="4951320" cy="495132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3965A661-9856-4779-6CC3-9D5EB5DF9935}"/>
              </a:ext>
            </a:extLst>
          </p:cNvPr>
          <p:cNvSpPr txBox="1"/>
          <p:nvPr/>
        </p:nvSpPr>
        <p:spPr>
          <a:xfrm>
            <a:off x="6392389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3C66391-0644-6DBF-7D2E-9EF02D6C674F}"/>
              </a:ext>
            </a:extLst>
          </p:cNvPr>
          <p:cNvSpPr txBox="1"/>
          <p:nvPr/>
        </p:nvSpPr>
        <p:spPr>
          <a:xfrm>
            <a:off x="4256657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7E990D7-7258-7C45-1777-485FEA5D9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79" y="346663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AC57469-5E2A-42E1-C770-0C32C7B21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25" y="346663"/>
            <a:ext cx="2295496" cy="22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1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0E3ED7F-A0FE-E120-BB6C-C1677409FD48}"/>
              </a:ext>
            </a:extLst>
          </p:cNvPr>
          <p:cNvSpPr txBox="1"/>
          <p:nvPr/>
        </p:nvSpPr>
        <p:spPr>
          <a:xfrm>
            <a:off x="1071113" y="1997728"/>
            <a:ext cx="10049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EF3D41"/>
                </a:solidFill>
              </a:rPr>
              <a:t>Games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0B5D796-854F-B0F9-5BCF-E0F819086DFA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(Oyunlar)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026E0B7-1A5F-12A8-9815-AC46F208CA6D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7279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42F9197-5BCD-142F-D281-79A2F39AE82E}"/>
              </a:ext>
            </a:extLst>
          </p:cNvPr>
          <p:cNvSpPr/>
          <p:nvPr/>
        </p:nvSpPr>
        <p:spPr>
          <a:xfrm>
            <a:off x="423512" y="2213811"/>
            <a:ext cx="2723949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Blind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Man’s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Buff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BBAB17F-1FFE-8AEF-E22B-A841FD2D48CD}"/>
              </a:ext>
            </a:extLst>
          </p:cNvPr>
          <p:cNvSpPr/>
          <p:nvPr/>
        </p:nvSpPr>
        <p:spPr>
          <a:xfrm>
            <a:off x="423511" y="2839453"/>
            <a:ext cx="2723949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Körebe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B12A851-02B6-760C-9401-095B0A322713}"/>
              </a:ext>
            </a:extLst>
          </p:cNvPr>
          <p:cNvSpPr/>
          <p:nvPr/>
        </p:nvSpPr>
        <p:spPr>
          <a:xfrm>
            <a:off x="3497180" y="2177716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Checkers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F987F79-7CBD-08EC-B0BA-E0B7BDAC0C7F}"/>
              </a:ext>
            </a:extLst>
          </p:cNvPr>
          <p:cNvSpPr/>
          <p:nvPr/>
        </p:nvSpPr>
        <p:spPr>
          <a:xfrm>
            <a:off x="3497179" y="2803358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Dama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46FC86B-A72E-56B2-C6F8-B10C059C2588}"/>
              </a:ext>
            </a:extLst>
          </p:cNvPr>
          <p:cNvSpPr/>
          <p:nvPr/>
        </p:nvSpPr>
        <p:spPr>
          <a:xfrm>
            <a:off x="6346257" y="2177716"/>
            <a:ext cx="2698285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Chinese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Whispers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451A9DC-A2F2-2EBE-EBA4-CCAC0D7B5C36}"/>
              </a:ext>
            </a:extLst>
          </p:cNvPr>
          <p:cNvSpPr/>
          <p:nvPr/>
        </p:nvSpPr>
        <p:spPr>
          <a:xfrm>
            <a:off x="6346256" y="2803358"/>
            <a:ext cx="2698285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chemeClr val="tx1"/>
                </a:solidFill>
              </a:rPr>
              <a:t>Kulaktan Kulağa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B1AB769-130B-A624-C395-C3DD4CBA5FCD}"/>
              </a:ext>
            </a:extLst>
          </p:cNvPr>
          <p:cNvSpPr/>
          <p:nvPr/>
        </p:nvSpPr>
        <p:spPr>
          <a:xfrm>
            <a:off x="9309234" y="2177716"/>
            <a:ext cx="2698285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Computer</a:t>
            </a:r>
            <a:r>
              <a:rPr lang="tr-TR" sz="2400" b="1" dirty="0">
                <a:solidFill>
                  <a:schemeClr val="tx1"/>
                </a:solidFill>
              </a:rPr>
              <a:t> Games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4AEAC54-E49F-A60C-0D0C-95988A0CCFB6}"/>
              </a:ext>
            </a:extLst>
          </p:cNvPr>
          <p:cNvSpPr/>
          <p:nvPr/>
        </p:nvSpPr>
        <p:spPr>
          <a:xfrm>
            <a:off x="9309233" y="2803358"/>
            <a:ext cx="2698285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chemeClr val="tx1"/>
                </a:solidFill>
              </a:rPr>
              <a:t>Bilgisayar Oyunu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AE42C7B-C053-42ED-F7F0-7A6532FB54E7}"/>
              </a:ext>
            </a:extLst>
          </p:cNvPr>
          <p:cNvSpPr/>
          <p:nvPr/>
        </p:nvSpPr>
        <p:spPr>
          <a:xfrm>
            <a:off x="1811154" y="5599497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25FE76C-DB6A-3F0F-FA4A-0300C244DA72}"/>
              </a:ext>
            </a:extLst>
          </p:cNvPr>
          <p:cNvSpPr/>
          <p:nvPr/>
        </p:nvSpPr>
        <p:spPr>
          <a:xfrm>
            <a:off x="1811153" y="6225139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Satranç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BA7D4E3-6F3F-CEB7-8E4B-AF93CA24B506}"/>
              </a:ext>
            </a:extLst>
          </p:cNvPr>
          <p:cNvSpPr/>
          <p:nvPr/>
        </p:nvSpPr>
        <p:spPr>
          <a:xfrm>
            <a:off x="4846320" y="5599497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Marble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D4DDA56-01BC-4C99-B517-10DC07B30EE7}"/>
              </a:ext>
            </a:extLst>
          </p:cNvPr>
          <p:cNvSpPr/>
          <p:nvPr/>
        </p:nvSpPr>
        <p:spPr>
          <a:xfrm>
            <a:off x="4846319" y="6225139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Misket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3E1D325-3F63-B96B-38F0-2E9B53F02542}"/>
              </a:ext>
            </a:extLst>
          </p:cNvPr>
          <p:cNvSpPr/>
          <p:nvPr/>
        </p:nvSpPr>
        <p:spPr>
          <a:xfrm>
            <a:off x="7881484" y="5599497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Hopscotch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8FC0CEE-E337-75F5-98AF-FBE9BF3AD89D}"/>
              </a:ext>
            </a:extLst>
          </p:cNvPr>
          <p:cNvSpPr/>
          <p:nvPr/>
        </p:nvSpPr>
        <p:spPr>
          <a:xfrm>
            <a:off x="7881483" y="6225139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Sek sek</a:t>
            </a:r>
          </a:p>
        </p:txBody>
      </p:sp>
    </p:spTree>
    <p:extLst>
      <p:ext uri="{BB962C8B-B14F-4D97-AF65-F5344CB8AC3E}">
        <p14:creationId xmlns:p14="http://schemas.microsoft.com/office/powerpoint/2010/main" val="26338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A339F23-D0E4-5F20-13E5-CC22B21783F5}"/>
              </a:ext>
            </a:extLst>
          </p:cNvPr>
          <p:cNvSpPr/>
          <p:nvPr/>
        </p:nvSpPr>
        <p:spPr>
          <a:xfrm>
            <a:off x="337247" y="2110294"/>
            <a:ext cx="2723949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Hide-and-seek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82F3B1A-0413-2C7B-EB34-9A80A03C0B7D}"/>
              </a:ext>
            </a:extLst>
          </p:cNvPr>
          <p:cNvSpPr/>
          <p:nvPr/>
        </p:nvSpPr>
        <p:spPr>
          <a:xfrm>
            <a:off x="337246" y="2735936"/>
            <a:ext cx="2723949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Saklambaç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679A0C1-BF39-50EE-9027-01DB0E28BF05}"/>
              </a:ext>
            </a:extLst>
          </p:cNvPr>
          <p:cNvSpPr/>
          <p:nvPr/>
        </p:nvSpPr>
        <p:spPr>
          <a:xfrm>
            <a:off x="3410915" y="2074199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82205C-9C5E-2221-8942-255362C52F55}"/>
              </a:ext>
            </a:extLst>
          </p:cNvPr>
          <p:cNvSpPr/>
          <p:nvPr/>
        </p:nvSpPr>
        <p:spPr>
          <a:xfrm>
            <a:off x="3410914" y="2699841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Kovalamaca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23D5D5A-04B1-7D32-6FA6-D0175EA85DD2}"/>
              </a:ext>
            </a:extLst>
          </p:cNvPr>
          <p:cNvSpPr/>
          <p:nvPr/>
        </p:nvSpPr>
        <p:spPr>
          <a:xfrm>
            <a:off x="6622303" y="2013814"/>
            <a:ext cx="2211148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Soccer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B66E84C-E740-C77C-64AB-E5B4F35CB559}"/>
              </a:ext>
            </a:extLst>
          </p:cNvPr>
          <p:cNvSpPr/>
          <p:nvPr/>
        </p:nvSpPr>
        <p:spPr>
          <a:xfrm>
            <a:off x="6622302" y="2639456"/>
            <a:ext cx="2211148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chemeClr val="tx1"/>
                </a:solidFill>
              </a:rPr>
              <a:t>Futbol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A8FAC8E-C962-3155-CF17-87E9D1666CF8}"/>
              </a:ext>
            </a:extLst>
          </p:cNvPr>
          <p:cNvSpPr/>
          <p:nvPr/>
        </p:nvSpPr>
        <p:spPr>
          <a:xfrm>
            <a:off x="9404124" y="2013814"/>
            <a:ext cx="2698285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Domino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906F0E7-D727-E888-6639-CCAD7E224316}"/>
              </a:ext>
            </a:extLst>
          </p:cNvPr>
          <p:cNvSpPr/>
          <p:nvPr/>
        </p:nvSpPr>
        <p:spPr>
          <a:xfrm>
            <a:off x="9404123" y="2639456"/>
            <a:ext cx="2698285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b="1" dirty="0">
                <a:solidFill>
                  <a:schemeClr val="tx1"/>
                </a:solidFill>
              </a:rPr>
              <a:t>Domino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D0E5045-9DFE-87D6-7534-A4B8F189AF37}"/>
              </a:ext>
            </a:extLst>
          </p:cNvPr>
          <p:cNvSpPr/>
          <p:nvPr/>
        </p:nvSpPr>
        <p:spPr>
          <a:xfrm>
            <a:off x="388587" y="5426969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Tic-tac-toe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532058C0-079D-EC11-4671-ADC910158011}"/>
              </a:ext>
            </a:extLst>
          </p:cNvPr>
          <p:cNvSpPr/>
          <p:nvPr/>
        </p:nvSpPr>
        <p:spPr>
          <a:xfrm>
            <a:off x="388586" y="6052611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Üçtaş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3414925-BF4F-34A1-D8CB-A5EC614B1754}"/>
              </a:ext>
            </a:extLst>
          </p:cNvPr>
          <p:cNvSpPr/>
          <p:nvPr/>
        </p:nvSpPr>
        <p:spPr>
          <a:xfrm>
            <a:off x="3423753" y="5426969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Table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Tennis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3F9C607-FF5D-43D2-20DB-457313018049}"/>
              </a:ext>
            </a:extLst>
          </p:cNvPr>
          <p:cNvSpPr/>
          <p:nvPr/>
        </p:nvSpPr>
        <p:spPr>
          <a:xfrm>
            <a:off x="3423752" y="6052611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Masa Tenisi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40676F7-E040-4F1D-09C8-FCD5ACDAC1A9}"/>
              </a:ext>
            </a:extLst>
          </p:cNvPr>
          <p:cNvSpPr/>
          <p:nvPr/>
        </p:nvSpPr>
        <p:spPr>
          <a:xfrm>
            <a:off x="6458917" y="5426969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Dodgeball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2EE4817-BE2A-C8A4-D74A-0EE18580F67A}"/>
              </a:ext>
            </a:extLst>
          </p:cNvPr>
          <p:cNvSpPr/>
          <p:nvPr/>
        </p:nvSpPr>
        <p:spPr>
          <a:xfrm>
            <a:off x="6458916" y="6052611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Yakan Top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ED7DC8F-5112-1131-7F31-4645ED323597}"/>
              </a:ext>
            </a:extLst>
          </p:cNvPr>
          <p:cNvSpPr/>
          <p:nvPr/>
        </p:nvSpPr>
        <p:spPr>
          <a:xfrm>
            <a:off x="9304053" y="5426969"/>
            <a:ext cx="2499360" cy="625642"/>
          </a:xfrm>
          <a:prstGeom prst="roundRect">
            <a:avLst/>
          </a:prstGeom>
          <a:solidFill>
            <a:srgbClr val="F5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Hangman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63A98D2-A247-F473-F949-8C16B862C4DD}"/>
              </a:ext>
            </a:extLst>
          </p:cNvPr>
          <p:cNvSpPr/>
          <p:nvPr/>
        </p:nvSpPr>
        <p:spPr>
          <a:xfrm>
            <a:off x="9304052" y="6052611"/>
            <a:ext cx="2499360" cy="625642"/>
          </a:xfrm>
          <a:prstGeom prst="roundRect">
            <a:avLst/>
          </a:prstGeom>
          <a:solidFill>
            <a:srgbClr val="FCD3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Adam Asmaca</a:t>
            </a:r>
          </a:p>
        </p:txBody>
      </p:sp>
    </p:spTree>
    <p:extLst>
      <p:ext uri="{BB962C8B-B14F-4D97-AF65-F5344CB8AC3E}">
        <p14:creationId xmlns:p14="http://schemas.microsoft.com/office/powerpoint/2010/main" val="17060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23746B8-125D-37C8-72C5-812595ABE0A9}"/>
              </a:ext>
            </a:extLst>
          </p:cNvPr>
          <p:cNvSpPr txBox="1"/>
          <p:nvPr/>
        </p:nvSpPr>
        <p:spPr>
          <a:xfrm>
            <a:off x="189781" y="1225732"/>
            <a:ext cx="628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Do </a:t>
            </a:r>
            <a:r>
              <a:rPr lang="tr-TR" sz="4000" b="1" dirty="0" err="1"/>
              <a:t>you</a:t>
            </a:r>
            <a:r>
              <a:rPr lang="tr-TR" sz="4000" b="1" dirty="0"/>
              <a:t> </a:t>
            </a:r>
            <a:r>
              <a:rPr lang="tr-TR" sz="4000" b="1" dirty="0" err="1"/>
              <a:t>play</a:t>
            </a:r>
            <a:r>
              <a:rPr lang="tr-TR" sz="4000" b="1" dirty="0"/>
              <a:t> </a:t>
            </a:r>
            <a:r>
              <a:rPr lang="tr-TR" sz="4000" b="1" dirty="0" err="1">
                <a:solidFill>
                  <a:srgbClr val="F5898B"/>
                </a:solidFill>
              </a:rPr>
              <a:t>checkers</a:t>
            </a:r>
            <a:r>
              <a:rPr lang="tr-TR" sz="4000" b="1" dirty="0"/>
              <a:t>?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1B71B16C-FEC2-6FC8-CEF2-8E755667498F}"/>
              </a:ext>
            </a:extLst>
          </p:cNvPr>
          <p:cNvSpPr/>
          <p:nvPr/>
        </p:nvSpPr>
        <p:spPr>
          <a:xfrm>
            <a:off x="5322498" y="1272787"/>
            <a:ext cx="854015" cy="613776"/>
          </a:xfrm>
          <a:prstGeom prst="rightArrow">
            <a:avLst/>
          </a:prstGeom>
          <a:solidFill>
            <a:srgbClr val="FABABB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44ABB0E-2880-BF0E-2032-984B67E0991C}"/>
              </a:ext>
            </a:extLst>
          </p:cNvPr>
          <p:cNvSpPr txBox="1"/>
          <p:nvPr/>
        </p:nvSpPr>
        <p:spPr>
          <a:xfrm>
            <a:off x="6587705" y="1225732"/>
            <a:ext cx="628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Sen </a:t>
            </a:r>
            <a:r>
              <a:rPr lang="tr-TR" sz="4000" b="1" dirty="0">
                <a:solidFill>
                  <a:srgbClr val="F5898B"/>
                </a:solidFill>
              </a:rPr>
              <a:t>dama</a:t>
            </a:r>
            <a:r>
              <a:rPr lang="tr-TR" sz="4000" b="1" dirty="0"/>
              <a:t> oynar mısın?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5FD74AD3-F485-571A-FE47-A9AAF4CAB2ED}"/>
              </a:ext>
            </a:extLst>
          </p:cNvPr>
          <p:cNvSpPr/>
          <p:nvPr/>
        </p:nvSpPr>
        <p:spPr>
          <a:xfrm>
            <a:off x="776378" y="2656935"/>
            <a:ext cx="862641" cy="267419"/>
          </a:xfrm>
          <a:prstGeom prst="rightArrow">
            <a:avLst/>
          </a:prstGeom>
          <a:solidFill>
            <a:srgbClr val="FABA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11AD63B0-2DBF-E152-108C-B6F6A302C33F}"/>
              </a:ext>
            </a:extLst>
          </p:cNvPr>
          <p:cNvSpPr/>
          <p:nvPr/>
        </p:nvSpPr>
        <p:spPr>
          <a:xfrm>
            <a:off x="776377" y="3933647"/>
            <a:ext cx="862641" cy="267419"/>
          </a:xfrm>
          <a:prstGeom prst="rightArrow">
            <a:avLst/>
          </a:prstGeom>
          <a:solidFill>
            <a:srgbClr val="FABA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8F05B31-5F22-1F20-2374-510B6B9E55F2}"/>
              </a:ext>
            </a:extLst>
          </p:cNvPr>
          <p:cNvSpPr txBox="1"/>
          <p:nvPr/>
        </p:nvSpPr>
        <p:spPr>
          <a:xfrm>
            <a:off x="1817298" y="2402718"/>
            <a:ext cx="325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Yes</a:t>
            </a:r>
            <a:r>
              <a:rPr lang="tr-TR" sz="4000" b="1" dirty="0"/>
              <a:t>, I do.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77D0817-7533-6F92-94ED-A97C65C181F8}"/>
              </a:ext>
            </a:extLst>
          </p:cNvPr>
          <p:cNvSpPr txBox="1"/>
          <p:nvPr/>
        </p:nvSpPr>
        <p:spPr>
          <a:xfrm>
            <a:off x="1817298" y="3713413"/>
            <a:ext cx="415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No, I </a:t>
            </a:r>
            <a:r>
              <a:rPr lang="tr-TR" sz="4000" b="1" dirty="0" err="1"/>
              <a:t>don’t</a:t>
            </a:r>
            <a:r>
              <a:rPr lang="tr-TR" sz="40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5624CFA-2C53-BDA6-7217-AE0A6632DDC4}"/>
              </a:ext>
            </a:extLst>
          </p:cNvPr>
          <p:cNvSpPr txBox="1"/>
          <p:nvPr/>
        </p:nvSpPr>
        <p:spPr>
          <a:xfrm>
            <a:off x="3979655" y="2402718"/>
            <a:ext cx="628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(Evet, oynarım.)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805F17C-73CD-8FC0-17A2-A2B4AC0F2040}"/>
              </a:ext>
            </a:extLst>
          </p:cNvPr>
          <p:cNvSpPr txBox="1"/>
          <p:nvPr/>
        </p:nvSpPr>
        <p:spPr>
          <a:xfrm>
            <a:off x="4364968" y="3713413"/>
            <a:ext cx="628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(Hayır, oynamam.)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17EA2F2-5BAB-C838-E7D7-603D94A3887F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2353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1" grpId="0" animBg="1"/>
      <p:bldP spid="12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010EE4B-EF78-89FC-8B25-10F682101EEC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https://www.egetolgayaltinay.com/lessons/70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1B2FEFF-7036-AD90-584D-3804C99A0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12" y="2953443"/>
            <a:ext cx="3011905" cy="301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912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11DE22E-FA88-5149-0385-12B70EF9FBD7}"/>
              </a:ext>
            </a:extLst>
          </p:cNvPr>
          <p:cNvSpPr txBox="1"/>
          <p:nvPr/>
        </p:nvSpPr>
        <p:spPr>
          <a:xfrm>
            <a:off x="1071113" y="1997728"/>
            <a:ext cx="10049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EF3D41"/>
                </a:solidFill>
              </a:rPr>
              <a:t>Hobbies</a:t>
            </a:r>
            <a:endParaRPr lang="tr-TR" sz="9600" b="1" dirty="0">
              <a:solidFill>
                <a:srgbClr val="EF3D41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B01376B-1F38-5A3C-BA1C-29304CFD56A1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(Hobiler)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A653E27-1C63-50F4-40AB-2E103F9F247C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7311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AD9B590-5EF7-CFA4-0279-2CF7854E5CD7}"/>
              </a:ext>
            </a:extLst>
          </p:cNvPr>
          <p:cNvSpPr txBox="1"/>
          <p:nvPr/>
        </p:nvSpPr>
        <p:spPr>
          <a:xfrm>
            <a:off x="247650" y="2618936"/>
            <a:ext cx="628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What</a:t>
            </a:r>
            <a:r>
              <a:rPr lang="tr-TR" sz="4000" b="1" dirty="0"/>
              <a:t> </a:t>
            </a:r>
            <a:r>
              <a:rPr lang="tr-TR" sz="4000" b="1" dirty="0" err="1"/>
              <a:t>are</a:t>
            </a:r>
            <a:r>
              <a:rPr lang="tr-TR" sz="4000" b="1" dirty="0"/>
              <a:t> </a:t>
            </a:r>
            <a:r>
              <a:rPr lang="tr-TR" sz="4000" b="1" dirty="0" err="1"/>
              <a:t>your</a:t>
            </a:r>
            <a:r>
              <a:rPr lang="tr-TR" sz="4000" b="1" dirty="0"/>
              <a:t> </a:t>
            </a:r>
            <a:r>
              <a:rPr lang="tr-TR" sz="4000" b="1" dirty="0" err="1"/>
              <a:t>hobbies</a:t>
            </a:r>
            <a:r>
              <a:rPr lang="tr-TR" sz="4000" b="1" dirty="0"/>
              <a:t>?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4D972A64-F8C1-7C68-3128-D2182D3EFEA7}"/>
              </a:ext>
            </a:extLst>
          </p:cNvPr>
          <p:cNvSpPr/>
          <p:nvPr/>
        </p:nvSpPr>
        <p:spPr>
          <a:xfrm>
            <a:off x="5726861" y="2665991"/>
            <a:ext cx="854015" cy="613776"/>
          </a:xfrm>
          <a:prstGeom prst="rightArrow">
            <a:avLst/>
          </a:prstGeom>
          <a:solidFill>
            <a:srgbClr val="FABABB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7BA57CC-DEBF-DE1C-72EC-43BEB823F970}"/>
              </a:ext>
            </a:extLst>
          </p:cNvPr>
          <p:cNvSpPr txBox="1"/>
          <p:nvPr/>
        </p:nvSpPr>
        <p:spPr>
          <a:xfrm>
            <a:off x="6645574" y="2618936"/>
            <a:ext cx="628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Senin hobilerin nelerdir?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C78DDE8-611F-CD47-F1DE-43D8AFD3BF33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9638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481</Words>
  <Application>Microsoft Office PowerPoint</Application>
  <PresentationFormat>Geniş ekran</PresentationFormat>
  <Paragraphs>131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20</cp:revision>
  <dcterms:created xsi:type="dcterms:W3CDTF">2022-10-11T16:08:08Z</dcterms:created>
  <dcterms:modified xsi:type="dcterms:W3CDTF">2024-09-03T12:02:43Z</dcterms:modified>
</cp:coreProperties>
</file>