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57" r:id="rId4"/>
    <p:sldId id="258" r:id="rId5"/>
    <p:sldId id="259" r:id="rId6"/>
    <p:sldId id="260" r:id="rId7"/>
    <p:sldId id="285" r:id="rId8"/>
    <p:sldId id="261" r:id="rId9"/>
    <p:sldId id="262" r:id="rId10"/>
    <p:sldId id="263" r:id="rId11"/>
    <p:sldId id="305" r:id="rId12"/>
    <p:sldId id="301" r:id="rId13"/>
    <p:sldId id="265" r:id="rId14"/>
    <p:sldId id="276" r:id="rId15"/>
    <p:sldId id="272" r:id="rId16"/>
    <p:sldId id="274" r:id="rId17"/>
    <p:sldId id="302" r:id="rId18"/>
    <p:sldId id="309" r:id="rId19"/>
    <p:sldId id="266" r:id="rId20"/>
    <p:sldId id="273" r:id="rId21"/>
    <p:sldId id="267" r:id="rId22"/>
    <p:sldId id="268" r:id="rId23"/>
    <p:sldId id="269" r:id="rId24"/>
    <p:sldId id="270" r:id="rId25"/>
    <p:sldId id="303" r:id="rId26"/>
    <p:sldId id="279" r:id="rId27"/>
    <p:sldId id="278" r:id="rId28"/>
    <p:sldId id="307" r:id="rId29"/>
    <p:sldId id="277" r:id="rId30"/>
    <p:sldId id="306" r:id="rId31"/>
    <p:sldId id="271" r:id="rId32"/>
    <p:sldId id="290" r:id="rId33"/>
    <p:sldId id="308" r:id="rId34"/>
    <p:sldId id="281" r:id="rId35"/>
    <p:sldId id="282" r:id="rId36"/>
    <p:sldId id="283" r:id="rId37"/>
    <p:sldId id="284" r:id="rId38"/>
    <p:sldId id="296" r:id="rId39"/>
    <p:sldId id="288" r:id="rId40"/>
    <p:sldId id="292" r:id="rId41"/>
    <p:sldId id="293" r:id="rId42"/>
    <p:sldId id="294" r:id="rId43"/>
    <p:sldId id="295" r:id="rId44"/>
    <p:sldId id="297" r:id="rId45"/>
    <p:sldId id="298" r:id="rId46"/>
    <p:sldId id="300" r:id="rId47"/>
    <p:sldId id="299" r:id="rId48"/>
    <p:sldId id="304" r:id="rId49"/>
    <p:sldId id="311" r:id="rId50"/>
    <p:sldId id="289" r:id="rId5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4: MY DAILY ROUTINE" id="{436608D4-392D-4A68-B87D-50EEB0F0947B}">
          <p14:sldIdLst>
            <p14:sldId id="256"/>
            <p14:sldId id="310"/>
          </p14:sldIdLst>
        </p14:section>
        <p14:section name="Daily Routines" id="{E3E80C1D-7A28-45C9-B27C-2A8F6E0D1571}">
          <p14:sldIdLst>
            <p14:sldId id="257"/>
            <p14:sldId id="258"/>
            <p14:sldId id="259"/>
            <p14:sldId id="260"/>
            <p14:sldId id="285"/>
          </p14:sldIdLst>
        </p14:section>
        <p14:section name="After School Activities" id="{D332694E-5960-44B5-8D68-B95A62F4A5C4}">
          <p14:sldIdLst>
            <p14:sldId id="261"/>
            <p14:sldId id="262"/>
            <p14:sldId id="263"/>
            <p14:sldId id="305"/>
            <p14:sldId id="301"/>
            <p14:sldId id="265"/>
          </p14:sldIdLst>
        </p14:section>
        <p14:section name="Numbers" id="{55FFCA59-2484-4F32-9127-68CF8082068A}">
          <p14:sldIdLst>
            <p14:sldId id="276"/>
            <p14:sldId id="272"/>
            <p14:sldId id="274"/>
            <p14:sldId id="302"/>
            <p14:sldId id="309"/>
            <p14:sldId id="266"/>
          </p14:sldIdLst>
        </p14:section>
        <p14:section name="Expressing Time" id="{86074F69-3D55-4138-9165-BE6E724DF5F4}">
          <p14:sldIdLst>
            <p14:sldId id="273"/>
            <p14:sldId id="267"/>
            <p14:sldId id="268"/>
            <p14:sldId id="269"/>
            <p14:sldId id="270"/>
            <p14:sldId id="303"/>
          </p14:sldIdLst>
        </p14:section>
        <p14:section name="Simple Present Tense" id="{0B8E3977-FB56-4355-B9FC-35058F381B96}">
          <p14:sldIdLst>
            <p14:sldId id="279"/>
            <p14:sldId id="278"/>
            <p14:sldId id="307"/>
            <p14:sldId id="277"/>
            <p14:sldId id="306"/>
            <p14:sldId id="271"/>
            <p14:sldId id="290"/>
            <p14:sldId id="308"/>
            <p14:sldId id="281"/>
            <p14:sldId id="282"/>
            <p14:sldId id="283"/>
            <p14:sldId id="284"/>
          </p14:sldIdLst>
        </p14:section>
        <p14:section name="Sample Questions" id="{797585AD-086A-4AF6-B362-8646145A6877}">
          <p14:sldIdLst>
            <p14:sldId id="296"/>
            <p14:sldId id="288"/>
            <p14:sldId id="292"/>
            <p14:sldId id="293"/>
            <p14:sldId id="294"/>
            <p14:sldId id="295"/>
            <p14:sldId id="297"/>
            <p14:sldId id="298"/>
            <p14:sldId id="300"/>
            <p14:sldId id="299"/>
            <p14:sldId id="304"/>
            <p14:sldId id="311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1B2"/>
    <a:srgbClr val="EC7C81"/>
    <a:srgbClr val="5DE2E7"/>
    <a:srgbClr val="00A249"/>
    <a:srgbClr val="D8ECD0"/>
    <a:srgbClr val="BFE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B645B9-3B56-6B20-D53C-2C22DC27C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3EC2DD6-6530-F03E-C6FF-5A89F2E4A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4197BE-239D-BAF5-2D13-FEF8C27E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2B9-FA89-4936-B5ED-96D2A8C810A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8193F0-0CAE-B18A-398C-79DD7782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EB1AC5D-E470-C084-3FA9-F934E8B5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C62-E97C-45AF-A031-1D0B4DDDD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256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4E5FC1-494C-8B71-A788-5F650BD5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8D95A90-6940-C22E-0370-8D21EF8EC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0A017D-A4B2-4A3A-2027-D2139245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2B9-FA89-4936-B5ED-96D2A8C810A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9D3BAF-E742-B5A3-6B28-B4C3CD05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E056FB-B673-83CF-8C90-1A4872D1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C62-E97C-45AF-A031-1D0B4DDDD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875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BDA99B8-32E6-54AC-3BF1-450F67DC5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ACDE0A-4CB8-1577-C0CB-5AD4C4DD3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BC3AFD-DA52-D4CD-92F6-38445639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2B9-FA89-4936-B5ED-96D2A8C810A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053C3C-1A60-C75C-555A-FFF881A1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A8D39C-0B2D-1CC9-2B7E-0DE1AE19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C62-E97C-45AF-A031-1D0B4DDDD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97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8CB533-7E03-5ADA-C13A-D2EB0B3A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92BA1D-03D8-5840-2D4D-9CA21F1A6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998B88-DD73-41F1-1A15-694F1244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2B9-FA89-4936-B5ED-96D2A8C810A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C783D1-E257-0103-88A5-86BFB43D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8E2A9E-BD0C-E1ED-1F9F-35C348B2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C62-E97C-45AF-A031-1D0B4DDDD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1DC3B9-C1A2-4F04-FCB0-BC64AE63B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7B2A774-73F9-E0ED-56C0-6977211BE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A2E375-4120-3D00-8E82-71EE85C2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2B9-FA89-4936-B5ED-96D2A8C810A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AF0903-6F15-1CDE-9ED8-2C311122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C17495-CCDC-7759-30FA-FB2DD81D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C62-E97C-45AF-A031-1D0B4DDDD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76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ED2F11-F829-B9FE-2B61-8E0BD647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F544F5-A9EA-6161-A8FF-05FEE0C3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521FF0B-0306-9743-4C61-DA8921C28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17D4765-B617-2B76-CACB-383F97ED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2B9-FA89-4936-B5ED-96D2A8C810A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D95E49-124B-5265-21D2-9E0C3318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860B7F-D996-A4F3-CD98-3ADFC537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C62-E97C-45AF-A031-1D0B4DDDD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4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0D8C7F-338E-B086-2F6B-645EDCC1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DF5957-7F08-5B39-EFE3-B68BCD323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E5B5C43-FB2C-8604-29D9-03A153D46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810FF7A-85A5-EB7E-A335-7C6CE1F80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CBE95DE-991C-43BD-D1D9-51A3D704F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670D08E-0C6D-A7CC-8628-B9D5602C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2B9-FA89-4936-B5ED-96D2A8C810A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DC69A80-A237-8CB2-B123-A43C225CB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2A850CC-ABA4-10D8-02D7-01791949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C62-E97C-45AF-A031-1D0B4DDDD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15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3201E3-34AF-DD0C-3229-0032709C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9A6673E-7259-92C0-43D6-6F560E85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2B9-FA89-4936-B5ED-96D2A8C810A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3DEC943-B7D0-75D3-85A1-881A7EAC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2419F37-4296-F290-704D-B1F7EAA0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C62-E97C-45AF-A031-1D0B4DDDD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80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CE0EA7C-7C0E-2FC9-F76B-9A7B26C9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2B9-FA89-4936-B5ED-96D2A8C810A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2D65E9C-A2CA-C89C-E798-BC03EF22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8C679C6-C1DB-EFC1-2D82-32C6392A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C62-E97C-45AF-A031-1D0B4DDDD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2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2A910-16C0-4197-BD13-BADDBD9D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17E10A-5A4E-429E-9659-9A85B77AB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CDE7F47-7A41-2B3F-96C4-2AD93AB7B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21EDEDE-7616-EC6B-EA63-61D357D4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2B9-FA89-4936-B5ED-96D2A8C810A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64B8D24-0EAB-59A0-341F-B9533385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21A15D6-2C13-AB5F-F27C-4225F174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C62-E97C-45AF-A031-1D0B4DDDD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01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A01910-F4C2-2F37-0F93-F872D4C9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181EB2B-0C4E-E7C1-5F0B-56B71B32C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A28AD3F-7985-4740-B384-9DB123110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A67735A-7AE4-4D12-1FF8-B1AF7CB5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2B9-FA89-4936-B5ED-96D2A8C810A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C85045B-650F-639C-5613-2B6CDE80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61B14F-6FFA-C590-50BE-3E364271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C62-E97C-45AF-A031-1D0B4DDDD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35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41D1855-E81F-5BA9-94FE-61F78298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FB421D-A64A-8897-36F1-B15C9848F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938ADE-1453-74CB-A64D-B93D650D5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AA2B9-FA89-4936-B5ED-96D2A8C810A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A2A1F7-D9BD-A78C-D7A5-66B12D901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2A1091-4F60-EF88-3CA9-60287A89E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56C62-E97C-45AF-A031-1D0B4DDDD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14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etolgayaltinay.com/contents/11/5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0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0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0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0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etolgayaltinay.com/contents/11/5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2F48160-3000-9A7A-D614-53C63B143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96" y="1933577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7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0E547A5-E06F-CF9F-9E47-9F5747A243B7}"/>
              </a:ext>
            </a:extLst>
          </p:cNvPr>
          <p:cNvSpPr/>
          <p:nvPr/>
        </p:nvSpPr>
        <p:spPr>
          <a:xfrm>
            <a:off x="284673" y="3282350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Play </a:t>
            </a:r>
            <a:r>
              <a:rPr lang="tr-TR" b="1" dirty="0" err="1">
                <a:solidFill>
                  <a:schemeClr val="tx1"/>
                </a:solidFill>
              </a:rPr>
              <a:t>computer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games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413E8A5-5843-6512-F4BD-64FE6E89F397}"/>
              </a:ext>
            </a:extLst>
          </p:cNvPr>
          <p:cNvSpPr/>
          <p:nvPr/>
        </p:nvSpPr>
        <p:spPr>
          <a:xfrm>
            <a:off x="284673" y="3843067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Bilgisayar oyunu oynamak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6F09BA5-1531-436A-B477-BF385BDB425E}"/>
              </a:ext>
            </a:extLst>
          </p:cNvPr>
          <p:cNvSpPr/>
          <p:nvPr/>
        </p:nvSpPr>
        <p:spPr>
          <a:xfrm>
            <a:off x="3326922" y="3282349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Go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to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pool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76490D9-E140-FBA4-67BB-4E7E0379F36F}"/>
              </a:ext>
            </a:extLst>
          </p:cNvPr>
          <p:cNvSpPr/>
          <p:nvPr/>
        </p:nvSpPr>
        <p:spPr>
          <a:xfrm>
            <a:off x="3326922" y="3843067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Havuza gitmek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C417210-0F27-AF90-C928-D14492D56059}"/>
              </a:ext>
            </a:extLst>
          </p:cNvPr>
          <p:cNvSpPr/>
          <p:nvPr/>
        </p:nvSpPr>
        <p:spPr>
          <a:xfrm>
            <a:off x="6369171" y="3282349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Go</a:t>
            </a:r>
            <a:r>
              <a:rPr lang="tr-TR" sz="2000" b="1" dirty="0">
                <a:solidFill>
                  <a:schemeClr val="tx1"/>
                </a:solidFill>
              </a:rPr>
              <a:t> online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1435FDE-127C-1A15-C48D-38C900B973A9}"/>
              </a:ext>
            </a:extLst>
          </p:cNvPr>
          <p:cNvSpPr/>
          <p:nvPr/>
        </p:nvSpPr>
        <p:spPr>
          <a:xfrm>
            <a:off x="6369171" y="3843066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İnternete girmek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5F2AD5D-A8EF-72BD-9DF2-BDAAC9AF6638}"/>
              </a:ext>
            </a:extLst>
          </p:cNvPr>
          <p:cNvSpPr/>
          <p:nvPr/>
        </p:nvSpPr>
        <p:spPr>
          <a:xfrm>
            <a:off x="9146877" y="3282350"/>
            <a:ext cx="2938731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Talk </a:t>
            </a:r>
            <a:r>
              <a:rPr lang="tr-TR" b="1" dirty="0" err="1">
                <a:solidFill>
                  <a:schemeClr val="tx1"/>
                </a:solidFill>
              </a:rPr>
              <a:t>to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your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parents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818FADA-0745-32A3-38BD-C7E8EB2811D6}"/>
              </a:ext>
            </a:extLst>
          </p:cNvPr>
          <p:cNvSpPr/>
          <p:nvPr/>
        </p:nvSpPr>
        <p:spPr>
          <a:xfrm>
            <a:off x="9146877" y="3843067"/>
            <a:ext cx="2938731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Anne-Baba ile konuşmak</a:t>
            </a:r>
          </a:p>
        </p:txBody>
      </p:sp>
    </p:spTree>
    <p:extLst>
      <p:ext uri="{BB962C8B-B14F-4D97-AF65-F5344CB8AC3E}">
        <p14:creationId xmlns:p14="http://schemas.microsoft.com/office/powerpoint/2010/main" val="5790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6845E45-6F6D-2ECC-E357-CB2327DCCDCA}"/>
              </a:ext>
            </a:extLst>
          </p:cNvPr>
          <p:cNvSpPr txBox="1"/>
          <p:nvPr/>
        </p:nvSpPr>
        <p:spPr>
          <a:xfrm>
            <a:off x="304080" y="3078525"/>
            <a:ext cx="82274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r>
              <a:rPr lang="tr-TR" sz="2800" b="1" i="1" dirty="0">
                <a:hlinkClick r:id="rId3"/>
              </a:rPr>
              <a:t>https://www.egetolgayaltinay.com/lessons/96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CE2A34E-6734-CF7B-E009-CCABD79B0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9146">
            <a:off x="7990487" y="3572353"/>
            <a:ext cx="3754389" cy="2719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401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6845E45-6F6D-2ECC-E357-CB2327DCCDCA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https://www.egetolgayaltinay.com/lessons/97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04BAA79-3884-003A-385C-D910A8B42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524">
            <a:off x="8205247" y="3685630"/>
            <a:ext cx="3350997" cy="241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656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82E261C-54A4-EC41-BC8B-4B0E4CE39E39}"/>
              </a:ext>
            </a:extLst>
          </p:cNvPr>
          <p:cNvSpPr/>
          <p:nvPr/>
        </p:nvSpPr>
        <p:spPr>
          <a:xfrm>
            <a:off x="1337093" y="1311215"/>
            <a:ext cx="2130725" cy="113006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/>
              <a:t>Morning</a:t>
            </a:r>
            <a:r>
              <a:rPr lang="tr-TR" sz="2800" b="1" dirty="0"/>
              <a:t>: Sabah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4D5A193-5A97-B47F-6F58-B93EAEF9E8B2}"/>
              </a:ext>
            </a:extLst>
          </p:cNvPr>
          <p:cNvSpPr/>
          <p:nvPr/>
        </p:nvSpPr>
        <p:spPr>
          <a:xfrm>
            <a:off x="3743865" y="5121215"/>
            <a:ext cx="2196860" cy="113006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/>
              <a:t>Afternoon</a:t>
            </a:r>
            <a:r>
              <a:rPr lang="tr-TR" sz="2400" b="1" dirty="0"/>
              <a:t>: Öğleden sonra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784B111-2880-9C22-9A94-3708D38D9A8E}"/>
              </a:ext>
            </a:extLst>
          </p:cNvPr>
          <p:cNvSpPr/>
          <p:nvPr/>
        </p:nvSpPr>
        <p:spPr>
          <a:xfrm>
            <a:off x="6216770" y="1311215"/>
            <a:ext cx="2130725" cy="113006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/>
              <a:t>Evening</a:t>
            </a:r>
            <a:r>
              <a:rPr lang="tr-TR" sz="2800" b="1" dirty="0"/>
              <a:t>:</a:t>
            </a:r>
          </a:p>
          <a:p>
            <a:pPr algn="ctr"/>
            <a:r>
              <a:rPr lang="tr-TR" sz="2800" b="1" dirty="0"/>
              <a:t>Akşam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1E52EEE-CB54-4E51-4079-2C48E18409D3}"/>
              </a:ext>
            </a:extLst>
          </p:cNvPr>
          <p:cNvSpPr/>
          <p:nvPr/>
        </p:nvSpPr>
        <p:spPr>
          <a:xfrm>
            <a:off x="8706928" y="5095335"/>
            <a:ext cx="2130725" cy="113006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/>
              <a:t>Night</a:t>
            </a:r>
            <a:r>
              <a:rPr lang="tr-TR" sz="2800" b="1" dirty="0"/>
              <a:t>:</a:t>
            </a:r>
            <a:br>
              <a:rPr lang="tr-TR" sz="2800" b="1" dirty="0"/>
            </a:br>
            <a:r>
              <a:rPr lang="tr-TR" sz="2800" b="1" dirty="0"/>
              <a:t>Gece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CBC3732-D178-0A19-2CF9-2D842E2F28F4}"/>
              </a:ext>
            </a:extLst>
          </p:cNvPr>
          <p:cNvSpPr txBox="1"/>
          <p:nvPr/>
        </p:nvSpPr>
        <p:spPr>
          <a:xfrm>
            <a:off x="3175959" y="540589"/>
            <a:ext cx="552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(Günün Bölümleri)</a:t>
            </a:r>
          </a:p>
        </p:txBody>
      </p:sp>
    </p:spTree>
    <p:extLst>
      <p:ext uri="{BB962C8B-B14F-4D97-AF65-F5344CB8AC3E}">
        <p14:creationId xmlns:p14="http://schemas.microsoft.com/office/powerpoint/2010/main" val="12916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4D3A26F-D5AE-5C92-A661-3E1312785A96}"/>
              </a:ext>
            </a:extLst>
          </p:cNvPr>
          <p:cNvSpPr txBox="1"/>
          <p:nvPr/>
        </p:nvSpPr>
        <p:spPr>
          <a:xfrm>
            <a:off x="297394" y="1368314"/>
            <a:ext cx="2634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0: </a:t>
            </a:r>
            <a:r>
              <a:rPr lang="tr-TR" sz="2800" b="1" dirty="0"/>
              <a:t>Zero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1: </a:t>
            </a:r>
            <a:r>
              <a:rPr lang="tr-TR" sz="2800" b="1" dirty="0" err="1"/>
              <a:t>One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2:</a:t>
            </a:r>
            <a:r>
              <a:rPr lang="tr-TR" sz="2800" b="1" dirty="0"/>
              <a:t> Two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3: </a:t>
            </a:r>
            <a:r>
              <a:rPr lang="tr-TR" sz="2800" b="1" dirty="0"/>
              <a:t>Three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4: </a:t>
            </a:r>
            <a:r>
              <a:rPr lang="tr-TR" sz="2800" b="1" dirty="0" err="1"/>
              <a:t>Four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5: </a:t>
            </a:r>
            <a:r>
              <a:rPr lang="tr-TR" sz="2800" b="1" dirty="0" err="1"/>
              <a:t>Five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6: </a:t>
            </a:r>
            <a:r>
              <a:rPr lang="tr-TR" sz="2800" b="1" dirty="0" err="1"/>
              <a:t>Six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7: </a:t>
            </a:r>
            <a:r>
              <a:rPr lang="tr-TR" sz="2800" b="1" dirty="0"/>
              <a:t>Seven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8: </a:t>
            </a:r>
            <a:r>
              <a:rPr lang="tr-TR" sz="2800" b="1" dirty="0" err="1"/>
              <a:t>Eight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9: </a:t>
            </a:r>
            <a:r>
              <a:rPr lang="tr-TR" sz="2800" b="1" dirty="0"/>
              <a:t>Nine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F60FE5F-07F8-1D59-6F77-58D893F7B6E4}"/>
              </a:ext>
            </a:extLst>
          </p:cNvPr>
          <p:cNvSpPr txBox="1"/>
          <p:nvPr/>
        </p:nvSpPr>
        <p:spPr>
          <a:xfrm>
            <a:off x="2535267" y="1386801"/>
            <a:ext cx="29220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10: </a:t>
            </a:r>
            <a:r>
              <a:rPr lang="tr-TR" sz="2800" b="1" dirty="0"/>
              <a:t>Ten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11: </a:t>
            </a:r>
            <a:r>
              <a:rPr lang="tr-TR" sz="2800" b="1" dirty="0" err="1"/>
              <a:t>Eleven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12: </a:t>
            </a:r>
            <a:r>
              <a:rPr lang="tr-TR" sz="2800" b="1" dirty="0" err="1"/>
              <a:t>Twelve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13: </a:t>
            </a:r>
            <a:r>
              <a:rPr lang="tr-TR" sz="2800" b="1" dirty="0" err="1"/>
              <a:t>Thirteen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14: </a:t>
            </a:r>
            <a:r>
              <a:rPr lang="tr-TR" sz="2800" b="1" dirty="0" err="1"/>
              <a:t>Fourteen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15: </a:t>
            </a:r>
            <a:r>
              <a:rPr lang="tr-TR" sz="2800" b="1" dirty="0" err="1"/>
              <a:t>Fifteen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16: </a:t>
            </a:r>
            <a:r>
              <a:rPr lang="tr-TR" sz="2800" b="1" dirty="0" err="1"/>
              <a:t>Sixteen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17: </a:t>
            </a:r>
            <a:r>
              <a:rPr lang="tr-TR" sz="2800" b="1" dirty="0" err="1"/>
              <a:t>Seventeen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18: </a:t>
            </a:r>
            <a:r>
              <a:rPr lang="tr-TR" sz="2800" b="1" dirty="0" err="1"/>
              <a:t>Eighteen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19: </a:t>
            </a:r>
            <a:r>
              <a:rPr lang="tr-TR" sz="2800" b="1" dirty="0" err="1"/>
              <a:t>Nineteen</a:t>
            </a:r>
            <a:endParaRPr lang="tr-TR" sz="28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CBE5B56-4909-FD6E-1738-CD494D0AD6BC}"/>
              </a:ext>
            </a:extLst>
          </p:cNvPr>
          <p:cNvSpPr txBox="1"/>
          <p:nvPr/>
        </p:nvSpPr>
        <p:spPr>
          <a:xfrm>
            <a:off x="5263992" y="1414183"/>
            <a:ext cx="39439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20: </a:t>
            </a:r>
            <a:r>
              <a:rPr lang="tr-TR" sz="2800" b="1" dirty="0" err="1"/>
              <a:t>Twenty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21: </a:t>
            </a:r>
            <a:r>
              <a:rPr lang="tr-TR" sz="2800" b="1" dirty="0" err="1"/>
              <a:t>Twenty-one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22: </a:t>
            </a:r>
            <a:r>
              <a:rPr lang="tr-TR" sz="2800" b="1" dirty="0" err="1"/>
              <a:t>Twenty</a:t>
            </a:r>
            <a:r>
              <a:rPr lang="tr-TR" sz="2800" b="1" dirty="0"/>
              <a:t>-two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23: </a:t>
            </a:r>
            <a:r>
              <a:rPr lang="tr-TR" sz="2800" b="1" dirty="0" err="1"/>
              <a:t>Twenty-three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24: </a:t>
            </a:r>
            <a:r>
              <a:rPr lang="tr-TR" sz="2800" b="1" dirty="0" err="1"/>
              <a:t>Twenty-four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25: </a:t>
            </a:r>
            <a:r>
              <a:rPr lang="tr-TR" sz="2800" b="1" dirty="0" err="1"/>
              <a:t>Twenty-five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26: </a:t>
            </a:r>
            <a:r>
              <a:rPr lang="tr-TR" sz="2800" b="1" dirty="0" err="1"/>
              <a:t>Twenty-six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27: </a:t>
            </a:r>
            <a:r>
              <a:rPr lang="tr-TR" sz="2800" b="1" dirty="0" err="1"/>
              <a:t>Twenty</a:t>
            </a:r>
            <a:r>
              <a:rPr lang="tr-TR" sz="2800" b="1" dirty="0"/>
              <a:t>-seven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28: </a:t>
            </a:r>
            <a:r>
              <a:rPr lang="tr-TR" sz="2800" b="1" dirty="0" err="1"/>
              <a:t>Twenty-eight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29: </a:t>
            </a:r>
            <a:r>
              <a:rPr lang="tr-TR" sz="2800" b="1" dirty="0" err="1"/>
              <a:t>Twenty</a:t>
            </a:r>
            <a:r>
              <a:rPr lang="tr-TR" sz="2800" b="1" dirty="0"/>
              <a:t>-nine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FB15E08-72FB-47C1-9641-59F9F9D23A6F}"/>
              </a:ext>
            </a:extLst>
          </p:cNvPr>
          <p:cNvSpPr txBox="1"/>
          <p:nvPr/>
        </p:nvSpPr>
        <p:spPr>
          <a:xfrm>
            <a:off x="1406464" y="0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Numbers</a:t>
            </a:r>
            <a:endParaRPr lang="tr-TR" sz="12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35A43EE-31A6-3B0A-8CFF-0C3D4D15A374}"/>
              </a:ext>
            </a:extLst>
          </p:cNvPr>
          <p:cNvSpPr txBox="1"/>
          <p:nvPr/>
        </p:nvSpPr>
        <p:spPr>
          <a:xfrm>
            <a:off x="1431986" y="574222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(Sayılar)</a:t>
            </a:r>
            <a:endParaRPr lang="tr-TR" sz="7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0066C94-50DA-78CA-2CBB-AB6176B828DC}"/>
              </a:ext>
            </a:extLst>
          </p:cNvPr>
          <p:cNvSpPr txBox="1"/>
          <p:nvPr/>
        </p:nvSpPr>
        <p:spPr>
          <a:xfrm>
            <a:off x="8534977" y="1402428"/>
            <a:ext cx="39439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30: </a:t>
            </a:r>
            <a:r>
              <a:rPr lang="tr-TR" sz="2800" b="1" dirty="0" err="1"/>
              <a:t>Thirty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31: </a:t>
            </a:r>
            <a:r>
              <a:rPr lang="tr-TR" sz="2800" b="1" dirty="0" err="1"/>
              <a:t>Thirty-one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32: </a:t>
            </a:r>
            <a:r>
              <a:rPr lang="tr-TR" sz="2800" b="1" dirty="0" err="1"/>
              <a:t>Thirty</a:t>
            </a:r>
            <a:r>
              <a:rPr lang="tr-TR" sz="2800" b="1" dirty="0"/>
              <a:t>-two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33: </a:t>
            </a:r>
            <a:r>
              <a:rPr lang="tr-TR" sz="2800" b="1" dirty="0" err="1"/>
              <a:t>Thirty-three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34: </a:t>
            </a:r>
            <a:r>
              <a:rPr lang="tr-TR" sz="2800" b="1" dirty="0" err="1"/>
              <a:t>Thirty-four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35: </a:t>
            </a:r>
            <a:r>
              <a:rPr lang="tr-TR" sz="2800" b="1" dirty="0" err="1"/>
              <a:t>Thirty-five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36: </a:t>
            </a:r>
            <a:r>
              <a:rPr lang="tr-TR" sz="2800" b="1" dirty="0" err="1"/>
              <a:t>Thirty-six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37: </a:t>
            </a:r>
            <a:r>
              <a:rPr lang="tr-TR" sz="2800" b="1" dirty="0" err="1"/>
              <a:t>Thirty</a:t>
            </a:r>
            <a:r>
              <a:rPr lang="tr-TR" sz="2800" b="1" dirty="0"/>
              <a:t>-seven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38: </a:t>
            </a:r>
            <a:r>
              <a:rPr lang="tr-TR" sz="2800" b="1" dirty="0" err="1"/>
              <a:t>Thirty-eight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39: </a:t>
            </a:r>
            <a:r>
              <a:rPr lang="tr-TR" sz="2800" b="1" dirty="0" err="1"/>
              <a:t>Thirty</a:t>
            </a:r>
            <a:r>
              <a:rPr lang="tr-TR" sz="2800" b="1" dirty="0"/>
              <a:t>-nine</a:t>
            </a:r>
          </a:p>
        </p:txBody>
      </p:sp>
    </p:spTree>
    <p:extLst>
      <p:ext uri="{BB962C8B-B14F-4D97-AF65-F5344CB8AC3E}">
        <p14:creationId xmlns:p14="http://schemas.microsoft.com/office/powerpoint/2010/main" val="248735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4D3A26F-D5AE-5C92-A661-3E1312785A96}"/>
              </a:ext>
            </a:extLst>
          </p:cNvPr>
          <p:cNvSpPr txBox="1"/>
          <p:nvPr/>
        </p:nvSpPr>
        <p:spPr>
          <a:xfrm>
            <a:off x="269435" y="1323682"/>
            <a:ext cx="2634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40: </a:t>
            </a:r>
            <a:r>
              <a:rPr lang="tr-TR" sz="2800" b="1" dirty="0" err="1"/>
              <a:t>Forty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41: </a:t>
            </a:r>
            <a:r>
              <a:rPr lang="tr-TR" sz="2800" b="1" dirty="0" err="1"/>
              <a:t>Forty-one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42:</a:t>
            </a:r>
            <a:r>
              <a:rPr lang="tr-TR" sz="2800" b="1" dirty="0"/>
              <a:t> </a:t>
            </a:r>
            <a:r>
              <a:rPr lang="tr-TR" sz="2800" b="1" dirty="0" err="1"/>
              <a:t>Forty</a:t>
            </a:r>
            <a:r>
              <a:rPr lang="tr-TR" sz="2800" b="1" dirty="0"/>
              <a:t>-two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43: </a:t>
            </a:r>
            <a:r>
              <a:rPr lang="tr-TR" sz="2800" b="1" dirty="0" err="1"/>
              <a:t>Forty-three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44: </a:t>
            </a:r>
            <a:r>
              <a:rPr lang="tr-TR" sz="2800" b="1" dirty="0" err="1"/>
              <a:t>Forty-four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45: </a:t>
            </a:r>
            <a:r>
              <a:rPr lang="tr-TR" sz="2800" b="1" dirty="0" err="1"/>
              <a:t>Forty-five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46: </a:t>
            </a:r>
            <a:r>
              <a:rPr lang="tr-TR" sz="2800" b="1" dirty="0" err="1"/>
              <a:t>Forty-six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47: </a:t>
            </a:r>
            <a:r>
              <a:rPr lang="tr-TR" sz="2800" b="1" dirty="0" err="1"/>
              <a:t>Forty</a:t>
            </a:r>
            <a:r>
              <a:rPr lang="tr-TR" sz="2800" b="1" dirty="0"/>
              <a:t>-seven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48: </a:t>
            </a:r>
            <a:r>
              <a:rPr lang="tr-TR" sz="2800" b="1" dirty="0" err="1"/>
              <a:t>Forty-eight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49: </a:t>
            </a:r>
            <a:r>
              <a:rPr lang="tr-TR" sz="2800" b="1" dirty="0" err="1"/>
              <a:t>Forty</a:t>
            </a:r>
            <a:r>
              <a:rPr lang="tr-TR" sz="2800" b="1" dirty="0"/>
              <a:t>-nine</a:t>
            </a:r>
          </a:p>
          <a:p>
            <a:endParaRPr lang="tr-TR" sz="28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F60FE5F-07F8-1D59-6F77-58D893F7B6E4}"/>
              </a:ext>
            </a:extLst>
          </p:cNvPr>
          <p:cNvSpPr txBox="1"/>
          <p:nvPr/>
        </p:nvSpPr>
        <p:spPr>
          <a:xfrm>
            <a:off x="3168153" y="1342202"/>
            <a:ext cx="29220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50: </a:t>
            </a:r>
            <a:r>
              <a:rPr lang="tr-TR" sz="2800" b="1" dirty="0" err="1"/>
              <a:t>Fifty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51: </a:t>
            </a:r>
            <a:r>
              <a:rPr lang="tr-TR" sz="2800" b="1" dirty="0" err="1"/>
              <a:t>Fifty-one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52: </a:t>
            </a:r>
            <a:r>
              <a:rPr lang="tr-TR" sz="2800" b="1" dirty="0" err="1"/>
              <a:t>Fifty</a:t>
            </a:r>
            <a:r>
              <a:rPr lang="tr-TR" sz="2800" b="1" dirty="0"/>
              <a:t>-two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53: </a:t>
            </a:r>
            <a:r>
              <a:rPr lang="tr-TR" sz="2800" b="1" dirty="0" err="1"/>
              <a:t>Fifty-three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54: </a:t>
            </a:r>
            <a:r>
              <a:rPr lang="tr-TR" sz="2800" b="1" dirty="0" err="1"/>
              <a:t>Fifty-four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55: </a:t>
            </a:r>
            <a:r>
              <a:rPr lang="tr-TR" sz="2800" b="1" dirty="0" err="1"/>
              <a:t>Fifty-five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56: </a:t>
            </a:r>
            <a:r>
              <a:rPr lang="tr-TR" sz="2800" b="1" dirty="0" err="1"/>
              <a:t>Fifty-six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57: </a:t>
            </a:r>
            <a:r>
              <a:rPr lang="tr-TR" sz="2800" b="1" dirty="0" err="1"/>
              <a:t>Fifty</a:t>
            </a:r>
            <a:r>
              <a:rPr lang="tr-TR" sz="2800" b="1" dirty="0"/>
              <a:t>-seven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58: </a:t>
            </a:r>
            <a:r>
              <a:rPr lang="tr-TR" sz="2800" b="1" dirty="0" err="1"/>
              <a:t>Fifty-eight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59: </a:t>
            </a:r>
            <a:r>
              <a:rPr lang="tr-TR" sz="2800" b="1" dirty="0" err="1"/>
              <a:t>Fifty</a:t>
            </a:r>
            <a:r>
              <a:rPr lang="tr-TR" sz="2800" b="1" dirty="0"/>
              <a:t>-nine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CBE5B56-4909-FD6E-1738-CD494D0AD6BC}"/>
              </a:ext>
            </a:extLst>
          </p:cNvPr>
          <p:cNvSpPr txBox="1"/>
          <p:nvPr/>
        </p:nvSpPr>
        <p:spPr>
          <a:xfrm>
            <a:off x="5906128" y="1343663"/>
            <a:ext cx="39439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60: </a:t>
            </a:r>
            <a:r>
              <a:rPr lang="tr-TR" sz="2800" b="1" dirty="0" err="1"/>
              <a:t>Sixty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61: </a:t>
            </a:r>
            <a:r>
              <a:rPr lang="tr-TR" sz="2800" b="1" dirty="0" err="1"/>
              <a:t>Sixty-one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62: </a:t>
            </a:r>
            <a:r>
              <a:rPr lang="tr-TR" sz="2800" b="1" dirty="0" err="1"/>
              <a:t>Sixty</a:t>
            </a:r>
            <a:r>
              <a:rPr lang="tr-TR" sz="2800" b="1" dirty="0"/>
              <a:t>-two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63: </a:t>
            </a:r>
            <a:r>
              <a:rPr lang="tr-TR" sz="2800" b="1" dirty="0" err="1"/>
              <a:t>Sixty-three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64: </a:t>
            </a:r>
            <a:r>
              <a:rPr lang="tr-TR" sz="2800" b="1" dirty="0" err="1"/>
              <a:t>Sixty-four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65: </a:t>
            </a:r>
            <a:r>
              <a:rPr lang="tr-TR" sz="2800" b="1" dirty="0" err="1"/>
              <a:t>Sixty-five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66: </a:t>
            </a:r>
            <a:r>
              <a:rPr lang="tr-TR" sz="2800" b="1" dirty="0" err="1"/>
              <a:t>Sixty-six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67: </a:t>
            </a:r>
            <a:r>
              <a:rPr lang="tr-TR" sz="2800" b="1" dirty="0" err="1"/>
              <a:t>Sixty</a:t>
            </a:r>
            <a:r>
              <a:rPr lang="tr-TR" sz="2800" b="1" dirty="0"/>
              <a:t>-seven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68: </a:t>
            </a:r>
            <a:r>
              <a:rPr lang="tr-TR" sz="2800" b="1" dirty="0" err="1"/>
              <a:t>Sixty-eight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69: </a:t>
            </a:r>
            <a:r>
              <a:rPr lang="tr-TR" sz="2800" b="1" dirty="0" err="1"/>
              <a:t>Sixty</a:t>
            </a:r>
            <a:r>
              <a:rPr lang="tr-TR" sz="2800" b="1" dirty="0"/>
              <a:t>-nine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FB15E08-72FB-47C1-9641-59F9F9D23A6F}"/>
              </a:ext>
            </a:extLst>
          </p:cNvPr>
          <p:cNvSpPr txBox="1"/>
          <p:nvPr/>
        </p:nvSpPr>
        <p:spPr>
          <a:xfrm>
            <a:off x="1406464" y="0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Numbers</a:t>
            </a:r>
            <a:endParaRPr lang="tr-TR" sz="12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35A43EE-31A6-3B0A-8CFF-0C3D4D15A374}"/>
              </a:ext>
            </a:extLst>
          </p:cNvPr>
          <p:cNvSpPr txBox="1"/>
          <p:nvPr/>
        </p:nvSpPr>
        <p:spPr>
          <a:xfrm>
            <a:off x="1431986" y="574222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(Sayılar)</a:t>
            </a:r>
            <a:endParaRPr lang="tr-TR" sz="7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0066C94-50DA-78CA-2CBB-AB6176B828DC}"/>
              </a:ext>
            </a:extLst>
          </p:cNvPr>
          <p:cNvSpPr txBox="1"/>
          <p:nvPr/>
        </p:nvSpPr>
        <p:spPr>
          <a:xfrm>
            <a:off x="8907877" y="1356848"/>
            <a:ext cx="39439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70: </a:t>
            </a:r>
            <a:r>
              <a:rPr lang="tr-TR" sz="2800" b="1" dirty="0" err="1"/>
              <a:t>Seventy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71: </a:t>
            </a:r>
            <a:r>
              <a:rPr lang="tr-TR" sz="2800" b="1" dirty="0" err="1"/>
              <a:t>Seventy-one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72: </a:t>
            </a:r>
            <a:r>
              <a:rPr lang="tr-TR" sz="2800" b="1" dirty="0" err="1"/>
              <a:t>Seventy</a:t>
            </a:r>
            <a:r>
              <a:rPr lang="tr-TR" sz="2800" b="1" dirty="0"/>
              <a:t>-two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73: </a:t>
            </a:r>
            <a:r>
              <a:rPr lang="tr-TR" sz="2800" b="1" dirty="0" err="1"/>
              <a:t>Seventy-three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74: </a:t>
            </a:r>
            <a:r>
              <a:rPr lang="tr-TR" sz="2800" b="1" dirty="0" err="1"/>
              <a:t>Seventy-four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75: </a:t>
            </a:r>
            <a:r>
              <a:rPr lang="tr-TR" sz="2800" b="1" dirty="0" err="1"/>
              <a:t>Seventy-five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76: </a:t>
            </a:r>
            <a:r>
              <a:rPr lang="tr-TR" sz="2800" b="1" dirty="0" err="1"/>
              <a:t>Seventy-six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77: </a:t>
            </a:r>
            <a:r>
              <a:rPr lang="tr-TR" sz="2800" b="1" dirty="0" err="1"/>
              <a:t>Seventy</a:t>
            </a:r>
            <a:r>
              <a:rPr lang="tr-TR" sz="2800" b="1" dirty="0"/>
              <a:t>-seven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78: </a:t>
            </a:r>
            <a:r>
              <a:rPr lang="tr-TR" sz="2800" b="1" dirty="0" err="1"/>
              <a:t>Seventy-eight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79: </a:t>
            </a:r>
            <a:r>
              <a:rPr lang="tr-TR" sz="2800" b="1" dirty="0" err="1"/>
              <a:t>Seventy</a:t>
            </a:r>
            <a:r>
              <a:rPr lang="tr-TR" sz="2800" b="1" dirty="0"/>
              <a:t>-nine</a:t>
            </a:r>
          </a:p>
        </p:txBody>
      </p:sp>
    </p:spTree>
    <p:extLst>
      <p:ext uri="{BB962C8B-B14F-4D97-AF65-F5344CB8AC3E}">
        <p14:creationId xmlns:p14="http://schemas.microsoft.com/office/powerpoint/2010/main" val="258327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4D3A26F-D5AE-5C92-A661-3E1312785A96}"/>
              </a:ext>
            </a:extLst>
          </p:cNvPr>
          <p:cNvSpPr txBox="1"/>
          <p:nvPr/>
        </p:nvSpPr>
        <p:spPr>
          <a:xfrm>
            <a:off x="1406464" y="1408266"/>
            <a:ext cx="38365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80: </a:t>
            </a:r>
            <a:r>
              <a:rPr lang="tr-TR" sz="2800" b="1" dirty="0" err="1"/>
              <a:t>Eighty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81: </a:t>
            </a:r>
            <a:r>
              <a:rPr lang="tr-TR" sz="2800" b="1" dirty="0" err="1"/>
              <a:t>Eighty-one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82: </a:t>
            </a:r>
            <a:r>
              <a:rPr lang="tr-TR" sz="2800" b="1" dirty="0" err="1"/>
              <a:t>Eighty</a:t>
            </a:r>
            <a:r>
              <a:rPr lang="tr-TR" sz="2800" b="1" dirty="0"/>
              <a:t>-two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83: </a:t>
            </a:r>
            <a:r>
              <a:rPr lang="tr-TR" sz="2800" b="1" dirty="0" err="1"/>
              <a:t>Eighty-three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84: </a:t>
            </a:r>
            <a:r>
              <a:rPr lang="tr-TR" sz="2800" b="1" dirty="0" err="1"/>
              <a:t>Eighty-four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85: </a:t>
            </a:r>
            <a:r>
              <a:rPr lang="tr-TR" sz="2800" b="1" dirty="0" err="1"/>
              <a:t>Eighty-five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86: </a:t>
            </a:r>
            <a:r>
              <a:rPr lang="tr-TR" sz="2800" b="1" dirty="0" err="1"/>
              <a:t>Eighty-six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87: </a:t>
            </a:r>
            <a:r>
              <a:rPr lang="tr-TR" sz="2800" b="1" dirty="0" err="1"/>
              <a:t>Eighty</a:t>
            </a:r>
            <a:r>
              <a:rPr lang="tr-TR" sz="2800" b="1" dirty="0"/>
              <a:t>-seven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88: </a:t>
            </a:r>
            <a:r>
              <a:rPr lang="tr-TR" sz="2800" b="1" dirty="0" err="1"/>
              <a:t>Eighty-eight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89: </a:t>
            </a:r>
            <a:r>
              <a:rPr lang="tr-TR" sz="2800" b="1" dirty="0" err="1"/>
              <a:t>Eighty</a:t>
            </a:r>
            <a:r>
              <a:rPr lang="tr-TR" sz="2800" b="1" dirty="0"/>
              <a:t>-nine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CBE5B56-4909-FD6E-1738-CD494D0AD6BC}"/>
              </a:ext>
            </a:extLst>
          </p:cNvPr>
          <p:cNvSpPr txBox="1"/>
          <p:nvPr/>
        </p:nvSpPr>
        <p:spPr>
          <a:xfrm>
            <a:off x="4977038" y="1491224"/>
            <a:ext cx="39439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90: </a:t>
            </a:r>
            <a:r>
              <a:rPr lang="tr-TR" sz="2800" b="1" dirty="0" err="1"/>
              <a:t>Ninety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91: </a:t>
            </a:r>
            <a:r>
              <a:rPr lang="tr-TR" sz="2800" b="1" dirty="0" err="1"/>
              <a:t>Ninety-one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92: </a:t>
            </a:r>
            <a:r>
              <a:rPr lang="tr-TR" sz="2800" b="1" dirty="0" err="1"/>
              <a:t>Ninety</a:t>
            </a:r>
            <a:r>
              <a:rPr lang="tr-TR" sz="2800" b="1" dirty="0"/>
              <a:t>-two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93: </a:t>
            </a:r>
            <a:r>
              <a:rPr lang="tr-TR" sz="2800" b="1" dirty="0" err="1"/>
              <a:t>Ninety-three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94: </a:t>
            </a:r>
            <a:r>
              <a:rPr lang="tr-TR" sz="2800" b="1" dirty="0" err="1"/>
              <a:t>Ninety-four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95: </a:t>
            </a:r>
            <a:r>
              <a:rPr lang="tr-TR" sz="2800" b="1" dirty="0" err="1"/>
              <a:t>Ninety-five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96: </a:t>
            </a:r>
            <a:r>
              <a:rPr lang="tr-TR" sz="2800" b="1" dirty="0" err="1"/>
              <a:t>Ninety-six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97: </a:t>
            </a:r>
            <a:r>
              <a:rPr lang="tr-TR" sz="2800" b="1" dirty="0" err="1"/>
              <a:t>Ninety</a:t>
            </a:r>
            <a:r>
              <a:rPr lang="tr-TR" sz="2800" b="1" dirty="0"/>
              <a:t>-seven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98: </a:t>
            </a:r>
            <a:r>
              <a:rPr lang="tr-TR" sz="2800" b="1" dirty="0" err="1"/>
              <a:t>Ninety-eight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99: </a:t>
            </a:r>
            <a:r>
              <a:rPr lang="tr-TR" sz="2800" b="1" dirty="0" err="1"/>
              <a:t>Ninety</a:t>
            </a:r>
            <a:r>
              <a:rPr lang="tr-TR" sz="2800" b="1" dirty="0"/>
              <a:t>-nine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FB15E08-72FB-47C1-9641-59F9F9D23A6F}"/>
              </a:ext>
            </a:extLst>
          </p:cNvPr>
          <p:cNvSpPr txBox="1"/>
          <p:nvPr/>
        </p:nvSpPr>
        <p:spPr>
          <a:xfrm>
            <a:off x="1406464" y="0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Numbers</a:t>
            </a:r>
            <a:endParaRPr lang="tr-TR" sz="12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35A43EE-31A6-3B0A-8CFF-0C3D4D15A374}"/>
              </a:ext>
            </a:extLst>
          </p:cNvPr>
          <p:cNvSpPr txBox="1"/>
          <p:nvPr/>
        </p:nvSpPr>
        <p:spPr>
          <a:xfrm>
            <a:off x="1406464" y="569386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(Sayılar)</a:t>
            </a:r>
            <a:endParaRPr lang="tr-TR" sz="7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9E5C2AE-C5C7-FA86-8991-A8EF79F606CA}"/>
              </a:ext>
            </a:extLst>
          </p:cNvPr>
          <p:cNvSpPr txBox="1"/>
          <p:nvPr/>
        </p:nvSpPr>
        <p:spPr>
          <a:xfrm>
            <a:off x="8113269" y="3008703"/>
            <a:ext cx="394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100: </a:t>
            </a:r>
            <a:r>
              <a:rPr lang="tr-TR" sz="3600" b="1" dirty="0" err="1"/>
              <a:t>One</a:t>
            </a:r>
            <a:r>
              <a:rPr lang="tr-TR" sz="3600" b="1" dirty="0"/>
              <a:t> </a:t>
            </a:r>
            <a:r>
              <a:rPr lang="tr-TR" sz="3600" b="1" dirty="0" err="1"/>
              <a:t>Hundred</a:t>
            </a:r>
            <a:endParaRPr lang="tr-TR" sz="3600" b="1" dirty="0"/>
          </a:p>
          <a:p>
            <a:r>
              <a:rPr lang="tr-TR" sz="3600" b="1" dirty="0">
                <a:solidFill>
                  <a:srgbClr val="FF0000"/>
                </a:solidFill>
              </a:rPr>
              <a:t>100: </a:t>
            </a:r>
            <a:r>
              <a:rPr lang="tr-TR" sz="3600" b="1" dirty="0"/>
              <a:t>a </a:t>
            </a:r>
            <a:r>
              <a:rPr lang="tr-TR" sz="3600" b="1" dirty="0" err="1"/>
              <a:t>Hundred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4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54FC60C-A43E-74E0-BB8A-08D7437FC171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https://www.egetolgayaltinay.com/lessons/98</a:t>
            </a:r>
            <a:r>
              <a:rPr lang="tr-TR" sz="2800" b="1" i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34ED801-C916-9583-38ED-B3A138F1F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514">
            <a:off x="8372770" y="3564734"/>
            <a:ext cx="3185509" cy="2440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5168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54FC60C-A43E-74E0-BB8A-08D7437FC171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https://www.egetolgayaltinay.com/lessons/362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C11E42-0AD3-93EB-263E-FC03C2094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142">
            <a:off x="8878931" y="3470366"/>
            <a:ext cx="29337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54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2CFDA8DC-18B0-97CE-0720-FF28F547F52E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DF9F392-9AC3-5321-ADB2-BA0F4F03468C}"/>
              </a:ext>
            </a:extLst>
          </p:cNvPr>
          <p:cNvSpPr txBox="1"/>
          <p:nvPr/>
        </p:nvSpPr>
        <p:spPr>
          <a:xfrm>
            <a:off x="5204407" y="198051"/>
            <a:ext cx="184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Days</a:t>
            </a:r>
            <a:endParaRPr lang="tr-TR" sz="12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B5972B9-DFE1-10CB-A717-9EC7B4675034}"/>
              </a:ext>
            </a:extLst>
          </p:cNvPr>
          <p:cNvSpPr txBox="1"/>
          <p:nvPr/>
        </p:nvSpPr>
        <p:spPr>
          <a:xfrm>
            <a:off x="1466850" y="812583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(Günler)</a:t>
            </a:r>
            <a:endParaRPr lang="tr-TR" sz="7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04CE376-4605-4AB7-08B3-E6AA61A7E234}"/>
              </a:ext>
            </a:extLst>
          </p:cNvPr>
          <p:cNvSpPr txBox="1"/>
          <p:nvPr/>
        </p:nvSpPr>
        <p:spPr>
          <a:xfrm>
            <a:off x="510140" y="1243320"/>
            <a:ext cx="673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There</a:t>
            </a:r>
            <a:r>
              <a:rPr lang="tr-TR" sz="2800" b="1" dirty="0"/>
              <a:t> </a:t>
            </a:r>
            <a:r>
              <a:rPr lang="tr-TR" sz="2800" b="1" dirty="0" err="1"/>
              <a:t>are</a:t>
            </a:r>
            <a:r>
              <a:rPr lang="tr-TR" sz="2800" b="1" dirty="0"/>
              <a:t> </a:t>
            </a:r>
            <a:r>
              <a:rPr lang="tr-TR" sz="2800" b="1" u="sng" dirty="0"/>
              <a:t>SEVEN</a:t>
            </a:r>
            <a:r>
              <a:rPr lang="tr-TR" sz="2800" b="1" dirty="0"/>
              <a:t> </a:t>
            </a:r>
            <a:r>
              <a:rPr lang="tr-TR" sz="2800" b="1" dirty="0" err="1"/>
              <a:t>days</a:t>
            </a:r>
            <a:r>
              <a:rPr lang="tr-TR" sz="2800" b="1" dirty="0"/>
              <a:t> in a </a:t>
            </a:r>
            <a:r>
              <a:rPr lang="tr-TR" sz="2800" b="1" dirty="0" err="1"/>
              <a:t>week</a:t>
            </a:r>
            <a:r>
              <a:rPr lang="tr-TR" sz="28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A152866-70BF-3808-1E39-2CCAFE4347D4}"/>
              </a:ext>
            </a:extLst>
          </p:cNvPr>
          <p:cNvSpPr txBox="1"/>
          <p:nvPr/>
        </p:nvSpPr>
        <p:spPr>
          <a:xfrm>
            <a:off x="1034214" y="204557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Monday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EF8AB14-4DC0-0797-0DE8-1D37C847F5B0}"/>
              </a:ext>
            </a:extLst>
          </p:cNvPr>
          <p:cNvSpPr txBox="1"/>
          <p:nvPr/>
        </p:nvSpPr>
        <p:spPr>
          <a:xfrm>
            <a:off x="1034213" y="256879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Tuesday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CBA9037-C6D6-3912-ACAB-8368236D0305}"/>
              </a:ext>
            </a:extLst>
          </p:cNvPr>
          <p:cNvSpPr txBox="1"/>
          <p:nvPr/>
        </p:nvSpPr>
        <p:spPr>
          <a:xfrm>
            <a:off x="510140" y="3092019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Wednesday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A4F0DF6-4513-B185-9642-A8FB95452B8D}"/>
              </a:ext>
            </a:extLst>
          </p:cNvPr>
          <p:cNvSpPr txBox="1"/>
          <p:nvPr/>
        </p:nvSpPr>
        <p:spPr>
          <a:xfrm>
            <a:off x="693020" y="3627368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Thursday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449DD26-844C-D99F-D71A-783E933561B8}"/>
              </a:ext>
            </a:extLst>
          </p:cNvPr>
          <p:cNvSpPr txBox="1"/>
          <p:nvPr/>
        </p:nvSpPr>
        <p:spPr>
          <a:xfrm>
            <a:off x="1034211" y="415058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Friday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4017E78-CC26-F64B-BA9A-47E2FC620D45}"/>
              </a:ext>
            </a:extLst>
          </p:cNvPr>
          <p:cNvSpPr txBox="1"/>
          <p:nvPr/>
        </p:nvSpPr>
        <p:spPr>
          <a:xfrm>
            <a:off x="906696" y="4973094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0070C0"/>
                </a:solidFill>
              </a:rPr>
              <a:t>Saturday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A529C24-D78C-8914-D24C-9F5DF8539F12}"/>
              </a:ext>
            </a:extLst>
          </p:cNvPr>
          <p:cNvSpPr txBox="1"/>
          <p:nvPr/>
        </p:nvSpPr>
        <p:spPr>
          <a:xfrm>
            <a:off x="906695" y="5496314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rgbClr val="0070C0"/>
                </a:solidFill>
              </a:rPr>
              <a:t>Sunday: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F343F9D-42DF-EC80-D959-6F7A8AB8DDE9}"/>
              </a:ext>
            </a:extLst>
          </p:cNvPr>
          <p:cNvSpPr txBox="1"/>
          <p:nvPr/>
        </p:nvSpPr>
        <p:spPr>
          <a:xfrm>
            <a:off x="2786500" y="2050753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Pazartesi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B37E633-7B28-03EF-478D-54C10F346502}"/>
              </a:ext>
            </a:extLst>
          </p:cNvPr>
          <p:cNvSpPr txBox="1"/>
          <p:nvPr/>
        </p:nvSpPr>
        <p:spPr>
          <a:xfrm>
            <a:off x="2786501" y="25862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Salı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BEEE47D-597B-4B35-21F1-02B6BAF74728}"/>
              </a:ext>
            </a:extLst>
          </p:cNvPr>
          <p:cNvSpPr txBox="1"/>
          <p:nvPr/>
        </p:nvSpPr>
        <p:spPr>
          <a:xfrm>
            <a:off x="2786500" y="3117902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Çarşamba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3C15DBE-D2A5-4526-EB37-0DC052DA84F6}"/>
              </a:ext>
            </a:extLst>
          </p:cNvPr>
          <p:cNvSpPr txBox="1"/>
          <p:nvPr/>
        </p:nvSpPr>
        <p:spPr>
          <a:xfrm>
            <a:off x="2786501" y="3636083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Perşembe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93ABA52-0B59-5E4A-25C1-D93D89FB5505}"/>
              </a:ext>
            </a:extLst>
          </p:cNvPr>
          <p:cNvSpPr txBox="1"/>
          <p:nvPr/>
        </p:nvSpPr>
        <p:spPr>
          <a:xfrm>
            <a:off x="2786500" y="418177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E1F7BB26-5351-A4E1-0D08-FC26A7C3BAED}"/>
              </a:ext>
            </a:extLst>
          </p:cNvPr>
          <p:cNvSpPr txBox="1"/>
          <p:nvPr/>
        </p:nvSpPr>
        <p:spPr>
          <a:xfrm>
            <a:off x="2658986" y="4990523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Cumartesi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C2CE81F-E6F8-A44A-D92A-CC03543CC67B}"/>
              </a:ext>
            </a:extLst>
          </p:cNvPr>
          <p:cNvSpPr txBox="1"/>
          <p:nvPr/>
        </p:nvSpPr>
        <p:spPr>
          <a:xfrm>
            <a:off x="2658986" y="5522197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</a:t>
            </a:r>
          </a:p>
        </p:txBody>
      </p:sp>
      <p:sp>
        <p:nvSpPr>
          <p:cNvPr id="20" name="Sağ Ayraç 19">
            <a:extLst>
              <a:ext uri="{FF2B5EF4-FFF2-40B4-BE49-F238E27FC236}">
                <a16:creationId xmlns:a16="http://schemas.microsoft.com/office/drawing/2014/main" id="{480361CA-64DD-BAA1-D2A9-37F83DD0C6AB}"/>
              </a:ext>
            </a:extLst>
          </p:cNvPr>
          <p:cNvSpPr/>
          <p:nvPr/>
        </p:nvSpPr>
        <p:spPr>
          <a:xfrm>
            <a:off x="4340994" y="2045579"/>
            <a:ext cx="1058779" cy="26282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ağ Ayraç 20">
            <a:extLst>
              <a:ext uri="{FF2B5EF4-FFF2-40B4-BE49-F238E27FC236}">
                <a16:creationId xmlns:a16="http://schemas.microsoft.com/office/drawing/2014/main" id="{7602139A-43CF-6C74-A51C-C1C70407E7A9}"/>
              </a:ext>
            </a:extLst>
          </p:cNvPr>
          <p:cNvSpPr/>
          <p:nvPr/>
        </p:nvSpPr>
        <p:spPr>
          <a:xfrm>
            <a:off x="4280857" y="5004277"/>
            <a:ext cx="697814" cy="104114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42445B14-7B8C-FA66-8C0F-AF4C9DB87451}"/>
              </a:ext>
            </a:extLst>
          </p:cNvPr>
          <p:cNvSpPr txBox="1"/>
          <p:nvPr/>
        </p:nvSpPr>
        <p:spPr>
          <a:xfrm>
            <a:off x="5571425" y="293487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Weekdays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(</a:t>
            </a:r>
            <a:r>
              <a:rPr lang="tr-TR" sz="2800" b="1" dirty="0" err="1">
                <a:solidFill>
                  <a:srgbClr val="FF0000"/>
                </a:solidFill>
              </a:rPr>
              <a:t>Haftaiçi</a:t>
            </a:r>
            <a:r>
              <a:rPr lang="tr-TR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8F6669D5-0EB1-6978-42D1-FC413825330F}"/>
              </a:ext>
            </a:extLst>
          </p:cNvPr>
          <p:cNvSpPr txBox="1"/>
          <p:nvPr/>
        </p:nvSpPr>
        <p:spPr>
          <a:xfrm>
            <a:off x="4988293" y="5065427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70C0"/>
                </a:solidFill>
              </a:rPr>
              <a:t>Week</a:t>
            </a:r>
            <a:r>
              <a:rPr lang="tr-TR" sz="2800" b="1" u="sng" dirty="0" err="1">
                <a:solidFill>
                  <a:srgbClr val="0070C0"/>
                </a:solidFill>
              </a:rPr>
              <a:t>end</a:t>
            </a:r>
            <a:endParaRPr lang="tr-TR" sz="2800" b="1" u="sng" dirty="0">
              <a:solidFill>
                <a:srgbClr val="0070C0"/>
              </a:solidFill>
            </a:endParaRPr>
          </a:p>
          <a:p>
            <a:r>
              <a:rPr lang="tr-TR" sz="2800" b="1" dirty="0">
                <a:solidFill>
                  <a:srgbClr val="0070C0"/>
                </a:solidFill>
              </a:rPr>
              <a:t>(</a:t>
            </a:r>
            <a:r>
              <a:rPr lang="tr-TR" sz="2800" b="1" dirty="0" err="1">
                <a:solidFill>
                  <a:srgbClr val="0070C0"/>
                </a:solidFill>
              </a:rPr>
              <a:t>Hafta</a:t>
            </a:r>
            <a:r>
              <a:rPr lang="tr-TR" sz="2800" b="1" u="sng" dirty="0" err="1">
                <a:solidFill>
                  <a:srgbClr val="0070C0"/>
                </a:solidFill>
              </a:rPr>
              <a:t>sonu</a:t>
            </a:r>
            <a:r>
              <a:rPr lang="tr-TR" sz="28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B1129DF9-630F-8D07-8CDA-B345E43D1DDD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26" name="Yıldız: 5 Nokta 25">
            <a:extLst>
              <a:ext uri="{FF2B5EF4-FFF2-40B4-BE49-F238E27FC236}">
                <a16:creationId xmlns:a16="http://schemas.microsoft.com/office/drawing/2014/main" id="{1157FEFC-32D1-DED1-DD5D-C44F837274D0}"/>
              </a:ext>
            </a:extLst>
          </p:cNvPr>
          <p:cNvSpPr/>
          <p:nvPr/>
        </p:nvSpPr>
        <p:spPr>
          <a:xfrm>
            <a:off x="7912576" y="4796287"/>
            <a:ext cx="416713" cy="2691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991DF3AA-7F91-50FE-D9E4-D94F55151135}"/>
              </a:ext>
            </a:extLst>
          </p:cNvPr>
          <p:cNvSpPr txBox="1"/>
          <p:nvPr/>
        </p:nvSpPr>
        <p:spPr>
          <a:xfrm>
            <a:off x="8120933" y="4973094"/>
            <a:ext cx="36109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err="1"/>
              <a:t>Haftasonu</a:t>
            </a:r>
            <a:r>
              <a:rPr lang="tr-TR" dirty="0"/>
              <a:t> günleri «S» harfi ile başlar.</a:t>
            </a:r>
          </a:p>
        </p:txBody>
      </p:sp>
    </p:spTree>
    <p:extLst>
      <p:ext uri="{BB962C8B-B14F-4D97-AF65-F5344CB8AC3E}">
        <p14:creationId xmlns:p14="http://schemas.microsoft.com/office/powerpoint/2010/main" val="21594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D64E1C5-0C28-D428-659B-19CB6327B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65" y="1126642"/>
            <a:ext cx="2913537" cy="3766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941532C-99D1-5A9D-E748-A3329A9AB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1298">
            <a:off x="8656335" y="1463465"/>
            <a:ext cx="2898357" cy="3766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346460D-ECC7-8067-FA0E-E97A35E8C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E95305E-70E9-B569-DAF3-824E49525E4D}"/>
              </a:ext>
            </a:extLst>
          </p:cNvPr>
          <p:cNvSpPr txBox="1"/>
          <p:nvPr/>
        </p:nvSpPr>
        <p:spPr>
          <a:xfrm>
            <a:off x="253466" y="1677314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2DF82A8-5028-62DE-44BC-03BF53E30BEC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5"/>
              </a:rPr>
              <a:t>https://www.egetolgayaltinay.com/contents/11/5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052106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2D1658EC-C939-BA84-B611-6F8351AD0653}"/>
              </a:ext>
            </a:extLst>
          </p:cNvPr>
          <p:cNvSpPr txBox="1"/>
          <p:nvPr/>
        </p:nvSpPr>
        <p:spPr>
          <a:xfrm>
            <a:off x="0" y="22286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err="1">
                <a:solidFill>
                  <a:srgbClr val="00B050"/>
                </a:solidFill>
              </a:rPr>
              <a:t>Expressing</a:t>
            </a:r>
            <a:r>
              <a:rPr lang="tr-TR" sz="7200" b="1" dirty="0">
                <a:solidFill>
                  <a:srgbClr val="00B050"/>
                </a:solidFill>
              </a:rPr>
              <a:t> Time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87895D0-27A2-2714-A196-53185815D753}"/>
              </a:ext>
            </a:extLst>
          </p:cNvPr>
          <p:cNvSpPr txBox="1"/>
          <p:nvPr/>
        </p:nvSpPr>
        <p:spPr>
          <a:xfrm>
            <a:off x="0" y="313714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(Zaman İfadeleri)</a:t>
            </a:r>
          </a:p>
        </p:txBody>
      </p:sp>
    </p:spTree>
    <p:extLst>
      <p:ext uri="{BB962C8B-B14F-4D97-AF65-F5344CB8AC3E}">
        <p14:creationId xmlns:p14="http://schemas.microsoft.com/office/powerpoint/2010/main" val="42385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BD3F1A7B-C882-14F9-F32A-85C6097934B1}"/>
              </a:ext>
            </a:extLst>
          </p:cNvPr>
          <p:cNvSpPr/>
          <p:nvPr/>
        </p:nvSpPr>
        <p:spPr>
          <a:xfrm>
            <a:off x="3234906" y="155275"/>
            <a:ext cx="5193102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6111035-A86D-21E7-0835-1D89059A1BDA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solidFill>
            <a:srgbClr val="D8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Expressing</a:t>
            </a:r>
            <a:r>
              <a:rPr lang="tr-TR" sz="2400" b="1" dirty="0"/>
              <a:t> Time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5A81EF7-6960-312A-DC15-01DF54F1D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4" y="1224861"/>
            <a:ext cx="4696184" cy="4683353"/>
          </a:xfrm>
          <a:prstGeom prst="rect">
            <a:avLst/>
          </a:prstGeom>
        </p:spPr>
      </p:pic>
      <p:sp>
        <p:nvSpPr>
          <p:cNvPr id="5" name="Ok: Sağ 4">
            <a:extLst>
              <a:ext uri="{FF2B5EF4-FFF2-40B4-BE49-F238E27FC236}">
                <a16:creationId xmlns:a16="http://schemas.microsoft.com/office/drawing/2014/main" id="{575728C5-7BBD-178E-0780-0FEDCBB4CBD0}"/>
              </a:ext>
            </a:extLst>
          </p:cNvPr>
          <p:cNvSpPr/>
          <p:nvPr/>
        </p:nvSpPr>
        <p:spPr>
          <a:xfrm rot="16200000">
            <a:off x="2606256" y="2937886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87DAD3F2-DEC3-0CC6-6CC1-9B2E6DDB986E}"/>
              </a:ext>
            </a:extLst>
          </p:cNvPr>
          <p:cNvSpPr/>
          <p:nvPr/>
        </p:nvSpPr>
        <p:spPr>
          <a:xfrm>
            <a:off x="3142647" y="3429000"/>
            <a:ext cx="615837" cy="1531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3462DD2-DD26-207D-A566-E3A21BD37BB8}"/>
              </a:ext>
            </a:extLst>
          </p:cNvPr>
          <p:cNvSpPr txBox="1"/>
          <p:nvPr/>
        </p:nvSpPr>
        <p:spPr>
          <a:xfrm>
            <a:off x="4732558" y="2714739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03.00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70A26B1-C80E-B11A-14C1-8D73B6C78BA1}"/>
              </a:ext>
            </a:extLst>
          </p:cNvPr>
          <p:cNvSpPr txBox="1"/>
          <p:nvPr/>
        </p:nvSpPr>
        <p:spPr>
          <a:xfrm>
            <a:off x="5400136" y="1213243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TAM SAATLER (:00) 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2FFB5EB-715B-DAF6-A2EF-D66FD2B8220E}"/>
              </a:ext>
            </a:extLst>
          </p:cNvPr>
          <p:cNvSpPr txBox="1"/>
          <p:nvPr/>
        </p:nvSpPr>
        <p:spPr>
          <a:xfrm>
            <a:off x="5495026" y="1816024"/>
            <a:ext cx="568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İngilizcede tam saatler yani sonu «00» ile biten saatlerde «</a:t>
            </a:r>
            <a:r>
              <a:rPr lang="tr-TR" dirty="0" err="1"/>
              <a:t>o’clock</a:t>
            </a:r>
            <a:r>
              <a:rPr lang="tr-TR" dirty="0"/>
              <a:t>» yapısını kullanırız.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E2A75CD-D13D-4C8B-E49D-833FDC996E6D}"/>
              </a:ext>
            </a:extLst>
          </p:cNvPr>
          <p:cNvSpPr txBox="1"/>
          <p:nvPr/>
        </p:nvSpPr>
        <p:spPr>
          <a:xfrm>
            <a:off x="6670624" y="2683962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dirty="0" err="1"/>
              <a:t>three</a:t>
            </a:r>
            <a:r>
              <a:rPr lang="tr-TR" sz="2800" b="1" dirty="0"/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o’clock</a:t>
            </a:r>
            <a:r>
              <a:rPr lang="tr-TR" sz="2800" b="1" dirty="0"/>
              <a:t>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488B462B-0B09-846D-783C-BF487890D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4" y="1224861"/>
            <a:ext cx="4696184" cy="4683353"/>
          </a:xfrm>
          <a:prstGeom prst="rect">
            <a:avLst/>
          </a:prstGeom>
        </p:spPr>
      </p:pic>
      <p:sp>
        <p:nvSpPr>
          <p:cNvPr id="12" name="Ok: Sağ 11">
            <a:extLst>
              <a:ext uri="{FF2B5EF4-FFF2-40B4-BE49-F238E27FC236}">
                <a16:creationId xmlns:a16="http://schemas.microsoft.com/office/drawing/2014/main" id="{B1C5C408-96C8-234C-32A4-479E5A66F991}"/>
              </a:ext>
            </a:extLst>
          </p:cNvPr>
          <p:cNvSpPr/>
          <p:nvPr/>
        </p:nvSpPr>
        <p:spPr>
          <a:xfrm rot="16200000">
            <a:off x="2606256" y="2937886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ABA76F61-5CC2-8A29-24DA-A1D12818D4D7}"/>
              </a:ext>
            </a:extLst>
          </p:cNvPr>
          <p:cNvSpPr/>
          <p:nvPr/>
        </p:nvSpPr>
        <p:spPr>
          <a:xfrm rot="1691725">
            <a:off x="3142645" y="3565636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0FA2EBD-094D-FC50-CF94-36754F0D7C88}"/>
              </a:ext>
            </a:extLst>
          </p:cNvPr>
          <p:cNvSpPr txBox="1"/>
          <p:nvPr/>
        </p:nvSpPr>
        <p:spPr>
          <a:xfrm>
            <a:off x="4732557" y="3284127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04.00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9E4CD7B-C191-62F2-1308-8BDB1D818197}"/>
              </a:ext>
            </a:extLst>
          </p:cNvPr>
          <p:cNvSpPr txBox="1"/>
          <p:nvPr/>
        </p:nvSpPr>
        <p:spPr>
          <a:xfrm>
            <a:off x="6670624" y="3246357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dirty="0" err="1"/>
              <a:t>four</a:t>
            </a:r>
            <a:r>
              <a:rPr lang="tr-TR" sz="2800" b="1" dirty="0"/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o’clock</a:t>
            </a:r>
            <a:r>
              <a:rPr lang="tr-TR" sz="2800" b="1" dirty="0"/>
              <a:t>.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DEBD1A02-695D-886B-BE22-DCF6C3E72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4" y="1213243"/>
            <a:ext cx="4696184" cy="4683353"/>
          </a:xfrm>
          <a:prstGeom prst="rect">
            <a:avLst/>
          </a:prstGeom>
        </p:spPr>
      </p:pic>
      <p:sp>
        <p:nvSpPr>
          <p:cNvPr id="17" name="Ok: Sağ 16">
            <a:extLst>
              <a:ext uri="{FF2B5EF4-FFF2-40B4-BE49-F238E27FC236}">
                <a16:creationId xmlns:a16="http://schemas.microsoft.com/office/drawing/2014/main" id="{FD53C016-AC63-71F6-A573-2D76EB10E15F}"/>
              </a:ext>
            </a:extLst>
          </p:cNvPr>
          <p:cNvSpPr/>
          <p:nvPr/>
        </p:nvSpPr>
        <p:spPr>
          <a:xfrm rot="16200000">
            <a:off x="2606256" y="2926268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DDF7094B-13E5-36F4-2B74-B5430FA3F6E6}"/>
              </a:ext>
            </a:extLst>
          </p:cNvPr>
          <p:cNvSpPr/>
          <p:nvPr/>
        </p:nvSpPr>
        <p:spPr>
          <a:xfrm rot="8835893">
            <a:off x="2558635" y="3610628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C97C6D8-6620-A23E-E4A4-4D5EF861CCAB}"/>
              </a:ext>
            </a:extLst>
          </p:cNvPr>
          <p:cNvSpPr txBox="1"/>
          <p:nvPr/>
        </p:nvSpPr>
        <p:spPr>
          <a:xfrm>
            <a:off x="4709326" y="3955561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08.00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CEFAD41-8895-9BD9-D435-416B5DECABD5}"/>
              </a:ext>
            </a:extLst>
          </p:cNvPr>
          <p:cNvSpPr txBox="1"/>
          <p:nvPr/>
        </p:nvSpPr>
        <p:spPr>
          <a:xfrm>
            <a:off x="6670624" y="3914448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dirty="0" err="1"/>
              <a:t>eight</a:t>
            </a:r>
            <a:r>
              <a:rPr lang="tr-TR" sz="2800" b="1" dirty="0"/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o’clock</a:t>
            </a:r>
            <a:r>
              <a:rPr lang="tr-TR" sz="2800" b="1" dirty="0"/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EB105CC5-DDB5-0178-CACB-74261913CEF1}"/>
              </a:ext>
            </a:extLst>
          </p:cNvPr>
          <p:cNvSpPr txBox="1"/>
          <p:nvPr/>
        </p:nvSpPr>
        <p:spPr>
          <a:xfrm>
            <a:off x="9873470" y="2683962"/>
            <a:ext cx="2180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(Saat 3.)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F4BA6724-D9A3-0B9E-29F1-4D6F9EB62CA3}"/>
              </a:ext>
            </a:extLst>
          </p:cNvPr>
          <p:cNvSpPr txBox="1"/>
          <p:nvPr/>
        </p:nvSpPr>
        <p:spPr>
          <a:xfrm>
            <a:off x="9740121" y="3243950"/>
            <a:ext cx="245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(Saat 4.)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C92A46C2-F225-263B-6DCE-2CE785248B75}"/>
              </a:ext>
            </a:extLst>
          </p:cNvPr>
          <p:cNvSpPr txBox="1"/>
          <p:nvPr/>
        </p:nvSpPr>
        <p:spPr>
          <a:xfrm>
            <a:off x="9873470" y="3893024"/>
            <a:ext cx="245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(Saat 8.)</a:t>
            </a:r>
          </a:p>
        </p:txBody>
      </p:sp>
    </p:spTree>
    <p:extLst>
      <p:ext uri="{BB962C8B-B14F-4D97-AF65-F5344CB8AC3E}">
        <p14:creationId xmlns:p14="http://schemas.microsoft.com/office/powerpoint/2010/main" val="377776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3" grpId="0" animBg="1"/>
      <p:bldP spid="14" grpId="0"/>
      <p:bldP spid="15" grpId="0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1AB28B65-FEBE-A946-916C-8D6D0A285FF8}"/>
              </a:ext>
            </a:extLst>
          </p:cNvPr>
          <p:cNvSpPr/>
          <p:nvPr/>
        </p:nvSpPr>
        <p:spPr>
          <a:xfrm>
            <a:off x="3234906" y="155275"/>
            <a:ext cx="5193102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C39F713-D349-F1F0-5A71-5A4ECDB88F64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solidFill>
            <a:srgbClr val="D8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Expressing</a:t>
            </a:r>
            <a:r>
              <a:rPr lang="tr-TR" sz="2400" b="1" dirty="0"/>
              <a:t> Time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F4E3A00-29B2-2A81-7901-E8CA61AEC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3" y="1205390"/>
            <a:ext cx="4696184" cy="4683353"/>
          </a:xfrm>
          <a:prstGeom prst="rect">
            <a:avLst/>
          </a:prstGeom>
        </p:spPr>
      </p:pic>
      <p:sp>
        <p:nvSpPr>
          <p:cNvPr id="5" name="Ok: Sağ 4">
            <a:extLst>
              <a:ext uri="{FF2B5EF4-FFF2-40B4-BE49-F238E27FC236}">
                <a16:creationId xmlns:a16="http://schemas.microsoft.com/office/drawing/2014/main" id="{D6BA6655-ADD5-BA95-4314-631802BB0CC1}"/>
              </a:ext>
            </a:extLst>
          </p:cNvPr>
          <p:cNvSpPr/>
          <p:nvPr/>
        </p:nvSpPr>
        <p:spPr>
          <a:xfrm rot="5400000">
            <a:off x="1916805" y="3904441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405786B1-43AC-EF9A-3C75-242A2201DE95}"/>
              </a:ext>
            </a:extLst>
          </p:cNvPr>
          <p:cNvSpPr/>
          <p:nvPr/>
        </p:nvSpPr>
        <p:spPr>
          <a:xfrm rot="9844693">
            <a:off x="1914673" y="3472489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E9DAF44-F851-1762-7F80-4D207871B180}"/>
              </a:ext>
            </a:extLst>
          </p:cNvPr>
          <p:cNvSpPr txBox="1"/>
          <p:nvPr/>
        </p:nvSpPr>
        <p:spPr>
          <a:xfrm>
            <a:off x="5400136" y="1213243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Saat … buçuk (:30) 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FCF8E9A-7189-0D76-9EAB-64455AFF989E}"/>
              </a:ext>
            </a:extLst>
          </p:cNvPr>
          <p:cNvSpPr txBox="1"/>
          <p:nvPr/>
        </p:nvSpPr>
        <p:spPr>
          <a:xfrm>
            <a:off x="5495026" y="1816024"/>
            <a:ext cx="568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Buçuklu saatler yani sonu «30» ile biten saatlerde «</a:t>
            </a:r>
            <a:r>
              <a:rPr lang="tr-TR" dirty="0" err="1"/>
              <a:t>half</a:t>
            </a:r>
            <a:r>
              <a:rPr lang="tr-TR" dirty="0"/>
              <a:t> </a:t>
            </a:r>
            <a:r>
              <a:rPr lang="tr-TR" dirty="0" err="1"/>
              <a:t>past</a:t>
            </a:r>
            <a:r>
              <a:rPr lang="tr-TR" dirty="0"/>
              <a:t>» yapısını kullanırız.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2D1571B-1A53-8B1B-D88B-8116E74C16E1}"/>
              </a:ext>
            </a:extLst>
          </p:cNvPr>
          <p:cNvSpPr txBox="1"/>
          <p:nvPr/>
        </p:nvSpPr>
        <p:spPr>
          <a:xfrm>
            <a:off x="4593859" y="2692765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08.30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AA6A71D-8113-86C0-1225-5989FF893A53}"/>
              </a:ext>
            </a:extLst>
          </p:cNvPr>
          <p:cNvSpPr txBox="1"/>
          <p:nvPr/>
        </p:nvSpPr>
        <p:spPr>
          <a:xfrm>
            <a:off x="5821660" y="2676087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half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eight</a:t>
            </a:r>
            <a:r>
              <a:rPr lang="tr-TR" sz="2800" b="1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36624DA-FA2A-7A84-02CE-2419F51D2F45}"/>
              </a:ext>
            </a:extLst>
          </p:cNvPr>
          <p:cNvSpPr txBox="1"/>
          <p:nvPr/>
        </p:nvSpPr>
        <p:spPr>
          <a:xfrm>
            <a:off x="9253377" y="2697147"/>
            <a:ext cx="24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(Saat 8 buçuk.)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A79B5D2-13A3-2A49-C3CF-6509CABCA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7" y="1221096"/>
            <a:ext cx="4696184" cy="4683353"/>
          </a:xfrm>
          <a:prstGeom prst="rect">
            <a:avLst/>
          </a:prstGeom>
        </p:spPr>
      </p:pic>
      <p:sp>
        <p:nvSpPr>
          <p:cNvPr id="13" name="Ok: Sağ 12">
            <a:extLst>
              <a:ext uri="{FF2B5EF4-FFF2-40B4-BE49-F238E27FC236}">
                <a16:creationId xmlns:a16="http://schemas.microsoft.com/office/drawing/2014/main" id="{B470FB78-93DD-6115-137A-A8A4D8C70AC5}"/>
              </a:ext>
            </a:extLst>
          </p:cNvPr>
          <p:cNvSpPr/>
          <p:nvPr/>
        </p:nvSpPr>
        <p:spPr>
          <a:xfrm rot="5400000">
            <a:off x="1930479" y="3920147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119FB42E-47D8-5CF0-8622-E32ED2DA254B}"/>
              </a:ext>
            </a:extLst>
          </p:cNvPr>
          <p:cNvSpPr/>
          <p:nvPr/>
        </p:nvSpPr>
        <p:spPr>
          <a:xfrm rot="13793419">
            <a:off x="1982123" y="3188942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4B8B601-B8DD-AE43-0DA3-03646940AF4F}"/>
              </a:ext>
            </a:extLst>
          </p:cNvPr>
          <p:cNvSpPr txBox="1"/>
          <p:nvPr/>
        </p:nvSpPr>
        <p:spPr>
          <a:xfrm>
            <a:off x="3946584" y="3378245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10.30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ACB1754-5CDB-E5DC-84CB-469EED06E92B}"/>
              </a:ext>
            </a:extLst>
          </p:cNvPr>
          <p:cNvSpPr txBox="1"/>
          <p:nvPr/>
        </p:nvSpPr>
        <p:spPr>
          <a:xfrm>
            <a:off x="5821660" y="3332997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half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ten</a:t>
            </a:r>
            <a:r>
              <a:rPr lang="tr-TR" sz="2800" b="1" dirty="0"/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1EDC01D-2AFF-626C-2560-70F8897F0EAB}"/>
              </a:ext>
            </a:extLst>
          </p:cNvPr>
          <p:cNvSpPr txBox="1"/>
          <p:nvPr/>
        </p:nvSpPr>
        <p:spPr>
          <a:xfrm>
            <a:off x="9253377" y="3354057"/>
            <a:ext cx="24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(Saat 10 buçuk.)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CD726B3E-EAD1-F582-F6B3-28E0B212EEEC}"/>
              </a:ext>
            </a:extLst>
          </p:cNvPr>
          <p:cNvSpPr txBox="1"/>
          <p:nvPr/>
        </p:nvSpPr>
        <p:spPr>
          <a:xfrm>
            <a:off x="3734794" y="4087133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12.30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8AF219E-B4A9-B99C-6C93-15C2775F862D}"/>
              </a:ext>
            </a:extLst>
          </p:cNvPr>
          <p:cNvSpPr txBox="1"/>
          <p:nvPr/>
        </p:nvSpPr>
        <p:spPr>
          <a:xfrm>
            <a:off x="5745460" y="4074298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half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twelve</a:t>
            </a:r>
            <a:r>
              <a:rPr lang="tr-TR" sz="2800" b="1" dirty="0"/>
              <a:t>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570B321-8D06-9D21-4054-37C81595B08B}"/>
              </a:ext>
            </a:extLst>
          </p:cNvPr>
          <p:cNvSpPr txBox="1"/>
          <p:nvPr/>
        </p:nvSpPr>
        <p:spPr>
          <a:xfrm>
            <a:off x="9474698" y="4090984"/>
            <a:ext cx="24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(Saat 12 buçuk.)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B2A91912-D071-9A51-8D2C-3DBA87F12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3" y="1213243"/>
            <a:ext cx="4696184" cy="4683353"/>
          </a:xfrm>
          <a:prstGeom prst="rect">
            <a:avLst/>
          </a:prstGeom>
        </p:spPr>
      </p:pic>
      <p:sp>
        <p:nvSpPr>
          <p:cNvPr id="22" name="Ok: Sağ 21">
            <a:extLst>
              <a:ext uri="{FF2B5EF4-FFF2-40B4-BE49-F238E27FC236}">
                <a16:creationId xmlns:a16="http://schemas.microsoft.com/office/drawing/2014/main" id="{D43217C3-30CC-9BCB-E240-877D4A677EC0}"/>
              </a:ext>
            </a:extLst>
          </p:cNvPr>
          <p:cNvSpPr/>
          <p:nvPr/>
        </p:nvSpPr>
        <p:spPr>
          <a:xfrm rot="5400000">
            <a:off x="1916805" y="3912294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k: Sağ 22">
            <a:extLst>
              <a:ext uri="{FF2B5EF4-FFF2-40B4-BE49-F238E27FC236}">
                <a16:creationId xmlns:a16="http://schemas.microsoft.com/office/drawing/2014/main" id="{C9F62E02-E4B1-699A-FEBC-BB2A8CB69F7F}"/>
              </a:ext>
            </a:extLst>
          </p:cNvPr>
          <p:cNvSpPr/>
          <p:nvPr/>
        </p:nvSpPr>
        <p:spPr>
          <a:xfrm rot="17109505">
            <a:off x="2235409" y="3124716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5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813B8DD-570F-E9F7-5EA4-76B033F0E44A}"/>
              </a:ext>
            </a:extLst>
          </p:cNvPr>
          <p:cNvSpPr/>
          <p:nvPr/>
        </p:nvSpPr>
        <p:spPr>
          <a:xfrm>
            <a:off x="3234906" y="155275"/>
            <a:ext cx="5193102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84CF3CD-0E2B-DDEA-2C4F-00B1CE0293B8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solidFill>
            <a:srgbClr val="D8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Expressing</a:t>
            </a:r>
            <a:r>
              <a:rPr lang="tr-TR" sz="2400" b="1" dirty="0"/>
              <a:t> Time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2A760B6-62C5-F349-CD89-F260DE5DB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" y="1243911"/>
            <a:ext cx="4696184" cy="4683353"/>
          </a:xfrm>
          <a:prstGeom prst="rect">
            <a:avLst/>
          </a:prstGeom>
        </p:spPr>
      </p:pic>
      <p:sp>
        <p:nvSpPr>
          <p:cNvPr id="5" name="Ok: Sağ 4">
            <a:extLst>
              <a:ext uri="{FF2B5EF4-FFF2-40B4-BE49-F238E27FC236}">
                <a16:creationId xmlns:a16="http://schemas.microsoft.com/office/drawing/2014/main" id="{AF32AE46-6AE0-EF23-2B21-4FE38F3AB3A1}"/>
              </a:ext>
            </a:extLst>
          </p:cNvPr>
          <p:cNvSpPr/>
          <p:nvPr/>
        </p:nvSpPr>
        <p:spPr>
          <a:xfrm>
            <a:off x="2314885" y="3457709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97EE0E6A-ADFE-54C5-D153-5D858964DB1A}"/>
              </a:ext>
            </a:extLst>
          </p:cNvPr>
          <p:cNvSpPr/>
          <p:nvPr/>
        </p:nvSpPr>
        <p:spPr>
          <a:xfrm rot="16745089">
            <a:off x="2081039" y="3170819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77E41CA-07B6-41CF-603B-5C45786FCE3C}"/>
              </a:ext>
            </a:extLst>
          </p:cNvPr>
          <p:cNvSpPr txBox="1"/>
          <p:nvPr/>
        </p:nvSpPr>
        <p:spPr>
          <a:xfrm>
            <a:off x="4610100" y="998270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Çeyrek geçiyor (:15) 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23A345C-A651-1CBB-987F-CCB4B9AC682B}"/>
              </a:ext>
            </a:extLst>
          </p:cNvPr>
          <p:cNvSpPr txBox="1"/>
          <p:nvPr/>
        </p:nvSpPr>
        <p:spPr>
          <a:xfrm>
            <a:off x="4610100" y="1520443"/>
            <a:ext cx="636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Çeyrek geçen saatler yani sonu «15» ile biten saatlerde </a:t>
            </a:r>
            <a:r>
              <a:rPr lang="tr-TR" b="1" dirty="0"/>
              <a:t>«</a:t>
            </a:r>
            <a:r>
              <a:rPr lang="tr-TR" b="1" dirty="0" err="1"/>
              <a:t>quarter</a:t>
            </a:r>
            <a:r>
              <a:rPr lang="tr-TR" b="1" dirty="0"/>
              <a:t> </a:t>
            </a:r>
            <a:r>
              <a:rPr lang="tr-TR" b="1" dirty="0" err="1"/>
              <a:t>past</a:t>
            </a:r>
            <a:r>
              <a:rPr lang="tr-TR" b="1" dirty="0"/>
              <a:t>» </a:t>
            </a:r>
            <a:r>
              <a:rPr lang="tr-TR" dirty="0"/>
              <a:t>yapısını kullanırız.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08A86CD-E7C7-F765-EE01-4871080F2692}"/>
              </a:ext>
            </a:extLst>
          </p:cNvPr>
          <p:cNvSpPr txBox="1"/>
          <p:nvPr/>
        </p:nvSpPr>
        <p:spPr>
          <a:xfrm>
            <a:off x="4041885" y="2246805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12.15 -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80DADC8-2A5A-930E-08CD-D92FB32FD712}"/>
              </a:ext>
            </a:extLst>
          </p:cNvPr>
          <p:cNvSpPr txBox="1"/>
          <p:nvPr/>
        </p:nvSpPr>
        <p:spPr>
          <a:xfrm>
            <a:off x="5293922" y="2187191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quarter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twelve</a:t>
            </a:r>
            <a:r>
              <a:rPr lang="tr-TR" sz="2800" b="1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3DD061B-51DE-4B5B-E26D-716CE9A28527}"/>
              </a:ext>
            </a:extLst>
          </p:cNvPr>
          <p:cNvSpPr txBox="1"/>
          <p:nvPr/>
        </p:nvSpPr>
        <p:spPr>
          <a:xfrm>
            <a:off x="9012357" y="2255424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12’yi çeyrek geçiyor.)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B33DA740-998F-55E3-D79E-685E0FE09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7" y="1269152"/>
            <a:ext cx="4696184" cy="4683353"/>
          </a:xfrm>
          <a:prstGeom prst="rect">
            <a:avLst/>
          </a:prstGeom>
        </p:spPr>
      </p:pic>
      <p:sp>
        <p:nvSpPr>
          <p:cNvPr id="13" name="Ok: Sağ 12">
            <a:extLst>
              <a:ext uri="{FF2B5EF4-FFF2-40B4-BE49-F238E27FC236}">
                <a16:creationId xmlns:a16="http://schemas.microsoft.com/office/drawing/2014/main" id="{FF098D75-9031-80A8-2683-D68209A13AFC}"/>
              </a:ext>
            </a:extLst>
          </p:cNvPr>
          <p:cNvSpPr/>
          <p:nvPr/>
        </p:nvSpPr>
        <p:spPr>
          <a:xfrm>
            <a:off x="2365400" y="3482949"/>
            <a:ext cx="1073125" cy="165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57B891FC-604B-75D1-AA44-9BD2DAFED6E1}"/>
              </a:ext>
            </a:extLst>
          </p:cNvPr>
          <p:cNvSpPr/>
          <p:nvPr/>
        </p:nvSpPr>
        <p:spPr>
          <a:xfrm rot="2081237">
            <a:off x="2330831" y="3662384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C925DB64-9275-F5C9-8F6C-1F05A7CCB0A2}"/>
              </a:ext>
            </a:extLst>
          </p:cNvPr>
          <p:cNvSpPr txBox="1"/>
          <p:nvPr/>
        </p:nvSpPr>
        <p:spPr>
          <a:xfrm>
            <a:off x="4217723" y="2720572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04.15 -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3843EB0-44F6-CE54-1BBB-1BFB5C8E9F9E}"/>
              </a:ext>
            </a:extLst>
          </p:cNvPr>
          <p:cNvSpPr txBox="1"/>
          <p:nvPr/>
        </p:nvSpPr>
        <p:spPr>
          <a:xfrm>
            <a:off x="5598363" y="2655534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quarter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four</a:t>
            </a:r>
            <a:r>
              <a:rPr lang="tr-TR" sz="2800" b="1" dirty="0"/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2FDB4A4-7080-FB71-82BB-B05AB58D77C5}"/>
              </a:ext>
            </a:extLst>
          </p:cNvPr>
          <p:cNvSpPr txBox="1"/>
          <p:nvPr/>
        </p:nvSpPr>
        <p:spPr>
          <a:xfrm>
            <a:off x="8863392" y="2723767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4’ü çeyrek geçiyor.)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37E21922-587D-A2DB-5D34-A216CD8A19CD}"/>
              </a:ext>
            </a:extLst>
          </p:cNvPr>
          <p:cNvSpPr txBox="1"/>
          <p:nvPr/>
        </p:nvSpPr>
        <p:spPr>
          <a:xfrm>
            <a:off x="4889808" y="3323977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Çeyrek var (:45) 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BAB11F51-D305-7A12-03AB-4F844B56BD66}"/>
              </a:ext>
            </a:extLst>
          </p:cNvPr>
          <p:cNvSpPr txBox="1"/>
          <p:nvPr/>
        </p:nvSpPr>
        <p:spPr>
          <a:xfrm>
            <a:off x="4869806" y="3833459"/>
            <a:ext cx="665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 sonraki saate çeyrek kaldığında yani sonu «45» ile biten saatlerde </a:t>
            </a:r>
            <a:r>
              <a:rPr lang="tr-TR" b="1" dirty="0"/>
              <a:t>«</a:t>
            </a:r>
            <a:r>
              <a:rPr lang="tr-TR" b="1" dirty="0" err="1"/>
              <a:t>quarter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» </a:t>
            </a:r>
            <a:r>
              <a:rPr lang="tr-TR" dirty="0"/>
              <a:t>yapısını kullanırız.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F9BF7C5E-41E0-D288-0766-20115A31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1269152"/>
            <a:ext cx="4696184" cy="4683353"/>
          </a:xfrm>
          <a:prstGeom prst="rect">
            <a:avLst/>
          </a:prstGeom>
        </p:spPr>
      </p:pic>
      <p:sp>
        <p:nvSpPr>
          <p:cNvPr id="21" name="Ok: Sağ 20">
            <a:extLst>
              <a:ext uri="{FF2B5EF4-FFF2-40B4-BE49-F238E27FC236}">
                <a16:creationId xmlns:a16="http://schemas.microsoft.com/office/drawing/2014/main" id="{C584ACED-2F49-83FC-F674-3CA07451AA11}"/>
              </a:ext>
            </a:extLst>
          </p:cNvPr>
          <p:cNvSpPr/>
          <p:nvPr/>
        </p:nvSpPr>
        <p:spPr>
          <a:xfrm rot="10800000">
            <a:off x="1320796" y="3472444"/>
            <a:ext cx="1073125" cy="165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748333F1-47BC-DC15-FDC6-9491AB517631}"/>
              </a:ext>
            </a:extLst>
          </p:cNvPr>
          <p:cNvSpPr/>
          <p:nvPr/>
        </p:nvSpPr>
        <p:spPr>
          <a:xfrm rot="3001780">
            <a:off x="2256730" y="3709715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1513AF0C-11EE-887E-5592-9059D2ED6082}"/>
              </a:ext>
            </a:extLst>
          </p:cNvPr>
          <p:cNvSpPr txBox="1"/>
          <p:nvPr/>
        </p:nvSpPr>
        <p:spPr>
          <a:xfrm>
            <a:off x="4024137" y="4449680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04.45 -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77924022-9D31-A0DD-4F13-364C663A9F0F}"/>
              </a:ext>
            </a:extLst>
          </p:cNvPr>
          <p:cNvSpPr txBox="1"/>
          <p:nvPr/>
        </p:nvSpPr>
        <p:spPr>
          <a:xfrm>
            <a:off x="5276174" y="4390066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quarter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to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five</a:t>
            </a:r>
            <a:r>
              <a:rPr lang="tr-TR" sz="2800" b="1" dirty="0"/>
              <a:t>.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9D521369-D2C2-892B-B759-41EA1C0FD368}"/>
              </a:ext>
            </a:extLst>
          </p:cNvPr>
          <p:cNvSpPr txBox="1"/>
          <p:nvPr/>
        </p:nvSpPr>
        <p:spPr>
          <a:xfrm>
            <a:off x="8360727" y="4480457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5’e çeyrek var.)</a:t>
            </a: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D67CDD3D-B78A-C191-7B88-050DBC7CA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6" y="1243911"/>
            <a:ext cx="4696184" cy="4683353"/>
          </a:xfrm>
          <a:prstGeom prst="rect">
            <a:avLst/>
          </a:prstGeom>
        </p:spPr>
      </p:pic>
      <p:sp>
        <p:nvSpPr>
          <p:cNvPr id="27" name="Ok: Sağ 26">
            <a:extLst>
              <a:ext uri="{FF2B5EF4-FFF2-40B4-BE49-F238E27FC236}">
                <a16:creationId xmlns:a16="http://schemas.microsoft.com/office/drawing/2014/main" id="{04A79598-3FF6-4C2B-8C9F-3C97A9CB76E7}"/>
              </a:ext>
            </a:extLst>
          </p:cNvPr>
          <p:cNvSpPr/>
          <p:nvPr/>
        </p:nvSpPr>
        <p:spPr>
          <a:xfrm rot="10800000">
            <a:off x="1332091" y="3447203"/>
            <a:ext cx="1073125" cy="165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k: Sağ 27">
            <a:extLst>
              <a:ext uri="{FF2B5EF4-FFF2-40B4-BE49-F238E27FC236}">
                <a16:creationId xmlns:a16="http://schemas.microsoft.com/office/drawing/2014/main" id="{A1DD0779-D56F-D461-7480-BDE0E47CED5D}"/>
              </a:ext>
            </a:extLst>
          </p:cNvPr>
          <p:cNvSpPr/>
          <p:nvPr/>
        </p:nvSpPr>
        <p:spPr>
          <a:xfrm rot="8639080">
            <a:off x="1840883" y="3657563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EBB16CD8-498F-DA2A-D314-68061BE594F2}"/>
              </a:ext>
            </a:extLst>
          </p:cNvPr>
          <p:cNvSpPr txBox="1"/>
          <p:nvPr/>
        </p:nvSpPr>
        <p:spPr>
          <a:xfrm>
            <a:off x="3843162" y="4911345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07.45 -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F2B6DCA3-5B54-3D19-CF06-16C2923A0707}"/>
              </a:ext>
            </a:extLst>
          </p:cNvPr>
          <p:cNvSpPr txBox="1"/>
          <p:nvPr/>
        </p:nvSpPr>
        <p:spPr>
          <a:xfrm>
            <a:off x="5157054" y="4853030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quarter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to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eight</a:t>
            </a:r>
            <a:r>
              <a:rPr lang="tr-TR" sz="2800" b="1" dirty="0"/>
              <a:t>.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41A3613-CF77-6B71-B7BE-F73395C51925}"/>
              </a:ext>
            </a:extLst>
          </p:cNvPr>
          <p:cNvSpPr txBox="1"/>
          <p:nvPr/>
        </p:nvSpPr>
        <p:spPr>
          <a:xfrm>
            <a:off x="8428008" y="4883551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8’e çeyrek var.)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769BAA37-8108-A220-C640-DAEC66171FAE}"/>
              </a:ext>
            </a:extLst>
          </p:cNvPr>
          <p:cNvSpPr txBox="1"/>
          <p:nvPr/>
        </p:nvSpPr>
        <p:spPr>
          <a:xfrm>
            <a:off x="8299275" y="981453"/>
            <a:ext cx="267945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FFFF00"/>
                </a:solidFill>
              </a:rPr>
              <a:t>Past</a:t>
            </a:r>
            <a:r>
              <a:rPr lang="tr-TR" sz="2400" b="1" dirty="0">
                <a:solidFill>
                  <a:srgbClr val="FFFF00"/>
                </a:solidFill>
              </a:rPr>
              <a:t>: Geçiyor</a:t>
            </a:r>
          </a:p>
        </p:txBody>
      </p:sp>
      <p:sp>
        <p:nvSpPr>
          <p:cNvPr id="33" name="Yıldız: 5 Nokta 32">
            <a:extLst>
              <a:ext uri="{FF2B5EF4-FFF2-40B4-BE49-F238E27FC236}">
                <a16:creationId xmlns:a16="http://schemas.microsoft.com/office/drawing/2014/main" id="{5EDF8687-8297-C74D-1F74-827B203F108C}"/>
              </a:ext>
            </a:extLst>
          </p:cNvPr>
          <p:cNvSpPr/>
          <p:nvPr/>
        </p:nvSpPr>
        <p:spPr>
          <a:xfrm>
            <a:off x="8084045" y="854827"/>
            <a:ext cx="692006" cy="58829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F0C6364F-0B32-6EF6-A675-129DD7E9BC07}"/>
              </a:ext>
            </a:extLst>
          </p:cNvPr>
          <p:cNvSpPr txBox="1"/>
          <p:nvPr/>
        </p:nvSpPr>
        <p:spPr>
          <a:xfrm>
            <a:off x="7950858" y="3314614"/>
            <a:ext cx="2589079" cy="460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FFFF00"/>
                </a:solidFill>
              </a:rPr>
              <a:t>To</a:t>
            </a:r>
            <a:r>
              <a:rPr lang="tr-TR" sz="2400" b="1" dirty="0">
                <a:solidFill>
                  <a:srgbClr val="FFFF00"/>
                </a:solidFill>
              </a:rPr>
              <a:t>: Var</a:t>
            </a:r>
          </a:p>
        </p:txBody>
      </p:sp>
      <p:sp>
        <p:nvSpPr>
          <p:cNvPr id="35" name="Yıldız: 5 Nokta 34">
            <a:extLst>
              <a:ext uri="{FF2B5EF4-FFF2-40B4-BE49-F238E27FC236}">
                <a16:creationId xmlns:a16="http://schemas.microsoft.com/office/drawing/2014/main" id="{6C60C87C-FC28-248B-85F6-6D8766D92F12}"/>
              </a:ext>
            </a:extLst>
          </p:cNvPr>
          <p:cNvSpPr/>
          <p:nvPr/>
        </p:nvSpPr>
        <p:spPr>
          <a:xfrm>
            <a:off x="7735628" y="3187987"/>
            <a:ext cx="692380" cy="58678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1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/>
      <p:bldP spid="24" grpId="0"/>
      <p:bldP spid="25" grpId="0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46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2F1794E-0D4D-5BD1-5B7A-56B2B2BB35AD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https://www.egetolgayaltinay.com/lessons/99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F1DEC39-C822-F3C5-81E3-BDAD4B2A4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6117">
            <a:off x="8130212" y="3579962"/>
            <a:ext cx="3502317" cy="2660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4285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8199DCE-F391-475D-3EA3-ED5B2E903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41458FBD-121C-CBFD-0484-90DDC8FB7965}"/>
              </a:ext>
            </a:extLst>
          </p:cNvPr>
          <p:cNvSpPr txBox="1"/>
          <p:nvPr/>
        </p:nvSpPr>
        <p:spPr>
          <a:xfrm>
            <a:off x="214892" y="479292"/>
            <a:ext cx="1072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Günlük rutinlerimizden bahsederken, Simple </a:t>
            </a:r>
            <a:r>
              <a:rPr lang="tr-TR" b="1" dirty="0" err="1"/>
              <a:t>Present</a:t>
            </a:r>
            <a:r>
              <a:rPr lang="tr-TR" b="1" dirty="0"/>
              <a:t> Tense yani Geniş Zaman yapısı kullanılmaktadır.</a:t>
            </a: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53701512-CA9F-87E3-9CBE-134DCC99B6BE}"/>
              </a:ext>
            </a:extLst>
          </p:cNvPr>
          <p:cNvCxnSpPr/>
          <p:nvPr/>
        </p:nvCxnSpPr>
        <p:spPr>
          <a:xfrm>
            <a:off x="6096000" y="1133847"/>
            <a:ext cx="71887" cy="524486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72761DFE-E352-72F1-45CE-97611C7C1589}"/>
              </a:ext>
            </a:extLst>
          </p:cNvPr>
          <p:cNvSpPr txBox="1"/>
          <p:nvPr/>
        </p:nvSpPr>
        <p:spPr>
          <a:xfrm>
            <a:off x="2784895" y="1492369"/>
            <a:ext cx="307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 </a:t>
            </a:r>
            <a:r>
              <a:rPr lang="tr-TR" sz="2800" b="1" dirty="0" err="1"/>
              <a:t>wake</a:t>
            </a:r>
            <a:r>
              <a:rPr lang="tr-TR" sz="2800" b="1" dirty="0"/>
              <a:t> </a:t>
            </a:r>
            <a:r>
              <a:rPr lang="tr-TR" sz="2800" b="1" dirty="0" err="1"/>
              <a:t>up</a:t>
            </a:r>
            <a:r>
              <a:rPr lang="tr-TR" sz="2800" b="1" dirty="0"/>
              <a:t> </a:t>
            </a:r>
            <a:r>
              <a:rPr lang="tr-TR" sz="2800" b="1" dirty="0" err="1"/>
              <a:t>early</a:t>
            </a:r>
            <a:r>
              <a:rPr lang="tr-TR" sz="2800" b="1" dirty="0"/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B84214B-E571-C488-5D8B-1F15407CBF42}"/>
              </a:ext>
            </a:extLst>
          </p:cNvPr>
          <p:cNvSpPr txBox="1"/>
          <p:nvPr/>
        </p:nvSpPr>
        <p:spPr>
          <a:xfrm>
            <a:off x="2803585" y="2093285"/>
            <a:ext cx="307100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Ben erken kalk</a:t>
            </a:r>
            <a:r>
              <a:rPr lang="tr-TR" sz="2400" b="1" dirty="0">
                <a:solidFill>
                  <a:srgbClr val="FF0000"/>
                </a:solidFill>
              </a:rPr>
              <a:t>ar</a:t>
            </a:r>
            <a:r>
              <a:rPr lang="tr-TR" sz="2400" b="1" dirty="0">
                <a:solidFill>
                  <a:schemeClr val="bg1"/>
                </a:solidFill>
              </a:rPr>
              <a:t>ım.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074133A-C243-DAA5-DEAF-28C95238E7B5}"/>
              </a:ext>
            </a:extLst>
          </p:cNvPr>
          <p:cNvSpPr txBox="1"/>
          <p:nvPr/>
        </p:nvSpPr>
        <p:spPr>
          <a:xfrm>
            <a:off x="2784895" y="4661572"/>
            <a:ext cx="368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She</a:t>
            </a:r>
            <a:r>
              <a:rPr lang="tr-TR" sz="2800" b="1" dirty="0"/>
              <a:t> </a:t>
            </a:r>
            <a:r>
              <a:rPr lang="tr-TR" sz="2800" b="1" dirty="0" err="1"/>
              <a:t>wake</a:t>
            </a:r>
            <a:r>
              <a:rPr lang="tr-TR" sz="2800" b="1" dirty="0" err="1">
                <a:solidFill>
                  <a:srgbClr val="FF0000"/>
                </a:solidFill>
              </a:rPr>
              <a:t>s</a:t>
            </a:r>
            <a:r>
              <a:rPr lang="tr-TR" sz="2800" b="1" dirty="0"/>
              <a:t> </a:t>
            </a:r>
            <a:r>
              <a:rPr lang="tr-TR" sz="2800" b="1" dirty="0" err="1"/>
              <a:t>up</a:t>
            </a:r>
            <a:r>
              <a:rPr lang="tr-TR" sz="2800" b="1" dirty="0"/>
              <a:t> </a:t>
            </a:r>
            <a:r>
              <a:rPr lang="tr-TR" sz="2800" b="1" dirty="0" err="1"/>
              <a:t>early</a:t>
            </a:r>
            <a:r>
              <a:rPr lang="tr-TR" sz="2800" b="1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FBCCB1B-3602-D767-4E32-3365CCFC59CA}"/>
              </a:ext>
            </a:extLst>
          </p:cNvPr>
          <p:cNvSpPr txBox="1"/>
          <p:nvPr/>
        </p:nvSpPr>
        <p:spPr>
          <a:xfrm>
            <a:off x="2830184" y="5200933"/>
            <a:ext cx="305590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O erken kalk</a:t>
            </a:r>
            <a:r>
              <a:rPr lang="tr-TR" sz="2400" b="1" dirty="0">
                <a:solidFill>
                  <a:srgbClr val="FF0000"/>
                </a:solidFill>
              </a:rPr>
              <a:t>ar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820ACA3-A021-7059-9A4B-92ACF03B5212}"/>
              </a:ext>
            </a:extLst>
          </p:cNvPr>
          <p:cNvSpPr txBox="1"/>
          <p:nvPr/>
        </p:nvSpPr>
        <p:spPr>
          <a:xfrm>
            <a:off x="8478327" y="4692349"/>
            <a:ext cx="395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Fatma </a:t>
            </a:r>
            <a:r>
              <a:rPr lang="tr-TR" sz="2400" b="1" dirty="0" err="1"/>
              <a:t>brush</a:t>
            </a:r>
            <a:r>
              <a:rPr lang="tr-TR" sz="2400" b="1" dirty="0" err="1">
                <a:solidFill>
                  <a:srgbClr val="FF0000"/>
                </a:solidFill>
              </a:rPr>
              <a:t>es</a:t>
            </a:r>
            <a:r>
              <a:rPr lang="tr-TR" sz="2400" b="1" dirty="0"/>
              <a:t> her </a:t>
            </a:r>
            <a:r>
              <a:rPr lang="tr-TR" sz="2400" b="1" dirty="0" err="1"/>
              <a:t>teeth</a:t>
            </a:r>
            <a:r>
              <a:rPr lang="tr-TR" sz="2400" b="1" dirty="0"/>
              <a:t>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38FF9AD-A23D-FE7C-4285-739A169FBDC4}"/>
              </a:ext>
            </a:extLst>
          </p:cNvPr>
          <p:cNvSpPr txBox="1"/>
          <p:nvPr/>
        </p:nvSpPr>
        <p:spPr>
          <a:xfrm>
            <a:off x="8478328" y="5184792"/>
            <a:ext cx="3503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Fatma dişlerini fırçal</a:t>
            </a:r>
            <a:r>
              <a:rPr lang="tr-TR" sz="2400" b="1" dirty="0">
                <a:solidFill>
                  <a:srgbClr val="FF0000"/>
                </a:solidFill>
              </a:rPr>
              <a:t>ar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2FEA49D-35A6-0A65-F7B1-EE399B1D7176}"/>
              </a:ext>
            </a:extLst>
          </p:cNvPr>
          <p:cNvSpPr txBox="1"/>
          <p:nvPr/>
        </p:nvSpPr>
        <p:spPr>
          <a:xfrm>
            <a:off x="8573937" y="1600842"/>
            <a:ext cx="395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We</a:t>
            </a:r>
            <a:r>
              <a:rPr lang="tr-TR" sz="2400" b="1" dirty="0"/>
              <a:t> </a:t>
            </a:r>
            <a:r>
              <a:rPr lang="tr-TR" sz="2400" b="1" dirty="0" err="1"/>
              <a:t>brush</a:t>
            </a:r>
            <a:r>
              <a:rPr lang="tr-TR" sz="2400" b="1" dirty="0"/>
              <a:t> </a:t>
            </a:r>
            <a:r>
              <a:rPr lang="tr-TR" sz="2400" b="1" dirty="0" err="1"/>
              <a:t>our</a:t>
            </a:r>
            <a:r>
              <a:rPr lang="tr-TR" sz="2400" b="1" dirty="0"/>
              <a:t> </a:t>
            </a:r>
            <a:r>
              <a:rPr lang="tr-TR" sz="2400" b="1" dirty="0" err="1"/>
              <a:t>teeth</a:t>
            </a:r>
            <a:r>
              <a:rPr lang="tr-TR" sz="2400" b="1" dirty="0"/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58CF77E-B107-E32A-ABDE-BD59EAE72225}"/>
              </a:ext>
            </a:extLst>
          </p:cNvPr>
          <p:cNvSpPr txBox="1"/>
          <p:nvPr/>
        </p:nvSpPr>
        <p:spPr>
          <a:xfrm>
            <a:off x="8573937" y="2074714"/>
            <a:ext cx="3503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Biz dişlerimizi fırçal</a:t>
            </a:r>
            <a:r>
              <a:rPr lang="tr-TR" sz="2400" b="1" dirty="0">
                <a:solidFill>
                  <a:srgbClr val="FF0000"/>
                </a:solidFill>
              </a:rPr>
              <a:t>ar</a:t>
            </a:r>
            <a:r>
              <a:rPr lang="tr-TR" sz="2400" b="1" dirty="0">
                <a:solidFill>
                  <a:schemeClr val="bg1"/>
                </a:solidFill>
              </a:rPr>
              <a:t>ız.</a:t>
            </a:r>
          </a:p>
        </p:txBody>
      </p:sp>
    </p:spTree>
    <p:extLst>
      <p:ext uri="{BB962C8B-B14F-4D97-AF65-F5344CB8AC3E}">
        <p14:creationId xmlns:p14="http://schemas.microsoft.com/office/powerpoint/2010/main" val="18857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703B5C-89B4-14C7-35DE-3E93035B6CA7}"/>
              </a:ext>
            </a:extLst>
          </p:cNvPr>
          <p:cNvSpPr txBox="1"/>
          <p:nvPr/>
        </p:nvSpPr>
        <p:spPr>
          <a:xfrm>
            <a:off x="1183908" y="1183908"/>
            <a:ext cx="20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I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(Ben)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25C22DE-9B97-6F93-1216-E2224C2848B4}"/>
              </a:ext>
            </a:extLst>
          </p:cNvPr>
          <p:cNvSpPr txBox="1"/>
          <p:nvPr/>
        </p:nvSpPr>
        <p:spPr>
          <a:xfrm>
            <a:off x="1183908" y="1707128"/>
            <a:ext cx="20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You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(Sen/Siz)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27C5540-4147-1766-A71A-C87B73035C5A}"/>
              </a:ext>
            </a:extLst>
          </p:cNvPr>
          <p:cNvSpPr txBox="1"/>
          <p:nvPr/>
        </p:nvSpPr>
        <p:spPr>
          <a:xfrm>
            <a:off x="1183908" y="2306454"/>
            <a:ext cx="20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We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(Biz)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2176A0-1BB5-C34D-93AD-5D8CC028FEF6}"/>
              </a:ext>
            </a:extLst>
          </p:cNvPr>
          <p:cNvSpPr txBox="1"/>
          <p:nvPr/>
        </p:nvSpPr>
        <p:spPr>
          <a:xfrm>
            <a:off x="1183908" y="2905780"/>
            <a:ext cx="20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They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(Onlar)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E8AA113-5B1F-C570-0DA8-BD3F96B483F3}"/>
              </a:ext>
            </a:extLst>
          </p:cNvPr>
          <p:cNvSpPr txBox="1"/>
          <p:nvPr/>
        </p:nvSpPr>
        <p:spPr>
          <a:xfrm>
            <a:off x="648101" y="3766717"/>
            <a:ext cx="332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He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(O)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A774CF1-00AF-4824-E8F5-4B78507F79A2}"/>
              </a:ext>
            </a:extLst>
          </p:cNvPr>
          <p:cNvSpPr txBox="1"/>
          <p:nvPr/>
        </p:nvSpPr>
        <p:spPr>
          <a:xfrm>
            <a:off x="1224009" y="5488589"/>
            <a:ext cx="209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>
                <a:solidFill>
                  <a:srgbClr val="00B050"/>
                </a:solidFill>
              </a:rPr>
              <a:t>(Özel İsimler)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904FAAD-E338-CB71-0E68-DE2BA51C720D}"/>
              </a:ext>
            </a:extLst>
          </p:cNvPr>
          <p:cNvSpPr txBox="1"/>
          <p:nvPr/>
        </p:nvSpPr>
        <p:spPr>
          <a:xfrm>
            <a:off x="571097" y="4311611"/>
            <a:ext cx="340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She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(O)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D3F72F0-EC02-D479-9F5A-4B5A9D53B520}"/>
              </a:ext>
            </a:extLst>
          </p:cNvPr>
          <p:cNvSpPr txBox="1"/>
          <p:nvPr/>
        </p:nvSpPr>
        <p:spPr>
          <a:xfrm>
            <a:off x="723495" y="4889262"/>
            <a:ext cx="3099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It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(O)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A30E243-CC88-4747-C5DF-D7B7DFC0D25B}"/>
              </a:ext>
            </a:extLst>
          </p:cNvPr>
          <p:cNvSpPr txBox="1"/>
          <p:nvPr/>
        </p:nvSpPr>
        <p:spPr>
          <a:xfrm>
            <a:off x="1121345" y="455716"/>
            <a:ext cx="521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(+) </a:t>
            </a:r>
            <a:r>
              <a:rPr lang="tr-TR" sz="2400" b="1" dirty="0" err="1"/>
              <a:t>Positive</a:t>
            </a:r>
            <a:r>
              <a:rPr lang="tr-TR" sz="2400" b="1" dirty="0"/>
              <a:t>: (Olumlu Yapı)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5765E5F-8AE8-EF76-C2F3-3CBDB4C70539}"/>
              </a:ext>
            </a:extLst>
          </p:cNvPr>
          <p:cNvSpPr txBox="1"/>
          <p:nvPr/>
        </p:nvSpPr>
        <p:spPr>
          <a:xfrm>
            <a:off x="4371075" y="2052588"/>
            <a:ext cx="181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get</a:t>
            </a:r>
            <a:r>
              <a:rPr lang="tr-TR" sz="3200" b="1" dirty="0"/>
              <a:t> </a:t>
            </a:r>
            <a:r>
              <a:rPr lang="tr-TR" sz="3200" b="1" dirty="0" err="1"/>
              <a:t>up</a:t>
            </a:r>
            <a:endParaRPr lang="tr-TR" sz="28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DC7AC58-641C-507D-2D0A-882B6A54CFBB}"/>
              </a:ext>
            </a:extLst>
          </p:cNvPr>
          <p:cNvSpPr txBox="1"/>
          <p:nvPr/>
        </p:nvSpPr>
        <p:spPr>
          <a:xfrm>
            <a:off x="3822832" y="4600437"/>
            <a:ext cx="285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get</a:t>
            </a:r>
            <a:r>
              <a:rPr lang="tr-TR" sz="3200" b="1" dirty="0" err="1">
                <a:solidFill>
                  <a:srgbClr val="FF0000"/>
                </a:solidFill>
              </a:rPr>
              <a:t>s</a:t>
            </a:r>
            <a:r>
              <a:rPr lang="tr-TR" sz="3200" b="1" dirty="0"/>
              <a:t> </a:t>
            </a:r>
            <a:r>
              <a:rPr lang="tr-TR" sz="3200" b="1" dirty="0" err="1"/>
              <a:t>up</a:t>
            </a:r>
            <a:endParaRPr lang="tr-TR" sz="32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D1B7167-3C5E-D5EC-B7F8-14DA20687394}"/>
              </a:ext>
            </a:extLst>
          </p:cNvPr>
          <p:cNvSpPr txBox="1"/>
          <p:nvPr/>
        </p:nvSpPr>
        <p:spPr>
          <a:xfrm>
            <a:off x="6789024" y="455716"/>
            <a:ext cx="527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/>
              <a:t>I </a:t>
            </a:r>
            <a:r>
              <a:rPr lang="tr-TR" sz="2800" b="1" i="1" dirty="0" err="1"/>
              <a:t>get</a:t>
            </a:r>
            <a:r>
              <a:rPr lang="tr-TR" sz="2800" b="1" i="1" dirty="0"/>
              <a:t> </a:t>
            </a:r>
            <a:r>
              <a:rPr lang="tr-TR" sz="2800" b="1" i="1" dirty="0" err="1"/>
              <a:t>dressed</a:t>
            </a:r>
            <a:r>
              <a:rPr lang="tr-TR" sz="2800" b="1" i="1" dirty="0"/>
              <a:t> </a:t>
            </a:r>
            <a:r>
              <a:rPr lang="tr-TR" sz="2800" b="1" i="1" dirty="0" err="1"/>
              <a:t>after</a:t>
            </a:r>
            <a:r>
              <a:rPr lang="tr-TR" sz="2800" b="1" i="1" dirty="0"/>
              <a:t> </a:t>
            </a:r>
            <a:r>
              <a:rPr lang="tr-TR" sz="2800" b="1" i="1" dirty="0" err="1"/>
              <a:t>breakfast</a:t>
            </a:r>
            <a:endParaRPr lang="tr-TR" sz="2800" b="1" i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9A37B27-04EB-22E4-1D92-2193E75F7C78}"/>
              </a:ext>
            </a:extLst>
          </p:cNvPr>
          <p:cNvSpPr txBox="1"/>
          <p:nvPr/>
        </p:nvSpPr>
        <p:spPr>
          <a:xfrm>
            <a:off x="6789024" y="1763766"/>
            <a:ext cx="527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/>
              <a:t>He </a:t>
            </a:r>
            <a:r>
              <a:rPr lang="tr-TR" sz="2800" b="1" i="1" dirty="0" err="1"/>
              <a:t>go</a:t>
            </a:r>
            <a:r>
              <a:rPr lang="tr-TR" sz="2800" b="1" i="1" dirty="0" err="1">
                <a:solidFill>
                  <a:srgbClr val="FF0000"/>
                </a:solidFill>
              </a:rPr>
              <a:t>es</a:t>
            </a:r>
            <a:r>
              <a:rPr lang="tr-TR" sz="2800" b="1" i="1" dirty="0"/>
              <a:t> </a:t>
            </a:r>
            <a:r>
              <a:rPr lang="tr-TR" sz="2800" b="1" i="1" dirty="0" err="1"/>
              <a:t>school</a:t>
            </a:r>
            <a:r>
              <a:rPr lang="tr-TR" sz="2800" b="1" i="1" dirty="0"/>
              <a:t> at 8 </a:t>
            </a:r>
            <a:r>
              <a:rPr lang="tr-TR" sz="2800" b="1" i="1" dirty="0" err="1"/>
              <a:t>o’clock</a:t>
            </a:r>
            <a:r>
              <a:rPr lang="tr-TR" sz="2800" b="1" i="1" dirty="0"/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9AB8B6E-9235-BF1C-CEAD-A48E947C8E95}"/>
              </a:ext>
            </a:extLst>
          </p:cNvPr>
          <p:cNvSpPr txBox="1"/>
          <p:nvPr/>
        </p:nvSpPr>
        <p:spPr>
          <a:xfrm>
            <a:off x="6789024" y="3144972"/>
            <a:ext cx="527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/>
              <a:t>Leyla </a:t>
            </a:r>
            <a:r>
              <a:rPr lang="tr-TR" sz="2800" b="1" i="1" dirty="0">
                <a:solidFill>
                  <a:srgbClr val="FF0000"/>
                </a:solidFill>
              </a:rPr>
              <a:t>has</a:t>
            </a:r>
            <a:r>
              <a:rPr lang="tr-TR" sz="2800" b="1" i="1" dirty="0"/>
              <a:t> </a:t>
            </a:r>
            <a:r>
              <a:rPr lang="tr-TR" sz="2800" b="1" i="1" dirty="0" err="1"/>
              <a:t>breakfast</a:t>
            </a:r>
            <a:r>
              <a:rPr lang="tr-TR" sz="2800" b="1" i="1" dirty="0"/>
              <a:t> at </a:t>
            </a:r>
            <a:r>
              <a:rPr lang="tr-TR" sz="2800" b="1" i="1" dirty="0" err="1"/>
              <a:t>school</a:t>
            </a:r>
            <a:r>
              <a:rPr lang="tr-TR" sz="2800" b="1" i="1" dirty="0"/>
              <a:t>.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E31672A-76AF-FA81-0593-5F642AEA1AE4}"/>
              </a:ext>
            </a:extLst>
          </p:cNvPr>
          <p:cNvSpPr txBox="1"/>
          <p:nvPr/>
        </p:nvSpPr>
        <p:spPr>
          <a:xfrm>
            <a:off x="6789022" y="4498787"/>
            <a:ext cx="528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err="1"/>
              <a:t>She</a:t>
            </a:r>
            <a:r>
              <a:rPr lang="tr-TR" sz="2800" b="1" i="1" dirty="0"/>
              <a:t> </a:t>
            </a:r>
            <a:r>
              <a:rPr lang="tr-TR" sz="2800" b="1" i="1" dirty="0" err="1"/>
              <a:t>stud</a:t>
            </a:r>
            <a:r>
              <a:rPr lang="tr-TR" sz="2800" b="1" i="1" dirty="0" err="1">
                <a:solidFill>
                  <a:srgbClr val="FF0000"/>
                </a:solidFill>
              </a:rPr>
              <a:t>ies</a:t>
            </a:r>
            <a:r>
              <a:rPr lang="tr-TR" sz="2800" b="1" i="1" dirty="0"/>
              <a:t> </a:t>
            </a:r>
            <a:r>
              <a:rPr lang="tr-TR" sz="2800" b="1" i="1" dirty="0" err="1"/>
              <a:t>for</a:t>
            </a:r>
            <a:r>
              <a:rPr lang="tr-TR" sz="2800" b="1" i="1" dirty="0"/>
              <a:t> her </a:t>
            </a:r>
            <a:r>
              <a:rPr lang="tr-TR" sz="2800" b="1" i="1" dirty="0" err="1"/>
              <a:t>exams</a:t>
            </a:r>
            <a:r>
              <a:rPr lang="tr-TR" sz="2800" b="1" i="1" dirty="0"/>
              <a:t>. 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6DE8453D-0B5F-7F66-1CB3-495E2B4B1732}"/>
              </a:ext>
            </a:extLst>
          </p:cNvPr>
          <p:cNvSpPr txBox="1"/>
          <p:nvPr/>
        </p:nvSpPr>
        <p:spPr>
          <a:xfrm>
            <a:off x="6915751" y="954031"/>
            <a:ext cx="514951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Ben kahvaltıdan sonra giyin</a:t>
            </a:r>
            <a:r>
              <a:rPr lang="tr-TR" sz="2400" b="1" i="1" dirty="0">
                <a:solidFill>
                  <a:srgbClr val="FF0000"/>
                </a:solidFill>
              </a:rPr>
              <a:t>ir</a:t>
            </a:r>
            <a:r>
              <a:rPr lang="tr-TR" sz="2400" b="1" i="1" dirty="0">
                <a:solidFill>
                  <a:schemeClr val="bg1"/>
                </a:solidFill>
              </a:rPr>
              <a:t>im.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F42A166D-FE28-2D7C-9178-34E6B6AC8D30}"/>
              </a:ext>
            </a:extLst>
          </p:cNvPr>
          <p:cNvSpPr txBox="1"/>
          <p:nvPr/>
        </p:nvSpPr>
        <p:spPr>
          <a:xfrm>
            <a:off x="6915751" y="2241765"/>
            <a:ext cx="515593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O saat 8’de okula gid</a:t>
            </a:r>
            <a:r>
              <a:rPr lang="tr-TR" sz="2400" b="1" i="1" dirty="0">
                <a:solidFill>
                  <a:srgbClr val="FF0000"/>
                </a:solidFill>
              </a:rPr>
              <a:t>er</a:t>
            </a:r>
            <a:r>
              <a:rPr lang="tr-TR" sz="24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068E6190-5986-D5A0-4388-0E2BBEB7D61C}"/>
              </a:ext>
            </a:extLst>
          </p:cNvPr>
          <p:cNvSpPr txBox="1"/>
          <p:nvPr/>
        </p:nvSpPr>
        <p:spPr>
          <a:xfrm>
            <a:off x="6915751" y="3622971"/>
            <a:ext cx="515593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Leyla okulda kahvaltı ed</a:t>
            </a:r>
            <a:r>
              <a:rPr lang="tr-TR" sz="2400" b="1" i="1" dirty="0">
                <a:solidFill>
                  <a:srgbClr val="FF0000"/>
                </a:solidFill>
              </a:rPr>
              <a:t>er</a:t>
            </a:r>
            <a:r>
              <a:rPr lang="tr-TR" sz="24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F050E1BE-4B3A-155D-33CA-B3A0BC13C8C0}"/>
              </a:ext>
            </a:extLst>
          </p:cNvPr>
          <p:cNvSpPr txBox="1"/>
          <p:nvPr/>
        </p:nvSpPr>
        <p:spPr>
          <a:xfrm>
            <a:off x="6915751" y="4991229"/>
            <a:ext cx="519283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O sınavları için ders çalış</a:t>
            </a:r>
            <a:r>
              <a:rPr lang="tr-TR" sz="2400" b="1" i="1" dirty="0">
                <a:solidFill>
                  <a:srgbClr val="FF0000"/>
                </a:solidFill>
              </a:rPr>
              <a:t>ır</a:t>
            </a:r>
            <a:r>
              <a:rPr lang="tr-TR" sz="24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3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2F1794E-0D4D-5BD1-5B7A-56B2B2BB35AD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https://www.egetolgayaltinay.com/lessons/101</a:t>
            </a:r>
            <a:r>
              <a:rPr lang="tr-TR" sz="2800" b="1" i="1" dirty="0"/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C613AD2-FD65-D4E9-3B2C-3F3037DBA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344">
            <a:off x="8265364" y="3769744"/>
            <a:ext cx="3209529" cy="2449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0949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A11C97D-3E42-F52D-F94E-BEE30E106890}"/>
              </a:ext>
            </a:extLst>
          </p:cNvPr>
          <p:cNvSpPr txBox="1"/>
          <p:nvPr/>
        </p:nvSpPr>
        <p:spPr>
          <a:xfrm>
            <a:off x="291894" y="450416"/>
            <a:ext cx="10721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He / </a:t>
            </a:r>
            <a:r>
              <a:rPr lang="tr-TR" sz="2000" b="1" dirty="0" err="1"/>
              <a:t>She</a:t>
            </a:r>
            <a:r>
              <a:rPr lang="tr-TR" sz="2000" b="1" dirty="0"/>
              <a:t> / </a:t>
            </a:r>
            <a:r>
              <a:rPr lang="tr-TR" sz="2000" b="1" dirty="0" err="1"/>
              <a:t>It</a:t>
            </a:r>
            <a:r>
              <a:rPr lang="tr-TR" sz="2000" b="1" dirty="0"/>
              <a:t> ile başlayan olumlu cümlelerde kullanılan fiillerin sonuna </a:t>
            </a:r>
            <a:r>
              <a:rPr lang="tr-TR" sz="2800" b="1" dirty="0">
                <a:solidFill>
                  <a:srgbClr val="FF0000"/>
                </a:solidFill>
              </a:rPr>
              <a:t>–s </a:t>
            </a:r>
            <a:r>
              <a:rPr lang="tr-TR" sz="2000" b="1" dirty="0"/>
              <a:t>eki gelir. Ancak bu ek bazı durumlarda </a:t>
            </a:r>
            <a:r>
              <a:rPr lang="tr-TR" sz="2800" b="1" dirty="0">
                <a:solidFill>
                  <a:srgbClr val="FF0000"/>
                </a:solidFill>
              </a:rPr>
              <a:t>–es </a:t>
            </a:r>
            <a:r>
              <a:rPr lang="tr-TR" sz="2000" b="1" dirty="0"/>
              <a:t>veya </a:t>
            </a:r>
            <a:r>
              <a:rPr lang="tr-TR" sz="2800" b="1" dirty="0">
                <a:solidFill>
                  <a:srgbClr val="FF0000"/>
                </a:solidFill>
              </a:rPr>
              <a:t>–</a:t>
            </a:r>
            <a:r>
              <a:rPr lang="tr-TR" sz="2800" b="1" dirty="0" err="1">
                <a:solidFill>
                  <a:srgbClr val="FF0000"/>
                </a:solidFill>
              </a:rPr>
              <a:t>ies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b="1" dirty="0"/>
              <a:t>eklerine de dönüşür.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2305C46-C2F5-2C75-8673-723A6E0FBF06}"/>
              </a:ext>
            </a:extLst>
          </p:cNvPr>
          <p:cNvSpPr txBox="1"/>
          <p:nvPr/>
        </p:nvSpPr>
        <p:spPr>
          <a:xfrm>
            <a:off x="481264" y="1500629"/>
            <a:ext cx="89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/>
              <a:t>-</a:t>
            </a:r>
            <a:r>
              <a:rPr lang="tr-TR" sz="2800" b="1" dirty="0" err="1">
                <a:solidFill>
                  <a:srgbClr val="FF0000"/>
                </a:solidFill>
              </a:rPr>
              <a:t>ss</a:t>
            </a:r>
            <a:r>
              <a:rPr lang="tr-TR" sz="2800" dirty="0"/>
              <a:t> ,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-</a:t>
            </a:r>
            <a:r>
              <a:rPr lang="tr-TR" sz="2800" b="1" dirty="0" err="1">
                <a:solidFill>
                  <a:srgbClr val="FF0000"/>
                </a:solidFill>
              </a:rPr>
              <a:t>sh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,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-</a:t>
            </a:r>
            <a:r>
              <a:rPr lang="tr-TR" sz="2800" b="1" dirty="0" err="1">
                <a:solidFill>
                  <a:srgbClr val="FF0000"/>
                </a:solidFill>
              </a:rPr>
              <a:t>ch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,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-</a:t>
            </a:r>
            <a:r>
              <a:rPr lang="tr-TR" sz="2800" b="1" dirty="0">
                <a:solidFill>
                  <a:srgbClr val="FF0000"/>
                </a:solidFill>
              </a:rPr>
              <a:t>o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,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-</a:t>
            </a:r>
            <a:r>
              <a:rPr lang="tr-TR" sz="2800" b="1" dirty="0">
                <a:solidFill>
                  <a:srgbClr val="FF0000"/>
                </a:solidFill>
              </a:rPr>
              <a:t>x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ile biten fiillerin arkasından </a:t>
            </a:r>
            <a:r>
              <a:rPr lang="tr-TR" sz="2800" b="1" dirty="0"/>
              <a:t>–</a:t>
            </a:r>
            <a:r>
              <a:rPr lang="tr-TR" sz="2800" b="1" dirty="0">
                <a:solidFill>
                  <a:srgbClr val="FF0000"/>
                </a:solidFill>
              </a:rPr>
              <a:t>es </a:t>
            </a:r>
            <a:r>
              <a:rPr lang="tr-TR" sz="2000" dirty="0"/>
              <a:t>eki gelir.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B2A9437-5679-7468-028A-E08530E38592}"/>
              </a:ext>
            </a:extLst>
          </p:cNvPr>
          <p:cNvSpPr txBox="1"/>
          <p:nvPr/>
        </p:nvSpPr>
        <p:spPr>
          <a:xfrm>
            <a:off x="2673753" y="2051141"/>
            <a:ext cx="1793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wash</a:t>
            </a:r>
            <a:r>
              <a:rPr lang="tr-TR" sz="3200" b="1" dirty="0" err="1">
                <a:solidFill>
                  <a:srgbClr val="FF0000"/>
                </a:solidFill>
              </a:rPr>
              <a:t>es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7B477CF-28B0-6572-BF39-F5D59210DDDB}"/>
              </a:ext>
            </a:extLst>
          </p:cNvPr>
          <p:cNvSpPr txBox="1"/>
          <p:nvPr/>
        </p:nvSpPr>
        <p:spPr>
          <a:xfrm>
            <a:off x="630133" y="2051142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wash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E7B9DB88-45C4-62FE-2F33-7D6BDA58132B}"/>
              </a:ext>
            </a:extLst>
          </p:cNvPr>
          <p:cNvSpPr/>
          <p:nvPr/>
        </p:nvSpPr>
        <p:spPr>
          <a:xfrm>
            <a:off x="1877354" y="2231773"/>
            <a:ext cx="692458" cy="275208"/>
          </a:xfrm>
          <a:prstGeom prst="rightArrow">
            <a:avLst/>
          </a:prstGeom>
          <a:solidFill>
            <a:srgbClr val="5672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AE8EF82-599D-C074-F528-6AD166FD5739}"/>
              </a:ext>
            </a:extLst>
          </p:cNvPr>
          <p:cNvSpPr txBox="1"/>
          <p:nvPr/>
        </p:nvSpPr>
        <p:spPr>
          <a:xfrm>
            <a:off x="6106477" y="2030484"/>
            <a:ext cx="1793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do</a:t>
            </a:r>
            <a:r>
              <a:rPr lang="tr-TR" sz="3200" b="1" dirty="0" err="1">
                <a:solidFill>
                  <a:srgbClr val="FF0000"/>
                </a:solidFill>
              </a:rPr>
              <a:t>es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5C53608-6E96-01C7-8CE4-7DB75E5D64DF}"/>
              </a:ext>
            </a:extLst>
          </p:cNvPr>
          <p:cNvSpPr txBox="1"/>
          <p:nvPr/>
        </p:nvSpPr>
        <p:spPr>
          <a:xfrm>
            <a:off x="4571143" y="2051142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do </a:t>
            </a:r>
            <a:endParaRPr lang="tr-TR" sz="3200" dirty="0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71F3DE33-1784-B95A-EC7E-1C435EA051B1}"/>
              </a:ext>
            </a:extLst>
          </p:cNvPr>
          <p:cNvSpPr/>
          <p:nvPr/>
        </p:nvSpPr>
        <p:spPr>
          <a:xfrm>
            <a:off x="5306271" y="2231773"/>
            <a:ext cx="692458" cy="275208"/>
          </a:xfrm>
          <a:prstGeom prst="rightArrow">
            <a:avLst/>
          </a:prstGeom>
          <a:solidFill>
            <a:srgbClr val="5672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46C19A14-2EF7-DD9D-EB2B-98A524C2C327}"/>
              </a:ext>
            </a:extLst>
          </p:cNvPr>
          <p:cNvSpPr txBox="1"/>
          <p:nvPr/>
        </p:nvSpPr>
        <p:spPr>
          <a:xfrm>
            <a:off x="9743523" y="2023849"/>
            <a:ext cx="1793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watch</a:t>
            </a:r>
            <a:r>
              <a:rPr lang="tr-TR" sz="3200" b="1" dirty="0" err="1">
                <a:solidFill>
                  <a:srgbClr val="FF0000"/>
                </a:solidFill>
              </a:rPr>
              <a:t>es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DA6A9B6-9C38-A4C8-9538-40BF0F9C5DA6}"/>
              </a:ext>
            </a:extLst>
          </p:cNvPr>
          <p:cNvSpPr txBox="1"/>
          <p:nvPr/>
        </p:nvSpPr>
        <p:spPr>
          <a:xfrm>
            <a:off x="7699903" y="2023850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watch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A0E1907A-5B55-85C5-19EB-8CD5AD4C838C}"/>
              </a:ext>
            </a:extLst>
          </p:cNvPr>
          <p:cNvSpPr/>
          <p:nvPr/>
        </p:nvSpPr>
        <p:spPr>
          <a:xfrm>
            <a:off x="8947124" y="2204481"/>
            <a:ext cx="692458" cy="275208"/>
          </a:xfrm>
          <a:prstGeom prst="rightArrow">
            <a:avLst/>
          </a:prstGeom>
          <a:solidFill>
            <a:srgbClr val="5672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B4F2A3A-64DC-AB28-5968-C27F13F96115}"/>
              </a:ext>
            </a:extLst>
          </p:cNvPr>
          <p:cNvSpPr txBox="1"/>
          <p:nvPr/>
        </p:nvSpPr>
        <p:spPr>
          <a:xfrm>
            <a:off x="481263" y="2789256"/>
            <a:ext cx="10721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/>
              <a:t>. </a:t>
            </a:r>
            <a:r>
              <a:rPr lang="tr-TR" sz="2800" b="1" i="1" dirty="0">
                <a:solidFill>
                  <a:srgbClr val="00A249"/>
                </a:solidFill>
              </a:rPr>
              <a:t>Sessiz harf </a:t>
            </a:r>
            <a:r>
              <a:rPr lang="tr-TR" sz="2800" dirty="0"/>
              <a:t>+ -</a:t>
            </a:r>
            <a:r>
              <a:rPr lang="tr-TR" sz="2800" b="1" dirty="0">
                <a:solidFill>
                  <a:srgbClr val="FF0000"/>
                </a:solidFill>
              </a:rPr>
              <a:t>y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ile biten fiillerde sondaki </a:t>
            </a:r>
            <a:r>
              <a:rPr lang="tr-TR" sz="2800" dirty="0"/>
              <a:t>-</a:t>
            </a:r>
            <a:r>
              <a:rPr lang="tr-TR" sz="2800" b="1" dirty="0">
                <a:solidFill>
                  <a:srgbClr val="FF0000"/>
                </a:solidFill>
              </a:rPr>
              <a:t>y</a:t>
            </a:r>
            <a:r>
              <a:rPr lang="tr-TR" sz="2800" dirty="0"/>
              <a:t> </a:t>
            </a:r>
            <a:r>
              <a:rPr lang="tr-TR" sz="2000" dirty="0"/>
              <a:t>düşer arkasından </a:t>
            </a:r>
            <a:r>
              <a:rPr lang="tr-TR" sz="2800" b="1" dirty="0"/>
              <a:t>–</a:t>
            </a:r>
            <a:r>
              <a:rPr lang="tr-TR" sz="2800" b="1" dirty="0" err="1">
                <a:solidFill>
                  <a:srgbClr val="FF0000"/>
                </a:solidFill>
              </a:rPr>
              <a:t>ies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eki gelir.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6A78D14F-C1CD-0FF2-B3D3-B0B0C51E4CD6}"/>
              </a:ext>
            </a:extLst>
          </p:cNvPr>
          <p:cNvSpPr txBox="1"/>
          <p:nvPr/>
        </p:nvSpPr>
        <p:spPr>
          <a:xfrm>
            <a:off x="3254778" y="3253137"/>
            <a:ext cx="1793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stud</a:t>
            </a:r>
            <a:r>
              <a:rPr lang="tr-TR" sz="3200" b="1" dirty="0" err="1">
                <a:solidFill>
                  <a:srgbClr val="FF0000"/>
                </a:solidFill>
              </a:rPr>
              <a:t>ies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57BAD36F-BA55-51D6-1CD4-37EC347FA8A0}"/>
              </a:ext>
            </a:extLst>
          </p:cNvPr>
          <p:cNvSpPr txBox="1"/>
          <p:nvPr/>
        </p:nvSpPr>
        <p:spPr>
          <a:xfrm>
            <a:off x="1211158" y="3253138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study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21" name="Ok: Sağ 20">
            <a:extLst>
              <a:ext uri="{FF2B5EF4-FFF2-40B4-BE49-F238E27FC236}">
                <a16:creationId xmlns:a16="http://schemas.microsoft.com/office/drawing/2014/main" id="{6A9E0472-6588-6BFA-C44D-799C610F11B7}"/>
              </a:ext>
            </a:extLst>
          </p:cNvPr>
          <p:cNvSpPr/>
          <p:nvPr/>
        </p:nvSpPr>
        <p:spPr>
          <a:xfrm>
            <a:off x="2458379" y="3433769"/>
            <a:ext cx="692458" cy="275208"/>
          </a:xfrm>
          <a:prstGeom prst="rightArrow">
            <a:avLst/>
          </a:prstGeom>
          <a:solidFill>
            <a:srgbClr val="5672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0B18718E-521D-D0AC-6706-C998B6335DDA}"/>
              </a:ext>
            </a:extLst>
          </p:cNvPr>
          <p:cNvSpPr txBox="1"/>
          <p:nvPr/>
        </p:nvSpPr>
        <p:spPr>
          <a:xfrm>
            <a:off x="481263" y="4018543"/>
            <a:ext cx="10721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/>
              <a:t>-</a:t>
            </a:r>
            <a:r>
              <a:rPr lang="tr-TR" sz="2800" b="1" dirty="0" err="1">
                <a:solidFill>
                  <a:srgbClr val="FF0000"/>
                </a:solidFill>
              </a:rPr>
              <a:t>Have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fiili sonuna ek almak yerine </a:t>
            </a:r>
            <a:r>
              <a:rPr lang="tr-TR" sz="2800" dirty="0"/>
              <a:t>-</a:t>
            </a:r>
            <a:r>
              <a:rPr lang="tr-TR" sz="2800" b="1" dirty="0">
                <a:solidFill>
                  <a:srgbClr val="FF0000"/>
                </a:solidFill>
              </a:rPr>
              <a:t>has</a:t>
            </a:r>
            <a:r>
              <a:rPr lang="tr-TR" sz="2800" dirty="0"/>
              <a:t> </a:t>
            </a:r>
            <a:r>
              <a:rPr lang="tr-TR" sz="2000" dirty="0"/>
              <a:t>fiiline dönüşür.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0119A3D1-155B-170B-4E1F-286DE647FC78}"/>
              </a:ext>
            </a:extLst>
          </p:cNvPr>
          <p:cNvSpPr txBox="1"/>
          <p:nvPr/>
        </p:nvSpPr>
        <p:spPr>
          <a:xfrm>
            <a:off x="5335641" y="4432113"/>
            <a:ext cx="43039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She</a:t>
            </a:r>
            <a:r>
              <a:rPr lang="tr-TR" sz="3200" b="1" dirty="0"/>
              <a:t> </a:t>
            </a:r>
            <a:r>
              <a:rPr lang="tr-TR" sz="3200" b="1" dirty="0">
                <a:solidFill>
                  <a:srgbClr val="FF0000"/>
                </a:solidFill>
              </a:rPr>
              <a:t>has</a:t>
            </a:r>
            <a:r>
              <a:rPr lang="tr-TR" sz="3200" b="1" dirty="0"/>
              <a:t> </a:t>
            </a:r>
            <a:r>
              <a:rPr lang="tr-TR" sz="3200" b="1" dirty="0" err="1"/>
              <a:t>dinner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C9D04B80-5611-1157-FAF8-1C11D30B1866}"/>
              </a:ext>
            </a:extLst>
          </p:cNvPr>
          <p:cNvSpPr txBox="1"/>
          <p:nvPr/>
        </p:nvSpPr>
        <p:spPr>
          <a:xfrm>
            <a:off x="2066071" y="4412257"/>
            <a:ext cx="281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/>
              <a:t>have</a:t>
            </a:r>
            <a:r>
              <a:rPr lang="tr-TR" sz="3200" b="1" dirty="0"/>
              <a:t> </a:t>
            </a:r>
            <a:r>
              <a:rPr lang="tr-TR" sz="3200" b="1" dirty="0" err="1"/>
              <a:t>dinner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25" name="Ok: Sağ 24">
            <a:extLst>
              <a:ext uri="{FF2B5EF4-FFF2-40B4-BE49-F238E27FC236}">
                <a16:creationId xmlns:a16="http://schemas.microsoft.com/office/drawing/2014/main" id="{8A66D915-7AE0-B6A9-7909-84FCEFFE8BAC}"/>
              </a:ext>
            </a:extLst>
          </p:cNvPr>
          <p:cNvSpPr/>
          <p:nvPr/>
        </p:nvSpPr>
        <p:spPr>
          <a:xfrm>
            <a:off x="4539242" y="4612745"/>
            <a:ext cx="692458" cy="275208"/>
          </a:xfrm>
          <a:prstGeom prst="rightArrow">
            <a:avLst/>
          </a:prstGeom>
          <a:solidFill>
            <a:srgbClr val="5672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8C997B30-3DEE-77A9-28C9-0EF79A53EE37}"/>
              </a:ext>
            </a:extLst>
          </p:cNvPr>
          <p:cNvSpPr txBox="1"/>
          <p:nvPr/>
        </p:nvSpPr>
        <p:spPr>
          <a:xfrm>
            <a:off x="1043238" y="5390746"/>
            <a:ext cx="1072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/>
              <a:t>Bu kurallar dışındaki tüm fiiller arkasından –</a:t>
            </a:r>
            <a:r>
              <a:rPr lang="tr-TR" sz="3200" b="1" dirty="0">
                <a:solidFill>
                  <a:srgbClr val="FF0000"/>
                </a:solidFill>
              </a:rPr>
              <a:t>s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eki alır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9" grpId="0"/>
      <p:bldP spid="20" grpId="0"/>
      <p:bldP spid="21" grpId="0" animBg="1"/>
      <p:bldP spid="22" grpId="0"/>
      <p:bldP spid="23" grpId="0"/>
      <p:bldP spid="24" grpId="0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6BEE2A4-F603-D02B-2A2B-280A30240116}"/>
              </a:ext>
            </a:extLst>
          </p:cNvPr>
          <p:cNvSpPr txBox="1"/>
          <p:nvPr/>
        </p:nvSpPr>
        <p:spPr>
          <a:xfrm>
            <a:off x="1" y="1725283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00B050"/>
                </a:solidFill>
              </a:rPr>
              <a:t>DAILY ROUTINES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C4F3F3-E849-ACAC-1D5A-42C5BB75C68D}"/>
              </a:ext>
            </a:extLst>
          </p:cNvPr>
          <p:cNvSpPr txBox="1"/>
          <p:nvPr/>
        </p:nvSpPr>
        <p:spPr>
          <a:xfrm>
            <a:off x="0" y="313714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(Günlük Rutinler)</a:t>
            </a:r>
          </a:p>
        </p:txBody>
      </p:sp>
    </p:spTree>
    <p:extLst>
      <p:ext uri="{BB962C8B-B14F-4D97-AF65-F5344CB8AC3E}">
        <p14:creationId xmlns:p14="http://schemas.microsoft.com/office/powerpoint/2010/main" val="59414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2F1794E-0D4D-5BD1-5B7A-56B2B2BB35AD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https://www.egetolgayaltinay.com/lessons/102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B7435D0-D659-1F4B-5DBF-9B810A269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347">
            <a:off x="8137310" y="3477059"/>
            <a:ext cx="3603477" cy="2662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0111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B0465EB-2405-A234-6F87-DE8110AF4D3E}"/>
              </a:ext>
            </a:extLst>
          </p:cNvPr>
          <p:cNvSpPr txBox="1"/>
          <p:nvPr/>
        </p:nvSpPr>
        <p:spPr>
          <a:xfrm>
            <a:off x="3255220" y="282308"/>
            <a:ext cx="624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Time </a:t>
            </a:r>
            <a:r>
              <a:rPr lang="tr-TR" sz="2400" b="1" dirty="0" err="1"/>
              <a:t>Expressions</a:t>
            </a:r>
            <a:endParaRPr lang="tr-TR" sz="2400" b="1" dirty="0"/>
          </a:p>
          <a:p>
            <a:pPr algn="ctr"/>
            <a:r>
              <a:rPr lang="tr-TR" sz="2000" b="1" dirty="0"/>
              <a:t>(Zaman Belirteçleri)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BEE0624-E0D6-1769-E84E-CF14800DECD2}"/>
              </a:ext>
            </a:extLst>
          </p:cNvPr>
          <p:cNvSpPr txBox="1"/>
          <p:nvPr/>
        </p:nvSpPr>
        <p:spPr>
          <a:xfrm>
            <a:off x="6159973" y="4387943"/>
            <a:ext cx="172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every</a:t>
            </a:r>
            <a:endParaRPr lang="tr-TR" sz="28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6EE5F34-EDB8-D3D4-0BB8-E84B7A2A1E15}"/>
              </a:ext>
            </a:extLst>
          </p:cNvPr>
          <p:cNvSpPr txBox="1"/>
          <p:nvPr/>
        </p:nvSpPr>
        <p:spPr>
          <a:xfrm>
            <a:off x="6483605" y="4724372"/>
            <a:ext cx="106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>
                <a:solidFill>
                  <a:srgbClr val="00A249"/>
                </a:solidFill>
              </a:rPr>
              <a:t>(her)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231864D-40E7-F69B-952C-2D754EEDE573}"/>
              </a:ext>
            </a:extLst>
          </p:cNvPr>
          <p:cNvSpPr txBox="1"/>
          <p:nvPr/>
        </p:nvSpPr>
        <p:spPr>
          <a:xfrm>
            <a:off x="7982549" y="3689472"/>
            <a:ext cx="172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day</a:t>
            </a:r>
            <a:endParaRPr lang="tr-TR" sz="28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D0C65BE-D115-CE81-B8E5-82983A2C58D4}"/>
              </a:ext>
            </a:extLst>
          </p:cNvPr>
          <p:cNvSpPr txBox="1"/>
          <p:nvPr/>
        </p:nvSpPr>
        <p:spPr>
          <a:xfrm>
            <a:off x="7982549" y="4149293"/>
            <a:ext cx="172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week</a:t>
            </a:r>
            <a:endParaRPr lang="tr-TR" sz="28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3712C28-30F1-FE7A-9EC9-3A97117BF837}"/>
              </a:ext>
            </a:extLst>
          </p:cNvPr>
          <p:cNvSpPr txBox="1"/>
          <p:nvPr/>
        </p:nvSpPr>
        <p:spPr>
          <a:xfrm>
            <a:off x="7982549" y="4634399"/>
            <a:ext cx="172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year</a:t>
            </a:r>
            <a:endParaRPr lang="tr-TR" sz="28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CE2F620-3CD4-4704-17AC-E0DF1C20835C}"/>
              </a:ext>
            </a:extLst>
          </p:cNvPr>
          <p:cNvSpPr txBox="1"/>
          <p:nvPr/>
        </p:nvSpPr>
        <p:spPr>
          <a:xfrm>
            <a:off x="7888229" y="5073856"/>
            <a:ext cx="172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Summer</a:t>
            </a:r>
            <a:endParaRPr lang="tr-TR" sz="28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9E5C1BE-E128-6E3B-48B3-02C9D570471A}"/>
              </a:ext>
            </a:extLst>
          </p:cNvPr>
          <p:cNvSpPr txBox="1"/>
          <p:nvPr/>
        </p:nvSpPr>
        <p:spPr>
          <a:xfrm>
            <a:off x="7982549" y="5546656"/>
            <a:ext cx="172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March</a:t>
            </a:r>
            <a:endParaRPr lang="tr-TR" sz="28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18060F0-3CA4-77A1-D495-25280620FCFD}"/>
              </a:ext>
            </a:extLst>
          </p:cNvPr>
          <p:cNvSpPr txBox="1"/>
          <p:nvPr/>
        </p:nvSpPr>
        <p:spPr>
          <a:xfrm>
            <a:off x="8611647" y="3709249"/>
            <a:ext cx="248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(her gün)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8E9B49A-9804-A8D9-0432-24C0B20CB914}"/>
              </a:ext>
            </a:extLst>
          </p:cNvPr>
          <p:cNvSpPr txBox="1"/>
          <p:nvPr/>
        </p:nvSpPr>
        <p:spPr>
          <a:xfrm>
            <a:off x="8892073" y="4188605"/>
            <a:ext cx="182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(her hafta)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F4BC30F-A3B6-5488-8775-1276A5CA8128}"/>
              </a:ext>
            </a:extLst>
          </p:cNvPr>
          <p:cNvSpPr txBox="1"/>
          <p:nvPr/>
        </p:nvSpPr>
        <p:spPr>
          <a:xfrm>
            <a:off x="8741737" y="4669780"/>
            <a:ext cx="212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(her yıl)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17EA740-73C1-2C39-0C62-4B55C9997489}"/>
              </a:ext>
            </a:extLst>
          </p:cNvPr>
          <p:cNvSpPr txBox="1"/>
          <p:nvPr/>
        </p:nvSpPr>
        <p:spPr>
          <a:xfrm>
            <a:off x="9225969" y="5135251"/>
            <a:ext cx="184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(her yaz)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27FE3A4-4588-B197-088D-619DC1924C53}"/>
              </a:ext>
            </a:extLst>
          </p:cNvPr>
          <p:cNvSpPr txBox="1"/>
          <p:nvPr/>
        </p:nvSpPr>
        <p:spPr>
          <a:xfrm>
            <a:off x="8996307" y="5596916"/>
            <a:ext cx="203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(her mart)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15E124E-92CB-9A63-1A15-909C9C8C75F0}"/>
              </a:ext>
            </a:extLst>
          </p:cNvPr>
          <p:cNvSpPr txBox="1"/>
          <p:nvPr/>
        </p:nvSpPr>
        <p:spPr>
          <a:xfrm>
            <a:off x="1365998" y="1926616"/>
            <a:ext cx="172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at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3373E05-74C8-DEC1-E46D-CF3ABE376033}"/>
              </a:ext>
            </a:extLst>
          </p:cNvPr>
          <p:cNvSpPr txBox="1"/>
          <p:nvPr/>
        </p:nvSpPr>
        <p:spPr>
          <a:xfrm>
            <a:off x="6096000" y="1986410"/>
            <a:ext cx="172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on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B2CBEAA7-1DEB-5F6C-B626-88244251FCA1}"/>
              </a:ext>
            </a:extLst>
          </p:cNvPr>
          <p:cNvSpPr txBox="1"/>
          <p:nvPr/>
        </p:nvSpPr>
        <p:spPr>
          <a:xfrm>
            <a:off x="1365999" y="4632646"/>
            <a:ext cx="172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in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6EE97BC4-3241-40BC-4E6D-14C5DD34A35E}"/>
              </a:ext>
            </a:extLst>
          </p:cNvPr>
          <p:cNvSpPr txBox="1"/>
          <p:nvPr/>
        </p:nvSpPr>
        <p:spPr>
          <a:xfrm>
            <a:off x="3174331" y="1180485"/>
            <a:ext cx="236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5 </a:t>
            </a:r>
            <a:r>
              <a:rPr lang="tr-TR" sz="2800" b="1" dirty="0" err="1"/>
              <a:t>o’clock</a:t>
            </a:r>
            <a:endParaRPr lang="tr-TR" sz="2800" b="1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61BBC146-14A6-09E3-8938-385F840785C5}"/>
              </a:ext>
            </a:extLst>
          </p:cNvPr>
          <p:cNvSpPr txBox="1"/>
          <p:nvPr/>
        </p:nvSpPr>
        <p:spPr>
          <a:xfrm>
            <a:off x="3174331" y="1640306"/>
            <a:ext cx="172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night</a:t>
            </a:r>
            <a:endParaRPr lang="tr-TR" sz="2800" b="1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44EED16F-106F-C6AC-FC27-7C6E8F4FBD21}"/>
              </a:ext>
            </a:extLst>
          </p:cNvPr>
          <p:cNvSpPr txBox="1"/>
          <p:nvPr/>
        </p:nvSpPr>
        <p:spPr>
          <a:xfrm>
            <a:off x="3174331" y="2125412"/>
            <a:ext cx="172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noon</a:t>
            </a:r>
            <a:endParaRPr lang="tr-TR" sz="2800" b="1" dirty="0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A1D0D0F4-F75A-F4CD-D6C3-4CB3C01D553C}"/>
              </a:ext>
            </a:extLst>
          </p:cNvPr>
          <p:cNvSpPr txBox="1"/>
          <p:nvPr/>
        </p:nvSpPr>
        <p:spPr>
          <a:xfrm>
            <a:off x="3174330" y="2776912"/>
            <a:ext cx="234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weekends</a:t>
            </a:r>
            <a:endParaRPr lang="tr-TR" sz="2800" b="1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5DC93D81-57F8-7C74-5E37-C42F885628BF}"/>
              </a:ext>
            </a:extLst>
          </p:cNvPr>
          <p:cNvSpPr txBox="1"/>
          <p:nvPr/>
        </p:nvSpPr>
        <p:spPr>
          <a:xfrm>
            <a:off x="4605486" y="1200358"/>
            <a:ext cx="211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(saat 5’te)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A4215FE-BB47-3821-7E11-CB33A495C3B6}"/>
              </a:ext>
            </a:extLst>
          </p:cNvPr>
          <p:cNvSpPr txBox="1"/>
          <p:nvPr/>
        </p:nvSpPr>
        <p:spPr>
          <a:xfrm>
            <a:off x="4067072" y="1662023"/>
            <a:ext cx="237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(geceleyin)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EB77F262-8B52-DBDE-BE31-AFD28FD71FA9}"/>
              </a:ext>
            </a:extLst>
          </p:cNvPr>
          <p:cNvSpPr txBox="1"/>
          <p:nvPr/>
        </p:nvSpPr>
        <p:spPr>
          <a:xfrm>
            <a:off x="4067071" y="2147383"/>
            <a:ext cx="234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(öğleyin)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BE6017BD-A383-FB89-2BDC-33A91C1137ED}"/>
              </a:ext>
            </a:extLst>
          </p:cNvPr>
          <p:cNvSpPr txBox="1"/>
          <p:nvPr/>
        </p:nvSpPr>
        <p:spPr>
          <a:xfrm>
            <a:off x="4067072" y="3122504"/>
            <a:ext cx="309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(hafta sonları)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3C3AA357-624C-0E5E-B821-14A40298381D}"/>
              </a:ext>
            </a:extLst>
          </p:cNvPr>
          <p:cNvSpPr txBox="1"/>
          <p:nvPr/>
        </p:nvSpPr>
        <p:spPr>
          <a:xfrm>
            <a:off x="7865621" y="1275182"/>
            <a:ext cx="236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Sunday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A85E7B42-1731-2274-D5D1-F266B40C5DE3}"/>
              </a:ext>
            </a:extLst>
          </p:cNvPr>
          <p:cNvSpPr txBox="1"/>
          <p:nvPr/>
        </p:nvSpPr>
        <p:spPr>
          <a:xfrm>
            <a:off x="7938921" y="1929600"/>
            <a:ext cx="211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weekdays</a:t>
            </a:r>
            <a:endParaRPr lang="tr-TR" sz="2800" b="1" dirty="0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59507000-9BB1-B28E-1390-D4CC462DE608}"/>
              </a:ext>
            </a:extLst>
          </p:cNvPr>
          <p:cNvSpPr txBox="1"/>
          <p:nvPr/>
        </p:nvSpPr>
        <p:spPr>
          <a:xfrm>
            <a:off x="7952656" y="2714622"/>
            <a:ext cx="428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Sunday </a:t>
            </a:r>
            <a:r>
              <a:rPr lang="tr-TR" sz="2800" b="1" dirty="0" err="1"/>
              <a:t>morning</a:t>
            </a:r>
            <a:endParaRPr lang="tr-TR" sz="2800" b="1" dirty="0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4D174C39-AA56-622F-7A4A-B9AACFC76204}"/>
              </a:ext>
            </a:extLst>
          </p:cNvPr>
          <p:cNvSpPr txBox="1"/>
          <p:nvPr/>
        </p:nvSpPr>
        <p:spPr>
          <a:xfrm>
            <a:off x="8996307" y="1312266"/>
            <a:ext cx="2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(Pazar günü)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1B8BFD1F-E790-800C-35FD-1813E1ACBAD1}"/>
              </a:ext>
            </a:extLst>
          </p:cNvPr>
          <p:cNvSpPr txBox="1"/>
          <p:nvPr/>
        </p:nvSpPr>
        <p:spPr>
          <a:xfrm>
            <a:off x="8056344" y="2323989"/>
            <a:ext cx="369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(hafta içi günlerde)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9DA3E41D-242D-5BA9-3D39-FCE207D20D54}"/>
              </a:ext>
            </a:extLst>
          </p:cNvPr>
          <p:cNvSpPr txBox="1"/>
          <p:nvPr/>
        </p:nvSpPr>
        <p:spPr>
          <a:xfrm>
            <a:off x="8492466" y="3145326"/>
            <a:ext cx="271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(Pazar sabah)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753B44C1-645C-F694-CD17-1B5F15847681}"/>
              </a:ext>
            </a:extLst>
          </p:cNvPr>
          <p:cNvSpPr txBox="1"/>
          <p:nvPr/>
        </p:nvSpPr>
        <p:spPr>
          <a:xfrm>
            <a:off x="3095077" y="3595335"/>
            <a:ext cx="236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morning</a:t>
            </a:r>
            <a:endParaRPr lang="tr-TR" sz="2400" b="1" dirty="0"/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1934A39D-A264-986F-9C27-354AF9192599}"/>
              </a:ext>
            </a:extLst>
          </p:cNvPr>
          <p:cNvSpPr txBox="1"/>
          <p:nvPr/>
        </p:nvSpPr>
        <p:spPr>
          <a:xfrm>
            <a:off x="3108969" y="4053131"/>
            <a:ext cx="247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afternoon</a:t>
            </a:r>
            <a:endParaRPr lang="tr-TR" sz="2400" b="1" dirty="0"/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0178E6F6-CA70-20F9-9A22-8B6B38B4D281}"/>
              </a:ext>
            </a:extLst>
          </p:cNvPr>
          <p:cNvSpPr txBox="1"/>
          <p:nvPr/>
        </p:nvSpPr>
        <p:spPr>
          <a:xfrm>
            <a:off x="4845057" y="3632016"/>
            <a:ext cx="211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(sabah)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6C1B23FE-0BAE-607C-6C77-3197AC26F656}"/>
              </a:ext>
            </a:extLst>
          </p:cNvPr>
          <p:cNvSpPr txBox="1"/>
          <p:nvPr/>
        </p:nvSpPr>
        <p:spPr>
          <a:xfrm>
            <a:off x="4961472" y="4056920"/>
            <a:ext cx="2698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(öğlen)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B0FED750-A83D-BEB5-B22C-2417D00FCDA6}"/>
              </a:ext>
            </a:extLst>
          </p:cNvPr>
          <p:cNvSpPr txBox="1"/>
          <p:nvPr/>
        </p:nvSpPr>
        <p:spPr>
          <a:xfrm>
            <a:off x="3067811" y="4502254"/>
            <a:ext cx="236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evening</a:t>
            </a:r>
            <a:endParaRPr lang="tr-TR" sz="2400" b="1" dirty="0"/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5CB1F50D-B659-0910-0A3E-DABC2141950B}"/>
              </a:ext>
            </a:extLst>
          </p:cNvPr>
          <p:cNvSpPr txBox="1"/>
          <p:nvPr/>
        </p:nvSpPr>
        <p:spPr>
          <a:xfrm>
            <a:off x="4662246" y="4482396"/>
            <a:ext cx="172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A249"/>
                </a:solidFill>
              </a:rPr>
              <a:t>(akşam)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30798A5A-9219-3FBC-2C2A-7888C61A4E52}"/>
              </a:ext>
            </a:extLst>
          </p:cNvPr>
          <p:cNvSpPr txBox="1"/>
          <p:nvPr/>
        </p:nvSpPr>
        <p:spPr>
          <a:xfrm>
            <a:off x="3102851" y="5038514"/>
            <a:ext cx="172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February</a:t>
            </a:r>
            <a:endParaRPr lang="tr-TR" sz="2400" b="1" dirty="0"/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D6E5935D-5B9A-650D-0447-C97B9D488564}"/>
              </a:ext>
            </a:extLst>
          </p:cNvPr>
          <p:cNvSpPr txBox="1"/>
          <p:nvPr/>
        </p:nvSpPr>
        <p:spPr>
          <a:xfrm>
            <a:off x="4338498" y="5097308"/>
            <a:ext cx="2345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solidFill>
                  <a:srgbClr val="00A249"/>
                </a:solidFill>
              </a:rPr>
              <a:t>(Şubatta)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C53CA77A-4726-23C2-B969-248263EF5297}"/>
              </a:ext>
            </a:extLst>
          </p:cNvPr>
          <p:cNvSpPr txBox="1"/>
          <p:nvPr/>
        </p:nvSpPr>
        <p:spPr>
          <a:xfrm>
            <a:off x="3226597" y="5546656"/>
            <a:ext cx="172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Spring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CE162726-2D05-95DC-4D46-35683C066766}"/>
              </a:ext>
            </a:extLst>
          </p:cNvPr>
          <p:cNvSpPr txBox="1"/>
          <p:nvPr/>
        </p:nvSpPr>
        <p:spPr>
          <a:xfrm>
            <a:off x="4128150" y="5596916"/>
            <a:ext cx="2345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solidFill>
                  <a:srgbClr val="00A249"/>
                </a:solidFill>
              </a:rPr>
              <a:t>(İlkbaharda)</a:t>
            </a:r>
          </a:p>
        </p:txBody>
      </p:sp>
    </p:spTree>
    <p:extLst>
      <p:ext uri="{BB962C8B-B14F-4D97-AF65-F5344CB8AC3E}">
        <p14:creationId xmlns:p14="http://schemas.microsoft.com/office/powerpoint/2010/main" val="3594829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: Sağ 3">
            <a:extLst>
              <a:ext uri="{FF2B5EF4-FFF2-40B4-BE49-F238E27FC236}">
                <a16:creationId xmlns:a16="http://schemas.microsoft.com/office/drawing/2014/main" id="{89455EF4-6E87-BFF6-3772-C8E931693AC5}"/>
              </a:ext>
            </a:extLst>
          </p:cNvPr>
          <p:cNvSpPr/>
          <p:nvPr/>
        </p:nvSpPr>
        <p:spPr>
          <a:xfrm rot="7729625">
            <a:off x="2995194" y="4212904"/>
            <a:ext cx="528890" cy="567890"/>
          </a:xfrm>
          <a:prstGeom prst="rightArrow">
            <a:avLst/>
          </a:prstGeom>
          <a:solidFill>
            <a:srgbClr val="C0E1B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04DF1529-424C-1564-8749-CDD2A1893F84}"/>
              </a:ext>
            </a:extLst>
          </p:cNvPr>
          <p:cNvSpPr/>
          <p:nvPr/>
        </p:nvSpPr>
        <p:spPr>
          <a:xfrm rot="5400000">
            <a:off x="6132255" y="4212904"/>
            <a:ext cx="495380" cy="567890"/>
          </a:xfrm>
          <a:prstGeom prst="rightArrow">
            <a:avLst/>
          </a:prstGeom>
          <a:solidFill>
            <a:srgbClr val="EC7C8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A6E99258-5880-BD6A-12D5-FA1633E197D4}"/>
              </a:ext>
            </a:extLst>
          </p:cNvPr>
          <p:cNvSpPr/>
          <p:nvPr/>
        </p:nvSpPr>
        <p:spPr>
          <a:xfrm rot="3768413">
            <a:off x="8970610" y="4212904"/>
            <a:ext cx="495380" cy="567890"/>
          </a:xfrm>
          <a:prstGeom prst="rightArrow">
            <a:avLst/>
          </a:prstGeom>
          <a:solidFill>
            <a:srgbClr val="5DE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D5CD302-D941-1B68-FA4C-6D69BB08FDEB}"/>
              </a:ext>
            </a:extLst>
          </p:cNvPr>
          <p:cNvSpPr/>
          <p:nvPr/>
        </p:nvSpPr>
        <p:spPr>
          <a:xfrm>
            <a:off x="704250" y="4841076"/>
            <a:ext cx="3070459" cy="1063272"/>
          </a:xfrm>
          <a:prstGeom prst="roundRect">
            <a:avLst/>
          </a:prstGeom>
          <a:solidFill>
            <a:srgbClr val="C0E1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E45168E-F6C1-F4FD-F6CB-2FB39A9D3020}"/>
              </a:ext>
            </a:extLst>
          </p:cNvPr>
          <p:cNvSpPr/>
          <p:nvPr/>
        </p:nvSpPr>
        <p:spPr>
          <a:xfrm>
            <a:off x="4806471" y="4841076"/>
            <a:ext cx="3070459" cy="1069120"/>
          </a:xfrm>
          <a:prstGeom prst="roundRect">
            <a:avLst/>
          </a:prstGeom>
          <a:solidFill>
            <a:srgbClr val="EC7C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980FEE0-DDD5-3A2D-0962-966E9C68B73D}"/>
              </a:ext>
            </a:extLst>
          </p:cNvPr>
          <p:cNvSpPr/>
          <p:nvPr/>
        </p:nvSpPr>
        <p:spPr>
          <a:xfrm>
            <a:off x="8549094" y="4835228"/>
            <a:ext cx="3070459" cy="1069120"/>
          </a:xfrm>
          <a:prstGeom prst="roundRect">
            <a:avLst/>
          </a:prstGeom>
          <a:solidFill>
            <a:srgbClr val="5DE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D7E7542-4F82-53B9-A360-FC7B02098A5D}"/>
              </a:ext>
            </a:extLst>
          </p:cNvPr>
          <p:cNvSpPr txBox="1"/>
          <p:nvPr/>
        </p:nvSpPr>
        <p:spPr>
          <a:xfrm>
            <a:off x="858919" y="4995512"/>
            <a:ext cx="27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Saatlerden önce</a:t>
            </a:r>
          </a:p>
          <a:p>
            <a:pPr algn="ctr"/>
            <a:r>
              <a:rPr lang="tr-TR" sz="2000" b="1" dirty="0"/>
              <a:t>«at» gelir.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B9B144F-1948-42AF-BE72-D89A93953FE7}"/>
              </a:ext>
            </a:extLst>
          </p:cNvPr>
          <p:cNvSpPr txBox="1"/>
          <p:nvPr/>
        </p:nvSpPr>
        <p:spPr>
          <a:xfrm>
            <a:off x="4961140" y="5015845"/>
            <a:ext cx="27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Günlerden önce</a:t>
            </a:r>
          </a:p>
          <a:p>
            <a:pPr algn="ctr"/>
            <a:r>
              <a:rPr lang="tr-TR" sz="2000" b="1" dirty="0"/>
              <a:t>«on» gelir.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134D116-7D0E-9FF8-1B0D-B7ECD70D9D0C}"/>
              </a:ext>
            </a:extLst>
          </p:cNvPr>
          <p:cNvSpPr txBox="1"/>
          <p:nvPr/>
        </p:nvSpPr>
        <p:spPr>
          <a:xfrm>
            <a:off x="8726630" y="4973245"/>
            <a:ext cx="27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Aylardan önce</a:t>
            </a:r>
          </a:p>
          <a:p>
            <a:pPr algn="ctr"/>
            <a:r>
              <a:rPr lang="tr-TR" sz="2000" b="1" dirty="0"/>
              <a:t>«in» gelir.</a:t>
            </a:r>
          </a:p>
        </p:txBody>
      </p:sp>
    </p:spTree>
    <p:extLst>
      <p:ext uri="{BB962C8B-B14F-4D97-AF65-F5344CB8AC3E}">
        <p14:creationId xmlns:p14="http://schemas.microsoft.com/office/powerpoint/2010/main" val="351155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2F1794E-0D4D-5BD1-5B7A-56B2B2BB35AD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https://www.egetolgayaltinay.com/lessons/100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7BBF2A5-DA78-653A-1816-3958CA886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7736">
            <a:off x="8198998" y="3570882"/>
            <a:ext cx="3633225" cy="268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1503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703B5C-89B4-14C7-35DE-3E93035B6CA7}"/>
              </a:ext>
            </a:extLst>
          </p:cNvPr>
          <p:cNvSpPr txBox="1"/>
          <p:nvPr/>
        </p:nvSpPr>
        <p:spPr>
          <a:xfrm>
            <a:off x="1183908" y="1183908"/>
            <a:ext cx="20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I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(Ben)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25C22DE-9B97-6F93-1216-E2224C2848B4}"/>
              </a:ext>
            </a:extLst>
          </p:cNvPr>
          <p:cNvSpPr txBox="1"/>
          <p:nvPr/>
        </p:nvSpPr>
        <p:spPr>
          <a:xfrm>
            <a:off x="1183908" y="1707128"/>
            <a:ext cx="20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You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(Sen/Siz)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27C5540-4147-1766-A71A-C87B73035C5A}"/>
              </a:ext>
            </a:extLst>
          </p:cNvPr>
          <p:cNvSpPr txBox="1"/>
          <p:nvPr/>
        </p:nvSpPr>
        <p:spPr>
          <a:xfrm>
            <a:off x="1183908" y="2306454"/>
            <a:ext cx="20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We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(Biz)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2176A0-1BB5-C34D-93AD-5D8CC028FEF6}"/>
              </a:ext>
            </a:extLst>
          </p:cNvPr>
          <p:cNvSpPr txBox="1"/>
          <p:nvPr/>
        </p:nvSpPr>
        <p:spPr>
          <a:xfrm>
            <a:off x="1183908" y="2905780"/>
            <a:ext cx="20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They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(Onlar)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E8AA113-5B1F-C570-0DA8-BD3F96B483F3}"/>
              </a:ext>
            </a:extLst>
          </p:cNvPr>
          <p:cNvSpPr txBox="1"/>
          <p:nvPr/>
        </p:nvSpPr>
        <p:spPr>
          <a:xfrm>
            <a:off x="648101" y="3766717"/>
            <a:ext cx="332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He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(O)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A774CF1-00AF-4824-E8F5-4B78507F79A2}"/>
              </a:ext>
            </a:extLst>
          </p:cNvPr>
          <p:cNvSpPr txBox="1"/>
          <p:nvPr/>
        </p:nvSpPr>
        <p:spPr>
          <a:xfrm>
            <a:off x="1224009" y="5488589"/>
            <a:ext cx="209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>
                <a:solidFill>
                  <a:srgbClr val="00B050"/>
                </a:solidFill>
              </a:rPr>
              <a:t>(Özel İsimler)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904FAAD-E338-CB71-0E68-DE2BA51C720D}"/>
              </a:ext>
            </a:extLst>
          </p:cNvPr>
          <p:cNvSpPr txBox="1"/>
          <p:nvPr/>
        </p:nvSpPr>
        <p:spPr>
          <a:xfrm>
            <a:off x="571097" y="4311611"/>
            <a:ext cx="340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She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(O)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D3F72F0-EC02-D479-9F5A-4B5A9D53B520}"/>
              </a:ext>
            </a:extLst>
          </p:cNvPr>
          <p:cNvSpPr txBox="1"/>
          <p:nvPr/>
        </p:nvSpPr>
        <p:spPr>
          <a:xfrm>
            <a:off x="723495" y="4889262"/>
            <a:ext cx="3099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It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(O)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A30E243-CC88-4747-C5DF-D7B7DFC0D25B}"/>
              </a:ext>
            </a:extLst>
          </p:cNvPr>
          <p:cNvSpPr txBox="1"/>
          <p:nvPr/>
        </p:nvSpPr>
        <p:spPr>
          <a:xfrm>
            <a:off x="1121345" y="455716"/>
            <a:ext cx="521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(-) </a:t>
            </a:r>
            <a:r>
              <a:rPr lang="tr-TR" sz="2400" b="1" dirty="0" err="1"/>
              <a:t>Negative</a:t>
            </a:r>
            <a:r>
              <a:rPr lang="tr-TR" sz="2400" b="1" dirty="0"/>
              <a:t>: (Olumsuz)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5765E5F-8AE8-EF76-C2F3-3CBDB4C70539}"/>
              </a:ext>
            </a:extLst>
          </p:cNvPr>
          <p:cNvSpPr txBox="1"/>
          <p:nvPr/>
        </p:nvSpPr>
        <p:spPr>
          <a:xfrm>
            <a:off x="3822832" y="2052588"/>
            <a:ext cx="295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don’t</a:t>
            </a:r>
            <a:r>
              <a:rPr lang="tr-TR" sz="3200" b="1" dirty="0"/>
              <a:t> </a:t>
            </a:r>
            <a:r>
              <a:rPr lang="tr-TR" sz="3200" b="1" dirty="0" err="1"/>
              <a:t>get</a:t>
            </a:r>
            <a:r>
              <a:rPr lang="tr-TR" sz="3200" b="1" dirty="0"/>
              <a:t> </a:t>
            </a:r>
            <a:r>
              <a:rPr lang="tr-TR" sz="3200" b="1" dirty="0" err="1"/>
              <a:t>up</a:t>
            </a:r>
            <a:endParaRPr lang="tr-TR" sz="28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DC7AC58-641C-507D-2D0A-882B6A54CFBB}"/>
              </a:ext>
            </a:extLst>
          </p:cNvPr>
          <p:cNvSpPr txBox="1"/>
          <p:nvPr/>
        </p:nvSpPr>
        <p:spPr>
          <a:xfrm>
            <a:off x="3822832" y="4600437"/>
            <a:ext cx="2966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doesn’t</a:t>
            </a:r>
            <a:r>
              <a:rPr lang="tr-TR" sz="3200" b="1" dirty="0"/>
              <a:t> </a:t>
            </a:r>
            <a:r>
              <a:rPr lang="tr-TR" sz="3200" b="1" dirty="0" err="1"/>
              <a:t>get</a:t>
            </a:r>
            <a:r>
              <a:rPr lang="tr-TR" sz="3200" b="1" dirty="0"/>
              <a:t> </a:t>
            </a:r>
            <a:r>
              <a:rPr lang="tr-TR" sz="3200" b="1" dirty="0" err="1"/>
              <a:t>up</a:t>
            </a:r>
            <a:endParaRPr lang="tr-TR" sz="32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D1B7167-3C5E-D5EC-B7F8-14DA20687394}"/>
              </a:ext>
            </a:extLst>
          </p:cNvPr>
          <p:cNvSpPr txBox="1"/>
          <p:nvPr/>
        </p:nvSpPr>
        <p:spPr>
          <a:xfrm>
            <a:off x="6874042" y="455716"/>
            <a:ext cx="5276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i="1" dirty="0"/>
              <a:t>I </a:t>
            </a:r>
            <a:r>
              <a:rPr lang="tr-TR" sz="2600" b="1" i="1" dirty="0" err="1">
                <a:solidFill>
                  <a:srgbClr val="FF0000"/>
                </a:solidFill>
              </a:rPr>
              <a:t>don’t</a:t>
            </a:r>
            <a:r>
              <a:rPr lang="tr-TR" sz="2600" b="1" i="1" dirty="0"/>
              <a:t> </a:t>
            </a:r>
            <a:r>
              <a:rPr lang="tr-TR" sz="2600" b="1" i="1" dirty="0" err="1"/>
              <a:t>get</a:t>
            </a:r>
            <a:r>
              <a:rPr lang="tr-TR" sz="2600" b="1" i="1" dirty="0"/>
              <a:t> </a:t>
            </a:r>
            <a:r>
              <a:rPr lang="tr-TR" sz="2600" b="1" i="1" dirty="0" err="1"/>
              <a:t>dressed</a:t>
            </a:r>
            <a:r>
              <a:rPr lang="tr-TR" sz="2600" b="1" i="1" dirty="0"/>
              <a:t> </a:t>
            </a:r>
            <a:r>
              <a:rPr lang="tr-TR" sz="2600" b="1" i="1" dirty="0" err="1"/>
              <a:t>before</a:t>
            </a:r>
            <a:r>
              <a:rPr lang="tr-TR" sz="2600" b="1" i="1" dirty="0"/>
              <a:t> </a:t>
            </a:r>
            <a:r>
              <a:rPr lang="tr-TR" sz="2600" b="1" i="1" dirty="0" err="1"/>
              <a:t>breakfast</a:t>
            </a:r>
            <a:endParaRPr lang="tr-TR" sz="2600" b="1" i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9A37B27-04EB-22E4-1D92-2193E75F7C78}"/>
              </a:ext>
            </a:extLst>
          </p:cNvPr>
          <p:cNvSpPr txBox="1"/>
          <p:nvPr/>
        </p:nvSpPr>
        <p:spPr>
          <a:xfrm>
            <a:off x="6789024" y="1763766"/>
            <a:ext cx="52762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i="1" dirty="0"/>
              <a:t>He </a:t>
            </a:r>
            <a:r>
              <a:rPr lang="tr-TR" sz="2600" b="1" i="1" dirty="0" err="1">
                <a:solidFill>
                  <a:srgbClr val="FF0000"/>
                </a:solidFill>
              </a:rPr>
              <a:t>doesn’t</a:t>
            </a:r>
            <a:r>
              <a:rPr lang="tr-TR" sz="2600" b="1" i="1" dirty="0"/>
              <a:t> </a:t>
            </a:r>
            <a:r>
              <a:rPr lang="tr-TR" sz="2600" b="1" i="1" dirty="0" err="1"/>
              <a:t>go</a:t>
            </a:r>
            <a:r>
              <a:rPr lang="tr-TR" sz="2600" b="1" i="1" dirty="0"/>
              <a:t> </a:t>
            </a:r>
            <a:r>
              <a:rPr lang="tr-TR" sz="2600" b="1" i="1" dirty="0" err="1"/>
              <a:t>school</a:t>
            </a:r>
            <a:r>
              <a:rPr lang="tr-TR" sz="2600" b="1" i="1" dirty="0"/>
              <a:t> at 8 </a:t>
            </a:r>
            <a:r>
              <a:rPr lang="tr-TR" sz="2600" b="1" i="1" dirty="0" err="1"/>
              <a:t>o’clock</a:t>
            </a:r>
            <a:r>
              <a:rPr lang="tr-TR" sz="2600" b="1" i="1" dirty="0"/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9AB8B6E-9235-BF1C-CEAD-A48E947C8E95}"/>
              </a:ext>
            </a:extLst>
          </p:cNvPr>
          <p:cNvSpPr txBox="1"/>
          <p:nvPr/>
        </p:nvSpPr>
        <p:spPr>
          <a:xfrm>
            <a:off x="6648649" y="3164868"/>
            <a:ext cx="572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Leyla </a:t>
            </a:r>
            <a:r>
              <a:rPr lang="tr-TR" sz="2400" b="1" i="1" dirty="0" err="1">
                <a:solidFill>
                  <a:srgbClr val="FF0000"/>
                </a:solidFill>
              </a:rPr>
              <a:t>doesn’t</a:t>
            </a:r>
            <a:r>
              <a:rPr lang="tr-TR" sz="2400" b="1" i="1" dirty="0"/>
              <a:t> </a:t>
            </a:r>
            <a:r>
              <a:rPr lang="tr-TR" sz="2400" b="1" i="1" dirty="0" err="1"/>
              <a:t>have</a:t>
            </a:r>
            <a:r>
              <a:rPr lang="tr-TR" sz="2400" b="1" i="1" dirty="0"/>
              <a:t> </a:t>
            </a:r>
            <a:r>
              <a:rPr lang="tr-TR" sz="2400" b="1" i="1" dirty="0" err="1"/>
              <a:t>breakfast</a:t>
            </a:r>
            <a:r>
              <a:rPr lang="tr-TR" sz="2400" b="1" i="1" dirty="0"/>
              <a:t> at </a:t>
            </a:r>
            <a:r>
              <a:rPr lang="tr-TR" sz="2400" b="1" i="1" dirty="0" err="1"/>
              <a:t>school</a:t>
            </a:r>
            <a:r>
              <a:rPr lang="tr-TR" sz="2400" b="1" i="1" dirty="0"/>
              <a:t>.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E31672A-76AF-FA81-0593-5F642AEA1AE4}"/>
              </a:ext>
            </a:extLst>
          </p:cNvPr>
          <p:cNvSpPr txBox="1"/>
          <p:nvPr/>
        </p:nvSpPr>
        <p:spPr>
          <a:xfrm>
            <a:off x="6789022" y="4498787"/>
            <a:ext cx="5282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i="1" dirty="0" err="1"/>
              <a:t>She</a:t>
            </a:r>
            <a:r>
              <a:rPr lang="tr-TR" sz="2600" b="1" i="1" dirty="0"/>
              <a:t> </a:t>
            </a:r>
            <a:r>
              <a:rPr lang="tr-TR" sz="2600" b="1" i="1" dirty="0" err="1">
                <a:solidFill>
                  <a:srgbClr val="FF0000"/>
                </a:solidFill>
              </a:rPr>
              <a:t>doesn’t</a:t>
            </a:r>
            <a:r>
              <a:rPr lang="tr-TR" sz="2600" b="1" i="1" dirty="0"/>
              <a:t> </a:t>
            </a:r>
            <a:r>
              <a:rPr lang="tr-TR" sz="2600" b="1" i="1" dirty="0" err="1"/>
              <a:t>study</a:t>
            </a:r>
            <a:r>
              <a:rPr lang="tr-TR" sz="2600" b="1" i="1" dirty="0"/>
              <a:t> </a:t>
            </a:r>
            <a:r>
              <a:rPr lang="tr-TR" sz="2600" b="1" i="1" dirty="0" err="1"/>
              <a:t>for</a:t>
            </a:r>
            <a:r>
              <a:rPr lang="tr-TR" sz="2600" b="1" i="1" dirty="0"/>
              <a:t> her </a:t>
            </a:r>
            <a:r>
              <a:rPr lang="tr-TR" sz="2600" b="1" i="1" dirty="0" err="1"/>
              <a:t>exams</a:t>
            </a:r>
            <a:r>
              <a:rPr lang="tr-TR" sz="2600" b="1" i="1" dirty="0"/>
              <a:t>. 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6DE8453D-0B5F-7F66-1CB3-495E2B4B1732}"/>
              </a:ext>
            </a:extLst>
          </p:cNvPr>
          <p:cNvSpPr txBox="1"/>
          <p:nvPr/>
        </p:nvSpPr>
        <p:spPr>
          <a:xfrm>
            <a:off x="6915751" y="954031"/>
            <a:ext cx="514951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Ben kahvaltıdan önce giyin</a:t>
            </a:r>
            <a:r>
              <a:rPr lang="tr-TR" sz="2400" b="1" i="1" dirty="0">
                <a:solidFill>
                  <a:srgbClr val="FF0000"/>
                </a:solidFill>
              </a:rPr>
              <a:t>mem</a:t>
            </a:r>
            <a:r>
              <a:rPr lang="tr-TR" sz="24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F42A166D-FE28-2D7C-9178-34E6B6AC8D30}"/>
              </a:ext>
            </a:extLst>
          </p:cNvPr>
          <p:cNvSpPr txBox="1"/>
          <p:nvPr/>
        </p:nvSpPr>
        <p:spPr>
          <a:xfrm>
            <a:off x="6915751" y="2241765"/>
            <a:ext cx="515593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O saat 8’de okula </a:t>
            </a:r>
            <a:r>
              <a:rPr lang="tr-TR" sz="2400" b="1" i="1" dirty="0" err="1">
                <a:solidFill>
                  <a:schemeClr val="bg1"/>
                </a:solidFill>
              </a:rPr>
              <a:t>gid</a:t>
            </a:r>
            <a:r>
              <a:rPr lang="tr-TR" sz="2400" b="1" i="1" dirty="0" err="1">
                <a:solidFill>
                  <a:srgbClr val="FF0000"/>
                </a:solidFill>
              </a:rPr>
              <a:t>mez</a:t>
            </a:r>
            <a:r>
              <a:rPr lang="tr-TR" sz="24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068E6190-5986-D5A0-4388-0E2BBEB7D61C}"/>
              </a:ext>
            </a:extLst>
          </p:cNvPr>
          <p:cNvSpPr txBox="1"/>
          <p:nvPr/>
        </p:nvSpPr>
        <p:spPr>
          <a:xfrm>
            <a:off x="6915751" y="3622971"/>
            <a:ext cx="515593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Leyla okulda kahvaltı et</a:t>
            </a:r>
            <a:r>
              <a:rPr lang="tr-TR" sz="2400" b="1" i="1" dirty="0">
                <a:solidFill>
                  <a:srgbClr val="FF0000"/>
                </a:solidFill>
              </a:rPr>
              <a:t>mez</a:t>
            </a:r>
            <a:r>
              <a:rPr lang="tr-TR" sz="24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F050E1BE-4B3A-155D-33CA-B3A0BC13C8C0}"/>
              </a:ext>
            </a:extLst>
          </p:cNvPr>
          <p:cNvSpPr txBox="1"/>
          <p:nvPr/>
        </p:nvSpPr>
        <p:spPr>
          <a:xfrm>
            <a:off x="6915751" y="4991229"/>
            <a:ext cx="519283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O sınavları için ders çalış</a:t>
            </a:r>
            <a:r>
              <a:rPr lang="tr-TR" sz="2400" b="1" i="1" dirty="0">
                <a:solidFill>
                  <a:srgbClr val="FF0000"/>
                </a:solidFill>
              </a:rPr>
              <a:t>maz</a:t>
            </a:r>
            <a:r>
              <a:rPr lang="tr-TR" sz="24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4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E0B7E45-F667-7EAD-2DD4-02219CFF4689}"/>
              </a:ext>
            </a:extLst>
          </p:cNvPr>
          <p:cNvSpPr txBox="1"/>
          <p:nvPr/>
        </p:nvSpPr>
        <p:spPr>
          <a:xfrm>
            <a:off x="1121345" y="455716"/>
            <a:ext cx="521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(?) </a:t>
            </a:r>
            <a:r>
              <a:rPr lang="tr-TR" sz="2400" b="1" dirty="0" err="1"/>
              <a:t>Question</a:t>
            </a:r>
            <a:r>
              <a:rPr lang="tr-TR" sz="2400" b="1" dirty="0"/>
              <a:t>: (Soru)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3ABC2A1-1853-635A-299F-76BD12E191A8}"/>
              </a:ext>
            </a:extLst>
          </p:cNvPr>
          <p:cNvSpPr txBox="1"/>
          <p:nvPr/>
        </p:nvSpPr>
        <p:spPr>
          <a:xfrm>
            <a:off x="2175310" y="1135781"/>
            <a:ext cx="20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I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(Ben)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8949CAC-A849-878B-6945-8A9F863E5A60}"/>
              </a:ext>
            </a:extLst>
          </p:cNvPr>
          <p:cNvSpPr txBox="1"/>
          <p:nvPr/>
        </p:nvSpPr>
        <p:spPr>
          <a:xfrm>
            <a:off x="2175310" y="1659001"/>
            <a:ext cx="20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You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(Sen/Siz)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D006F0F-DAAF-D646-FFAB-930457DED22A}"/>
              </a:ext>
            </a:extLst>
          </p:cNvPr>
          <p:cNvSpPr txBox="1"/>
          <p:nvPr/>
        </p:nvSpPr>
        <p:spPr>
          <a:xfrm>
            <a:off x="2175310" y="2258327"/>
            <a:ext cx="20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We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(Biz)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F9B62DC-238D-08F2-A8CF-B18FEC5582F0}"/>
              </a:ext>
            </a:extLst>
          </p:cNvPr>
          <p:cNvSpPr txBox="1"/>
          <p:nvPr/>
        </p:nvSpPr>
        <p:spPr>
          <a:xfrm>
            <a:off x="2175310" y="2857653"/>
            <a:ext cx="20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They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(Onlar)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F1BE214-D788-05AB-366B-E6097FBEF0EF}"/>
              </a:ext>
            </a:extLst>
          </p:cNvPr>
          <p:cNvSpPr txBox="1"/>
          <p:nvPr/>
        </p:nvSpPr>
        <p:spPr>
          <a:xfrm>
            <a:off x="1639503" y="3718590"/>
            <a:ext cx="332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He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(O)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527B517-1E27-2C8A-EB7B-2A02953FFA7B}"/>
              </a:ext>
            </a:extLst>
          </p:cNvPr>
          <p:cNvSpPr txBox="1"/>
          <p:nvPr/>
        </p:nvSpPr>
        <p:spPr>
          <a:xfrm>
            <a:off x="2215411" y="5440462"/>
            <a:ext cx="209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>
                <a:solidFill>
                  <a:srgbClr val="00B050"/>
                </a:solidFill>
              </a:rPr>
              <a:t>(Özel İsimler)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5F86148-55E6-26EC-8E04-BA918F06D94C}"/>
              </a:ext>
            </a:extLst>
          </p:cNvPr>
          <p:cNvSpPr txBox="1"/>
          <p:nvPr/>
        </p:nvSpPr>
        <p:spPr>
          <a:xfrm>
            <a:off x="1562499" y="4263484"/>
            <a:ext cx="340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She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(O)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60FDDAD-89F0-8AF7-FD69-F184CBC911EF}"/>
              </a:ext>
            </a:extLst>
          </p:cNvPr>
          <p:cNvSpPr txBox="1"/>
          <p:nvPr/>
        </p:nvSpPr>
        <p:spPr>
          <a:xfrm>
            <a:off x="1714897" y="4841135"/>
            <a:ext cx="3099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It</a:t>
            </a:r>
            <a:r>
              <a:rPr lang="tr-TR" sz="2800" dirty="0"/>
              <a:t> </a:t>
            </a:r>
            <a:r>
              <a:rPr lang="tr-TR" sz="2400" i="1" dirty="0">
                <a:solidFill>
                  <a:srgbClr val="00B050"/>
                </a:solidFill>
              </a:rPr>
              <a:t>(O)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95D58A2-B92B-384E-9C12-7ADA043BE873}"/>
              </a:ext>
            </a:extLst>
          </p:cNvPr>
          <p:cNvSpPr txBox="1"/>
          <p:nvPr/>
        </p:nvSpPr>
        <p:spPr>
          <a:xfrm>
            <a:off x="843808" y="2079598"/>
            <a:ext cx="137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Do</a:t>
            </a:r>
            <a:endParaRPr lang="tr-TR" sz="32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1875534-68C5-51D2-3102-4DD709887D5C}"/>
              </a:ext>
            </a:extLst>
          </p:cNvPr>
          <p:cNvSpPr txBox="1"/>
          <p:nvPr/>
        </p:nvSpPr>
        <p:spPr>
          <a:xfrm>
            <a:off x="677963" y="4525094"/>
            <a:ext cx="153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Does</a:t>
            </a:r>
            <a:endParaRPr lang="tr-TR" sz="32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BC234E3-646E-B9F1-7BEE-1EEC68AF9822}"/>
              </a:ext>
            </a:extLst>
          </p:cNvPr>
          <p:cNvSpPr txBox="1"/>
          <p:nvPr/>
        </p:nvSpPr>
        <p:spPr>
          <a:xfrm>
            <a:off x="4928787" y="2009741"/>
            <a:ext cx="220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get</a:t>
            </a:r>
            <a:r>
              <a:rPr lang="tr-TR" sz="3200" b="1" dirty="0"/>
              <a:t> </a:t>
            </a:r>
            <a:r>
              <a:rPr lang="tr-TR" sz="3200" b="1" dirty="0" err="1"/>
              <a:t>up</a:t>
            </a:r>
            <a:r>
              <a:rPr lang="tr-TR" sz="3200" b="1" dirty="0"/>
              <a:t>?</a:t>
            </a:r>
            <a:endParaRPr lang="tr-TR" sz="28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4F55DAD-8B9F-4C59-D7DE-A9CC9E1BBDC1}"/>
              </a:ext>
            </a:extLst>
          </p:cNvPr>
          <p:cNvSpPr txBox="1"/>
          <p:nvPr/>
        </p:nvSpPr>
        <p:spPr>
          <a:xfrm>
            <a:off x="4928787" y="4607711"/>
            <a:ext cx="220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get</a:t>
            </a:r>
            <a:r>
              <a:rPr lang="tr-TR" sz="3200" b="1" dirty="0"/>
              <a:t> </a:t>
            </a:r>
            <a:r>
              <a:rPr lang="tr-TR" sz="3200" b="1" dirty="0" err="1"/>
              <a:t>up</a:t>
            </a:r>
            <a:r>
              <a:rPr lang="tr-TR" sz="3200" b="1" dirty="0"/>
              <a:t>?</a:t>
            </a:r>
            <a:endParaRPr lang="tr-TR" sz="2800" b="1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78D1F74-ED4E-8879-B87C-409C9B58BC96}"/>
              </a:ext>
            </a:extLst>
          </p:cNvPr>
          <p:cNvSpPr txBox="1"/>
          <p:nvPr/>
        </p:nvSpPr>
        <p:spPr>
          <a:xfrm>
            <a:off x="6945285" y="598009"/>
            <a:ext cx="5276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i="1" dirty="0">
                <a:solidFill>
                  <a:srgbClr val="FF0000"/>
                </a:solidFill>
              </a:rPr>
              <a:t>Do</a:t>
            </a:r>
            <a:r>
              <a:rPr lang="tr-TR" sz="2600" b="1" i="1" dirty="0"/>
              <a:t> </a:t>
            </a:r>
            <a:r>
              <a:rPr lang="tr-TR" sz="2600" b="1" i="1" dirty="0" err="1"/>
              <a:t>you</a:t>
            </a:r>
            <a:r>
              <a:rPr lang="tr-TR" sz="2600" b="1" i="1" dirty="0"/>
              <a:t> </a:t>
            </a:r>
            <a:r>
              <a:rPr lang="tr-TR" sz="2600" b="1" i="1" dirty="0" err="1"/>
              <a:t>play</a:t>
            </a:r>
            <a:r>
              <a:rPr lang="tr-TR" sz="2600" b="1" i="1" dirty="0"/>
              <a:t> </a:t>
            </a:r>
            <a:r>
              <a:rPr lang="tr-TR" sz="2600" b="1" i="1" dirty="0" err="1"/>
              <a:t>computer</a:t>
            </a:r>
            <a:r>
              <a:rPr lang="tr-TR" sz="2600" b="1" i="1" dirty="0"/>
              <a:t> </a:t>
            </a:r>
            <a:r>
              <a:rPr lang="tr-TR" sz="2600" b="1" i="1" dirty="0" err="1"/>
              <a:t>games</a:t>
            </a:r>
            <a:r>
              <a:rPr lang="tr-TR" sz="2600" b="1" i="1" dirty="0"/>
              <a:t>?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494A8178-E51C-4525-3752-443D05386129}"/>
              </a:ext>
            </a:extLst>
          </p:cNvPr>
          <p:cNvSpPr txBox="1"/>
          <p:nvPr/>
        </p:nvSpPr>
        <p:spPr>
          <a:xfrm>
            <a:off x="6860267" y="1906059"/>
            <a:ext cx="52762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i="1" dirty="0" err="1">
                <a:solidFill>
                  <a:srgbClr val="FF0000"/>
                </a:solidFill>
              </a:rPr>
              <a:t>Does</a:t>
            </a:r>
            <a:r>
              <a:rPr lang="tr-TR" sz="2600" b="1" i="1" dirty="0"/>
              <a:t> Ahmet do his </a:t>
            </a:r>
            <a:r>
              <a:rPr lang="tr-TR" sz="2600" b="1" i="1" dirty="0" err="1"/>
              <a:t>homework</a:t>
            </a:r>
            <a:r>
              <a:rPr lang="tr-TR" sz="2600" b="1" i="1" dirty="0"/>
              <a:t>?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202B99B5-0324-AA1B-9EBA-C5DCA63F6338}"/>
              </a:ext>
            </a:extLst>
          </p:cNvPr>
          <p:cNvSpPr txBox="1"/>
          <p:nvPr/>
        </p:nvSpPr>
        <p:spPr>
          <a:xfrm>
            <a:off x="6719892" y="3307161"/>
            <a:ext cx="572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err="1">
                <a:solidFill>
                  <a:srgbClr val="FF0000"/>
                </a:solidFill>
              </a:rPr>
              <a:t>Does</a:t>
            </a:r>
            <a:r>
              <a:rPr lang="tr-TR" sz="2400" b="1" i="1" dirty="0"/>
              <a:t> Leyla </a:t>
            </a:r>
            <a:r>
              <a:rPr lang="tr-TR" sz="2400" b="1" i="1" dirty="0" err="1"/>
              <a:t>have</a:t>
            </a:r>
            <a:r>
              <a:rPr lang="tr-TR" sz="2400" b="1" i="1" dirty="0"/>
              <a:t> </a:t>
            </a:r>
            <a:r>
              <a:rPr lang="tr-TR" sz="2400" b="1" i="1" dirty="0" err="1"/>
              <a:t>breakfast</a:t>
            </a:r>
            <a:r>
              <a:rPr lang="tr-TR" sz="2400" b="1" i="1" dirty="0"/>
              <a:t> at </a:t>
            </a:r>
            <a:r>
              <a:rPr lang="tr-TR" sz="2400" b="1" i="1" dirty="0" err="1"/>
              <a:t>home</a:t>
            </a:r>
            <a:r>
              <a:rPr lang="tr-TR" sz="2400" b="1" i="1" dirty="0"/>
              <a:t>?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476D8E27-5684-842C-D43D-91A6566DB4EF}"/>
              </a:ext>
            </a:extLst>
          </p:cNvPr>
          <p:cNvSpPr txBox="1"/>
          <p:nvPr/>
        </p:nvSpPr>
        <p:spPr>
          <a:xfrm>
            <a:off x="6860265" y="4641080"/>
            <a:ext cx="5282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i="1" dirty="0">
                <a:solidFill>
                  <a:srgbClr val="FF0000"/>
                </a:solidFill>
              </a:rPr>
              <a:t>Do</a:t>
            </a:r>
            <a:r>
              <a:rPr lang="tr-TR" sz="2600" b="1" i="1" dirty="0"/>
              <a:t> they </a:t>
            </a:r>
            <a:r>
              <a:rPr lang="tr-TR" sz="2600" b="1" i="1" dirty="0" err="1"/>
              <a:t>read</a:t>
            </a:r>
            <a:r>
              <a:rPr lang="tr-TR" sz="2600" b="1" i="1" dirty="0"/>
              <a:t> a </a:t>
            </a:r>
            <a:r>
              <a:rPr lang="tr-TR" sz="2600" b="1" i="1" dirty="0" err="1"/>
              <a:t>book</a:t>
            </a:r>
            <a:r>
              <a:rPr lang="tr-TR" sz="2600" b="1" i="1" dirty="0"/>
              <a:t> at </a:t>
            </a:r>
            <a:r>
              <a:rPr lang="tr-TR" sz="2600" b="1" i="1" dirty="0" err="1"/>
              <a:t>school</a:t>
            </a:r>
            <a:r>
              <a:rPr lang="tr-TR" sz="2600" b="1" i="1" dirty="0"/>
              <a:t>?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8600C202-1920-826E-EC72-06023B79F3F1}"/>
              </a:ext>
            </a:extLst>
          </p:cNvPr>
          <p:cNvSpPr txBox="1"/>
          <p:nvPr/>
        </p:nvSpPr>
        <p:spPr>
          <a:xfrm>
            <a:off x="6986994" y="1096324"/>
            <a:ext cx="514951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Sen bilgisayar oyunları oyn</a:t>
            </a:r>
            <a:r>
              <a:rPr lang="tr-TR" sz="2400" b="1" i="1" dirty="0">
                <a:solidFill>
                  <a:srgbClr val="FF0000"/>
                </a:solidFill>
              </a:rPr>
              <a:t>ar</a:t>
            </a:r>
            <a:r>
              <a:rPr lang="tr-TR" sz="2400" b="1" i="1" dirty="0">
                <a:solidFill>
                  <a:schemeClr val="bg1"/>
                </a:solidFill>
              </a:rPr>
              <a:t> mısın?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F02699E-6F53-DF8C-339F-9C462339E7BE}"/>
              </a:ext>
            </a:extLst>
          </p:cNvPr>
          <p:cNvSpPr txBox="1"/>
          <p:nvPr/>
        </p:nvSpPr>
        <p:spPr>
          <a:xfrm>
            <a:off x="6986994" y="2384058"/>
            <a:ext cx="515593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Ahmet ödevlerini yap</a:t>
            </a:r>
            <a:r>
              <a:rPr lang="tr-TR" sz="2400" b="1" i="1" dirty="0">
                <a:solidFill>
                  <a:srgbClr val="FF0000"/>
                </a:solidFill>
              </a:rPr>
              <a:t>ar</a:t>
            </a:r>
            <a:r>
              <a:rPr lang="tr-TR" sz="2400" b="1" i="1" dirty="0">
                <a:solidFill>
                  <a:schemeClr val="bg1"/>
                </a:solidFill>
              </a:rPr>
              <a:t> mı?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2F7C1B02-1E7C-7545-BF10-12DAFE47A852}"/>
              </a:ext>
            </a:extLst>
          </p:cNvPr>
          <p:cNvSpPr txBox="1"/>
          <p:nvPr/>
        </p:nvSpPr>
        <p:spPr>
          <a:xfrm>
            <a:off x="6986994" y="3765264"/>
            <a:ext cx="515593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Leyla evde kahvaltı ed</a:t>
            </a:r>
            <a:r>
              <a:rPr lang="tr-TR" sz="2400" b="1" i="1" dirty="0">
                <a:solidFill>
                  <a:srgbClr val="FF0000"/>
                </a:solidFill>
              </a:rPr>
              <a:t>er</a:t>
            </a:r>
            <a:r>
              <a:rPr lang="tr-TR" sz="2400" b="1" i="1" dirty="0">
                <a:solidFill>
                  <a:schemeClr val="bg1"/>
                </a:solidFill>
              </a:rPr>
              <a:t> mi?.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3B9985CA-D736-D44E-3798-FD883603D7D9}"/>
              </a:ext>
            </a:extLst>
          </p:cNvPr>
          <p:cNvSpPr txBox="1"/>
          <p:nvPr/>
        </p:nvSpPr>
        <p:spPr>
          <a:xfrm>
            <a:off x="6986994" y="5133522"/>
            <a:ext cx="519283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Onlar okulda kitap ok</a:t>
            </a:r>
            <a:r>
              <a:rPr lang="tr-TR" sz="2400" b="1" i="1" dirty="0">
                <a:solidFill>
                  <a:srgbClr val="FF0000"/>
                </a:solidFill>
              </a:rPr>
              <a:t>ur</a:t>
            </a:r>
            <a:r>
              <a:rPr lang="tr-TR" sz="2400" b="1" i="1" dirty="0">
                <a:solidFill>
                  <a:schemeClr val="bg1"/>
                </a:solidFill>
              </a:rPr>
              <a:t>lar mı?</a:t>
            </a:r>
          </a:p>
        </p:txBody>
      </p:sp>
    </p:spTree>
    <p:extLst>
      <p:ext uri="{BB962C8B-B14F-4D97-AF65-F5344CB8AC3E}">
        <p14:creationId xmlns:p14="http://schemas.microsoft.com/office/powerpoint/2010/main" val="69559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592DFAB-8CB1-16C3-BA51-2CDA186B2114}"/>
              </a:ext>
            </a:extLst>
          </p:cNvPr>
          <p:cNvSpPr txBox="1"/>
          <p:nvPr/>
        </p:nvSpPr>
        <p:spPr>
          <a:xfrm>
            <a:off x="6263318" y="2182735"/>
            <a:ext cx="220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What</a:t>
            </a:r>
            <a:r>
              <a:rPr lang="tr-TR" sz="3200" b="1" dirty="0"/>
              <a:t>?</a:t>
            </a:r>
            <a:endParaRPr lang="tr-TR" sz="28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CE6E0BF-FE6B-DB1A-826D-444686071DB8}"/>
              </a:ext>
            </a:extLst>
          </p:cNvPr>
          <p:cNvSpPr txBox="1"/>
          <p:nvPr/>
        </p:nvSpPr>
        <p:spPr>
          <a:xfrm>
            <a:off x="6263318" y="3244288"/>
            <a:ext cx="220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Where</a:t>
            </a:r>
            <a:r>
              <a:rPr lang="tr-TR" sz="3200" b="1" dirty="0"/>
              <a:t>?</a:t>
            </a:r>
            <a:endParaRPr lang="tr-TR" sz="28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8809D99-87D8-8222-0BC4-E635D6068E5A}"/>
              </a:ext>
            </a:extLst>
          </p:cNvPr>
          <p:cNvSpPr txBox="1"/>
          <p:nvPr/>
        </p:nvSpPr>
        <p:spPr>
          <a:xfrm>
            <a:off x="6263318" y="4306606"/>
            <a:ext cx="220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When</a:t>
            </a:r>
            <a:r>
              <a:rPr lang="tr-TR" sz="3200" b="1" dirty="0"/>
              <a:t>?</a:t>
            </a:r>
            <a:endParaRPr lang="tr-TR" sz="28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1A174FC-BDAA-FBED-ED4E-58FF497EFE9E}"/>
              </a:ext>
            </a:extLst>
          </p:cNvPr>
          <p:cNvSpPr txBox="1"/>
          <p:nvPr/>
        </p:nvSpPr>
        <p:spPr>
          <a:xfrm>
            <a:off x="6263318" y="5368924"/>
            <a:ext cx="220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Who</a:t>
            </a:r>
            <a:r>
              <a:rPr lang="tr-TR" sz="3200" b="1" dirty="0"/>
              <a:t>?</a:t>
            </a:r>
            <a:endParaRPr lang="tr-TR" sz="2800" b="1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A522D3A-EF9F-B1EA-87F4-A6E2E92482D2}"/>
              </a:ext>
            </a:extLst>
          </p:cNvPr>
          <p:cNvSpPr txBox="1"/>
          <p:nvPr/>
        </p:nvSpPr>
        <p:spPr>
          <a:xfrm>
            <a:off x="9430767" y="2182735"/>
            <a:ext cx="220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Why</a:t>
            </a:r>
            <a:r>
              <a:rPr lang="tr-TR" sz="3200" b="1" dirty="0"/>
              <a:t>?</a:t>
            </a:r>
            <a:endParaRPr lang="tr-TR" sz="2800" b="1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CC6C208-CE84-01B9-4AE0-6BF988F63673}"/>
              </a:ext>
            </a:extLst>
          </p:cNvPr>
          <p:cNvSpPr txBox="1"/>
          <p:nvPr/>
        </p:nvSpPr>
        <p:spPr>
          <a:xfrm>
            <a:off x="9430767" y="3244288"/>
            <a:ext cx="220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How?</a:t>
            </a:r>
            <a:endParaRPr lang="tr-TR" sz="28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1D78322-DBE1-F321-74FD-2B69B7A734A0}"/>
              </a:ext>
            </a:extLst>
          </p:cNvPr>
          <p:cNvSpPr txBox="1"/>
          <p:nvPr/>
        </p:nvSpPr>
        <p:spPr>
          <a:xfrm>
            <a:off x="9430767" y="4306606"/>
            <a:ext cx="220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Which</a:t>
            </a:r>
            <a:r>
              <a:rPr lang="tr-TR" sz="3200" b="1" dirty="0"/>
              <a:t>?</a:t>
            </a:r>
            <a:endParaRPr lang="tr-TR" sz="28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7D22ED9-EC23-0C92-2009-9D71E3EFDE4A}"/>
              </a:ext>
            </a:extLst>
          </p:cNvPr>
          <p:cNvSpPr txBox="1"/>
          <p:nvPr/>
        </p:nvSpPr>
        <p:spPr>
          <a:xfrm>
            <a:off x="9430767" y="5368924"/>
            <a:ext cx="220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What</a:t>
            </a:r>
            <a:r>
              <a:rPr lang="tr-TR" sz="3200" b="1" dirty="0"/>
              <a:t> time?</a:t>
            </a:r>
            <a:endParaRPr lang="tr-TR" sz="2800" b="1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A47818A-BA63-E31B-4576-06765EC02BC7}"/>
              </a:ext>
            </a:extLst>
          </p:cNvPr>
          <p:cNvSpPr txBox="1"/>
          <p:nvPr/>
        </p:nvSpPr>
        <p:spPr>
          <a:xfrm>
            <a:off x="6905285" y="2546636"/>
            <a:ext cx="234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rgbClr val="00A249"/>
                </a:solidFill>
              </a:rPr>
              <a:t>(Ne?)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B10E7DC-F687-FED2-2FA7-1A858B837ECD}"/>
              </a:ext>
            </a:extLst>
          </p:cNvPr>
          <p:cNvSpPr txBox="1"/>
          <p:nvPr/>
        </p:nvSpPr>
        <p:spPr>
          <a:xfrm>
            <a:off x="6620760" y="3635159"/>
            <a:ext cx="234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rgbClr val="00A249"/>
                </a:solidFill>
              </a:rPr>
              <a:t>(Nerede?)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AF59FBB9-5315-9D5A-661D-B361C76BF9D1}"/>
              </a:ext>
            </a:extLst>
          </p:cNvPr>
          <p:cNvSpPr txBox="1"/>
          <p:nvPr/>
        </p:nvSpPr>
        <p:spPr>
          <a:xfrm>
            <a:off x="6425194" y="4718924"/>
            <a:ext cx="234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rgbClr val="00A249"/>
                </a:solidFill>
              </a:rPr>
              <a:t>(Ne zaman?)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4E476B57-A515-30CB-7648-AF24BF942CCC}"/>
              </a:ext>
            </a:extLst>
          </p:cNvPr>
          <p:cNvSpPr txBox="1"/>
          <p:nvPr/>
        </p:nvSpPr>
        <p:spPr>
          <a:xfrm>
            <a:off x="6785557" y="5789582"/>
            <a:ext cx="234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rgbClr val="00A249"/>
                </a:solidFill>
              </a:rPr>
              <a:t>(Kim?)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3BD75D8-A9AE-472C-C8A8-EFA23EE82FE4}"/>
              </a:ext>
            </a:extLst>
          </p:cNvPr>
          <p:cNvSpPr txBox="1"/>
          <p:nvPr/>
        </p:nvSpPr>
        <p:spPr>
          <a:xfrm>
            <a:off x="9791113" y="2557122"/>
            <a:ext cx="234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rgbClr val="00A249"/>
                </a:solidFill>
              </a:rPr>
              <a:t>(Neden?)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22DD766-DE87-7C71-59EF-0EED99AC62BD}"/>
              </a:ext>
            </a:extLst>
          </p:cNvPr>
          <p:cNvSpPr txBox="1"/>
          <p:nvPr/>
        </p:nvSpPr>
        <p:spPr>
          <a:xfrm>
            <a:off x="9890205" y="3635159"/>
            <a:ext cx="234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rgbClr val="00A249"/>
                </a:solidFill>
              </a:rPr>
              <a:t>(Nasıl?)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AD4A9B3C-EC69-2C9D-B3F8-740C7323E92B}"/>
              </a:ext>
            </a:extLst>
          </p:cNvPr>
          <p:cNvSpPr txBox="1"/>
          <p:nvPr/>
        </p:nvSpPr>
        <p:spPr>
          <a:xfrm>
            <a:off x="9846691" y="4718924"/>
            <a:ext cx="234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rgbClr val="00A249"/>
                </a:solidFill>
              </a:rPr>
              <a:t>(Hangi?)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CAF00380-32FA-4884-6F34-088B628CE40D}"/>
              </a:ext>
            </a:extLst>
          </p:cNvPr>
          <p:cNvSpPr txBox="1"/>
          <p:nvPr/>
        </p:nvSpPr>
        <p:spPr>
          <a:xfrm>
            <a:off x="9480109" y="5802689"/>
            <a:ext cx="234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rgbClr val="00A249"/>
                </a:solidFill>
              </a:rPr>
              <a:t>(Saat kaçta?)</a:t>
            </a:r>
          </a:p>
        </p:txBody>
      </p:sp>
    </p:spTree>
    <p:extLst>
      <p:ext uri="{BB962C8B-B14F-4D97-AF65-F5344CB8AC3E}">
        <p14:creationId xmlns:p14="http://schemas.microsoft.com/office/powerpoint/2010/main" val="41379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5AC4467-90B0-D1C3-9611-696EE1AD30F3}"/>
              </a:ext>
            </a:extLst>
          </p:cNvPr>
          <p:cNvSpPr txBox="1"/>
          <p:nvPr/>
        </p:nvSpPr>
        <p:spPr>
          <a:xfrm>
            <a:off x="291894" y="450416"/>
            <a:ext cx="10721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Geniş zamandaki soru cümlelerinin başına «</a:t>
            </a:r>
            <a:r>
              <a:rPr lang="tr-TR" sz="2000" b="1" dirty="0" err="1"/>
              <a:t>Wh</a:t>
            </a:r>
            <a:r>
              <a:rPr lang="tr-TR" sz="2000" b="1" dirty="0"/>
              <a:t>-» sorularını koyarak yeni sorular elde edebiliriz?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F5C537D-1DE0-E67D-CC1F-BF33F6D3A4DB}"/>
              </a:ext>
            </a:extLst>
          </p:cNvPr>
          <p:cNvSpPr txBox="1"/>
          <p:nvPr/>
        </p:nvSpPr>
        <p:spPr>
          <a:xfrm>
            <a:off x="3389090" y="850526"/>
            <a:ext cx="4573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Do </a:t>
            </a:r>
            <a:r>
              <a:rPr lang="tr-TR" sz="3200" b="1" dirty="0" err="1"/>
              <a:t>you</a:t>
            </a:r>
            <a:r>
              <a:rPr lang="tr-TR" sz="3200" b="1" dirty="0"/>
              <a:t> </a:t>
            </a:r>
            <a:r>
              <a:rPr lang="tr-TR" sz="3200" b="1" dirty="0" err="1"/>
              <a:t>go</a:t>
            </a:r>
            <a:r>
              <a:rPr lang="tr-TR" sz="3200" b="1" dirty="0"/>
              <a:t> </a:t>
            </a:r>
            <a:r>
              <a:rPr lang="tr-TR" sz="3200" b="1" dirty="0" err="1"/>
              <a:t>to</a:t>
            </a:r>
            <a:r>
              <a:rPr lang="tr-TR" sz="3200" b="1" dirty="0"/>
              <a:t> </a:t>
            </a:r>
            <a:r>
              <a:rPr lang="tr-TR" sz="3200" b="1" dirty="0" err="1"/>
              <a:t>school</a:t>
            </a:r>
            <a:r>
              <a:rPr lang="tr-TR" sz="3200" b="1" dirty="0"/>
              <a:t>?</a:t>
            </a:r>
            <a:endParaRPr lang="tr-TR" sz="28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FF3BDA6-CEBF-9A78-4DAE-CD535397D26C}"/>
              </a:ext>
            </a:extLst>
          </p:cNvPr>
          <p:cNvSpPr txBox="1"/>
          <p:nvPr/>
        </p:nvSpPr>
        <p:spPr>
          <a:xfrm>
            <a:off x="3277879" y="1435301"/>
            <a:ext cx="457355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(Sen okula gider misin?)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404B156A-4273-F8E5-2C7F-AB8AE4A6AE63}"/>
              </a:ext>
            </a:extLst>
          </p:cNvPr>
          <p:cNvSpPr/>
          <p:nvPr/>
        </p:nvSpPr>
        <p:spPr>
          <a:xfrm rot="5400000">
            <a:off x="5157601" y="2070854"/>
            <a:ext cx="535459" cy="584775"/>
          </a:xfrm>
          <a:prstGeom prst="rightArrow">
            <a:avLst/>
          </a:prstGeom>
          <a:solidFill>
            <a:srgbClr val="C0E1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A057E91-B7CF-58FE-2947-668DFB9C563E}"/>
              </a:ext>
            </a:extLst>
          </p:cNvPr>
          <p:cNvSpPr txBox="1"/>
          <p:nvPr/>
        </p:nvSpPr>
        <p:spPr>
          <a:xfrm>
            <a:off x="3870287" y="2576493"/>
            <a:ext cx="622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do </a:t>
            </a:r>
            <a:r>
              <a:rPr lang="tr-TR" sz="3200" b="1" dirty="0" err="1"/>
              <a:t>you</a:t>
            </a:r>
            <a:r>
              <a:rPr lang="tr-TR" sz="3200" b="1" dirty="0"/>
              <a:t> </a:t>
            </a:r>
            <a:r>
              <a:rPr lang="tr-TR" sz="3200" b="1" dirty="0" err="1"/>
              <a:t>go</a:t>
            </a:r>
            <a:r>
              <a:rPr lang="tr-TR" sz="3200" b="1" dirty="0"/>
              <a:t> </a:t>
            </a:r>
            <a:r>
              <a:rPr lang="tr-TR" sz="3200" b="1" dirty="0" err="1"/>
              <a:t>to</a:t>
            </a:r>
            <a:r>
              <a:rPr lang="tr-TR" sz="3200" b="1" dirty="0"/>
              <a:t> </a:t>
            </a:r>
            <a:r>
              <a:rPr lang="tr-TR" sz="3200" b="1" dirty="0" err="1"/>
              <a:t>school</a:t>
            </a:r>
            <a:r>
              <a:rPr lang="tr-TR" sz="3200" b="1" dirty="0"/>
              <a:t>?</a:t>
            </a:r>
            <a:endParaRPr lang="tr-TR" sz="28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BC44E51-40FA-5140-D6DE-65AA0CC5B861}"/>
              </a:ext>
            </a:extLst>
          </p:cNvPr>
          <p:cNvSpPr txBox="1"/>
          <p:nvPr/>
        </p:nvSpPr>
        <p:spPr>
          <a:xfrm>
            <a:off x="3076116" y="3161268"/>
            <a:ext cx="515276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(Sen okula </a:t>
            </a:r>
            <a:r>
              <a:rPr lang="tr-TR" sz="3200" b="1" dirty="0">
                <a:solidFill>
                  <a:srgbClr val="FF0000"/>
                </a:solidFill>
              </a:rPr>
              <a:t>nasıl</a:t>
            </a:r>
            <a:r>
              <a:rPr lang="tr-TR" sz="3200" b="1" dirty="0">
                <a:solidFill>
                  <a:schemeClr val="bg1"/>
                </a:solidFill>
              </a:rPr>
              <a:t> gidersin?)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6D91BB9-08BD-5871-99FE-E50B780C2B42}"/>
              </a:ext>
            </a:extLst>
          </p:cNvPr>
          <p:cNvSpPr txBox="1"/>
          <p:nvPr/>
        </p:nvSpPr>
        <p:spPr>
          <a:xfrm>
            <a:off x="2408851" y="2576492"/>
            <a:ext cx="155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>
                <a:solidFill>
                  <a:srgbClr val="FF0000"/>
                </a:solidFill>
              </a:rPr>
              <a:t>How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F9CF40A-C783-25F7-67EA-A3126EDBD98A}"/>
              </a:ext>
            </a:extLst>
          </p:cNvPr>
          <p:cNvSpPr txBox="1"/>
          <p:nvPr/>
        </p:nvSpPr>
        <p:spPr>
          <a:xfrm>
            <a:off x="4550625" y="4318491"/>
            <a:ext cx="622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do </a:t>
            </a:r>
            <a:r>
              <a:rPr lang="tr-TR" sz="3200" b="1" dirty="0" err="1"/>
              <a:t>you</a:t>
            </a:r>
            <a:r>
              <a:rPr lang="tr-TR" sz="3200" b="1" dirty="0"/>
              <a:t> </a:t>
            </a:r>
            <a:r>
              <a:rPr lang="tr-TR" sz="3200" b="1" dirty="0" err="1"/>
              <a:t>go</a:t>
            </a:r>
            <a:r>
              <a:rPr lang="tr-TR" sz="3200" b="1" dirty="0"/>
              <a:t> </a:t>
            </a:r>
            <a:r>
              <a:rPr lang="tr-TR" sz="3200" b="1" dirty="0" err="1"/>
              <a:t>to</a:t>
            </a:r>
            <a:r>
              <a:rPr lang="tr-TR" sz="3200" b="1" dirty="0"/>
              <a:t> </a:t>
            </a:r>
            <a:r>
              <a:rPr lang="tr-TR" sz="3200" b="1" dirty="0" err="1"/>
              <a:t>school</a:t>
            </a:r>
            <a:r>
              <a:rPr lang="tr-TR" sz="3200" b="1" dirty="0"/>
              <a:t>?</a:t>
            </a:r>
            <a:endParaRPr lang="tr-TR" sz="28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514C14B-4034-8F94-5AB0-C69376FEBC66}"/>
              </a:ext>
            </a:extLst>
          </p:cNvPr>
          <p:cNvSpPr txBox="1"/>
          <p:nvPr/>
        </p:nvSpPr>
        <p:spPr>
          <a:xfrm>
            <a:off x="2545492" y="4890937"/>
            <a:ext cx="583728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(Sen okula </a:t>
            </a:r>
            <a:r>
              <a:rPr lang="tr-TR" sz="3200" b="1" dirty="0">
                <a:solidFill>
                  <a:srgbClr val="FF0000"/>
                </a:solidFill>
              </a:rPr>
              <a:t>saat kaçta</a:t>
            </a:r>
            <a:r>
              <a:rPr lang="tr-TR" sz="3200" b="1" dirty="0">
                <a:solidFill>
                  <a:schemeClr val="bg1"/>
                </a:solidFill>
              </a:rPr>
              <a:t> gidersin?)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6D0BF7F-C719-EC9D-AA06-22D01C8B8CC4}"/>
              </a:ext>
            </a:extLst>
          </p:cNvPr>
          <p:cNvSpPr txBox="1"/>
          <p:nvPr/>
        </p:nvSpPr>
        <p:spPr>
          <a:xfrm>
            <a:off x="1013254" y="4318490"/>
            <a:ext cx="363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 err="1">
                <a:solidFill>
                  <a:srgbClr val="FF0000"/>
                </a:solidFill>
              </a:rPr>
              <a:t>What</a:t>
            </a:r>
            <a:r>
              <a:rPr lang="tr-TR" sz="3200" b="1" dirty="0">
                <a:solidFill>
                  <a:srgbClr val="FF0000"/>
                </a:solidFill>
              </a:rPr>
              <a:t> time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CC30A0FD-C53C-CBF4-AD43-AD419845C4E3}"/>
              </a:ext>
            </a:extLst>
          </p:cNvPr>
          <p:cNvSpPr/>
          <p:nvPr/>
        </p:nvSpPr>
        <p:spPr>
          <a:xfrm rot="5400000">
            <a:off x="5092383" y="3805684"/>
            <a:ext cx="535459" cy="584775"/>
          </a:xfrm>
          <a:prstGeom prst="rightArrow">
            <a:avLst/>
          </a:prstGeom>
          <a:solidFill>
            <a:srgbClr val="C0E1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503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4946F42-D37D-BDD1-B2BB-EB7BAC6477B3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66285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B789C1FB-ABBF-1ED2-BA55-A74A94A25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54" y="907571"/>
            <a:ext cx="6617591" cy="44494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E7C3115-33C9-E43F-4D14-E5BAB1CFECFB}"/>
              </a:ext>
            </a:extLst>
          </p:cNvPr>
          <p:cNvSpPr/>
          <p:nvPr/>
        </p:nvSpPr>
        <p:spPr>
          <a:xfrm>
            <a:off x="5796951" y="4330460"/>
            <a:ext cx="405441" cy="4054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77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A3095CE-7BBE-85F3-F456-2C917DD4F4E5}"/>
              </a:ext>
            </a:extLst>
          </p:cNvPr>
          <p:cNvSpPr/>
          <p:nvPr/>
        </p:nvSpPr>
        <p:spPr>
          <a:xfrm>
            <a:off x="491705" y="1880559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Wake </a:t>
            </a:r>
            <a:r>
              <a:rPr lang="tr-TR" sz="2000" b="1" dirty="0" err="1">
                <a:solidFill>
                  <a:schemeClr val="tx1"/>
                </a:solidFill>
              </a:rPr>
              <a:t>up</a:t>
            </a:r>
            <a:r>
              <a:rPr lang="tr-TR" sz="2000" b="1" dirty="0">
                <a:solidFill>
                  <a:schemeClr val="tx1"/>
                </a:solidFill>
              </a:rPr>
              <a:t> / </a:t>
            </a:r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up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8A49EFB-D8D3-7FD3-B318-10D98413BF69}"/>
              </a:ext>
            </a:extLst>
          </p:cNvPr>
          <p:cNvSpPr/>
          <p:nvPr/>
        </p:nvSpPr>
        <p:spPr>
          <a:xfrm>
            <a:off x="491705" y="2441276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Uyanmak, kalkmak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3657125-99CC-5D81-A8D2-F7063DAA94DB}"/>
              </a:ext>
            </a:extLst>
          </p:cNvPr>
          <p:cNvSpPr/>
          <p:nvPr/>
        </p:nvSpPr>
        <p:spPr>
          <a:xfrm>
            <a:off x="3378678" y="1880557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Get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out</a:t>
            </a:r>
            <a:r>
              <a:rPr lang="tr-TR" b="1" dirty="0">
                <a:solidFill>
                  <a:schemeClr val="tx1"/>
                </a:solidFill>
              </a:rPr>
              <a:t> of </a:t>
            </a:r>
            <a:r>
              <a:rPr lang="tr-TR" b="1" dirty="0" err="1">
                <a:solidFill>
                  <a:schemeClr val="tx1"/>
                </a:solidFill>
              </a:rPr>
              <a:t>bed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A8452AC-1CFA-1BC2-9547-4E9738820020}"/>
              </a:ext>
            </a:extLst>
          </p:cNvPr>
          <p:cNvSpPr/>
          <p:nvPr/>
        </p:nvSpPr>
        <p:spPr>
          <a:xfrm>
            <a:off x="3378679" y="2441276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Yataktan kalkmak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9B5B479-D759-E7C9-F0E9-AB0E10AA29A5}"/>
              </a:ext>
            </a:extLst>
          </p:cNvPr>
          <p:cNvSpPr/>
          <p:nvPr/>
        </p:nvSpPr>
        <p:spPr>
          <a:xfrm>
            <a:off x="6317410" y="1880558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Wash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your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hands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02AAFD5-80BB-74BE-751D-32A15D2A56F1}"/>
              </a:ext>
            </a:extLst>
          </p:cNvPr>
          <p:cNvSpPr/>
          <p:nvPr/>
        </p:nvSpPr>
        <p:spPr>
          <a:xfrm>
            <a:off x="6317410" y="2441275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Ellerini yıkamak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2AD4EBD-569D-0367-A015-C318703B2C3A}"/>
              </a:ext>
            </a:extLst>
          </p:cNvPr>
          <p:cNvSpPr/>
          <p:nvPr/>
        </p:nvSpPr>
        <p:spPr>
          <a:xfrm>
            <a:off x="9302152" y="2160916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dressed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30FA640-93D4-B0AC-5E44-C6F697946824}"/>
              </a:ext>
            </a:extLst>
          </p:cNvPr>
          <p:cNvSpPr/>
          <p:nvPr/>
        </p:nvSpPr>
        <p:spPr>
          <a:xfrm>
            <a:off x="9302152" y="2721633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Giyinmek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7367848-634E-0B2D-EA78-28E7784859E2}"/>
              </a:ext>
            </a:extLst>
          </p:cNvPr>
          <p:cNvSpPr/>
          <p:nvPr/>
        </p:nvSpPr>
        <p:spPr>
          <a:xfrm>
            <a:off x="491705" y="5444705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Comb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hair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5F9DC54F-9813-2F91-ECF2-D95AD275FB91}"/>
              </a:ext>
            </a:extLst>
          </p:cNvPr>
          <p:cNvSpPr/>
          <p:nvPr/>
        </p:nvSpPr>
        <p:spPr>
          <a:xfrm>
            <a:off x="491705" y="6005422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Saç taramak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EB501D46-F73D-C60F-28B7-FFF00E071676}"/>
              </a:ext>
            </a:extLst>
          </p:cNvPr>
          <p:cNvSpPr/>
          <p:nvPr/>
        </p:nvSpPr>
        <p:spPr>
          <a:xfrm>
            <a:off x="3378679" y="5444705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Have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breakfast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DBA753D-3B47-5945-02D7-5CC1DEE85610}"/>
              </a:ext>
            </a:extLst>
          </p:cNvPr>
          <p:cNvSpPr/>
          <p:nvPr/>
        </p:nvSpPr>
        <p:spPr>
          <a:xfrm>
            <a:off x="3378679" y="6005422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Kahvaltı yapmak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9FA9B465-1564-07E6-55ED-A41CDC2A912B}"/>
              </a:ext>
            </a:extLst>
          </p:cNvPr>
          <p:cNvSpPr/>
          <p:nvPr/>
        </p:nvSpPr>
        <p:spPr>
          <a:xfrm>
            <a:off x="6265653" y="5444705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Ride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bus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A8363E0D-9BE7-4AB6-6E7A-AB8837178A48}"/>
              </a:ext>
            </a:extLst>
          </p:cNvPr>
          <p:cNvSpPr/>
          <p:nvPr/>
        </p:nvSpPr>
        <p:spPr>
          <a:xfrm>
            <a:off x="6265653" y="6005422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Otobüse binmek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5FD21A7-D4E7-8E05-CC75-852AC019A4CA}"/>
              </a:ext>
            </a:extLst>
          </p:cNvPr>
          <p:cNvSpPr/>
          <p:nvPr/>
        </p:nvSpPr>
        <p:spPr>
          <a:xfrm>
            <a:off x="9287774" y="5415950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off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bus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938F614-3CCC-6B6C-8E39-70B0D11B7891}"/>
              </a:ext>
            </a:extLst>
          </p:cNvPr>
          <p:cNvSpPr/>
          <p:nvPr/>
        </p:nvSpPr>
        <p:spPr>
          <a:xfrm>
            <a:off x="9287774" y="5976667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Otobüsten inmek</a:t>
            </a:r>
          </a:p>
        </p:txBody>
      </p:sp>
    </p:spTree>
    <p:extLst>
      <p:ext uri="{BB962C8B-B14F-4D97-AF65-F5344CB8AC3E}">
        <p14:creationId xmlns:p14="http://schemas.microsoft.com/office/powerpoint/2010/main" val="38838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68937A3-FC1A-569B-4727-2D53055A4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08" y="639072"/>
            <a:ext cx="6035256" cy="53808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B43016C-56ED-D53B-E17A-E4D6F0E9F7ED}"/>
              </a:ext>
            </a:extLst>
          </p:cNvPr>
          <p:cNvSpPr/>
          <p:nvPr/>
        </p:nvSpPr>
        <p:spPr>
          <a:xfrm>
            <a:off x="2855344" y="4520241"/>
            <a:ext cx="405441" cy="4054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4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E62DA73-9A69-3CE1-5982-CD3B3676E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88" y="709523"/>
            <a:ext cx="5598004" cy="5262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D43CF2-0748-4CEB-C4B8-4D2CEA7A1633}"/>
              </a:ext>
            </a:extLst>
          </p:cNvPr>
          <p:cNvSpPr/>
          <p:nvPr/>
        </p:nvSpPr>
        <p:spPr>
          <a:xfrm>
            <a:off x="5762445" y="5184475"/>
            <a:ext cx="405441" cy="4054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0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468F391-970B-1E7A-3FB3-689B3DD44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74" y="637095"/>
            <a:ext cx="7153184" cy="53091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CAF32E1-A8CC-94CB-96EE-2B02C0CE6AAF}"/>
              </a:ext>
            </a:extLst>
          </p:cNvPr>
          <p:cNvSpPr/>
          <p:nvPr/>
        </p:nvSpPr>
        <p:spPr>
          <a:xfrm>
            <a:off x="2139351" y="5331124"/>
            <a:ext cx="405441" cy="4054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79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E562232-BD63-FD96-AA35-F62695DD8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19" y="718059"/>
            <a:ext cx="6507643" cy="5124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4E244FF-85AF-3722-7ABA-F3F3E578E429}"/>
              </a:ext>
            </a:extLst>
          </p:cNvPr>
          <p:cNvSpPr/>
          <p:nvPr/>
        </p:nvSpPr>
        <p:spPr>
          <a:xfrm>
            <a:off x="5960853" y="4761781"/>
            <a:ext cx="405441" cy="4054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0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885CAD2-55CB-AD90-1BB4-AA85C9CAB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62" y="613374"/>
            <a:ext cx="6826189" cy="54027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E77A91E-BA6C-1D07-F2AB-C2C4580D4A6A}"/>
              </a:ext>
            </a:extLst>
          </p:cNvPr>
          <p:cNvSpPr/>
          <p:nvPr/>
        </p:nvSpPr>
        <p:spPr>
          <a:xfrm>
            <a:off x="2335062" y="5529531"/>
            <a:ext cx="405441" cy="4054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94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8C22DBE-BA61-A579-3FE5-E88B5976F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20" y="1181802"/>
            <a:ext cx="6756100" cy="36406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31C50FF-1504-20DD-C72A-92B22E3D6894}"/>
              </a:ext>
            </a:extLst>
          </p:cNvPr>
          <p:cNvSpPr/>
          <p:nvPr/>
        </p:nvSpPr>
        <p:spPr>
          <a:xfrm>
            <a:off x="2424023" y="3122762"/>
            <a:ext cx="405441" cy="4054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36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E99A22A-31EC-09CD-DEA0-E6F4234E4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73" y="1119727"/>
            <a:ext cx="7219602" cy="39698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4999741-10E3-BF7D-26C1-874DC84FB3AE}"/>
              </a:ext>
            </a:extLst>
          </p:cNvPr>
          <p:cNvSpPr/>
          <p:nvPr/>
        </p:nvSpPr>
        <p:spPr>
          <a:xfrm>
            <a:off x="2182483" y="2699214"/>
            <a:ext cx="405441" cy="4054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5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6B90FF8-A2C3-8927-096A-B4FF9C1B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39" y="1199789"/>
            <a:ext cx="7022891" cy="3648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8F6076A-847A-CD49-FDFE-2414C8C34F24}"/>
              </a:ext>
            </a:extLst>
          </p:cNvPr>
          <p:cNvSpPr/>
          <p:nvPr/>
        </p:nvSpPr>
        <p:spPr>
          <a:xfrm>
            <a:off x="2303253" y="4157931"/>
            <a:ext cx="405441" cy="4054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9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5F75B5B-7B2D-9177-8E7F-A20322BECE8F}"/>
              </a:ext>
            </a:extLst>
          </p:cNvPr>
          <p:cNvSpPr txBox="1"/>
          <p:nvPr/>
        </p:nvSpPr>
        <p:spPr>
          <a:xfrm>
            <a:off x="304080" y="3078525"/>
            <a:ext cx="82274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Ünite sonu 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https://www.egetolgayaltinay.com/lessons/103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DF19C81-37C0-0851-B001-D46AA0978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072">
            <a:off x="8489188" y="2989740"/>
            <a:ext cx="3056032" cy="305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0735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E26FF63-610F-89E9-B8EE-9614DBFF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7138">
            <a:off x="523456" y="1269823"/>
            <a:ext cx="2913537" cy="3766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D88C47A-43B5-BFCC-2D9C-AE3C43EFE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3761">
            <a:off x="2398910" y="921548"/>
            <a:ext cx="2898357" cy="3766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09752D4-36B3-6494-0C11-8A9C70E80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783" y="3054645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8AAD06F-C253-6B05-9EC2-21FFDEEA9746}"/>
              </a:ext>
            </a:extLst>
          </p:cNvPr>
          <p:cNvSpPr txBox="1"/>
          <p:nvPr/>
        </p:nvSpPr>
        <p:spPr>
          <a:xfrm>
            <a:off x="5734194" y="1633072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D833A38-DCAA-54E6-535D-555DAC9FD7C7}"/>
              </a:ext>
            </a:extLst>
          </p:cNvPr>
          <p:cNvSpPr txBox="1"/>
          <p:nvPr/>
        </p:nvSpPr>
        <p:spPr>
          <a:xfrm>
            <a:off x="5734194" y="3005318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r>
              <a:rPr lang="tr-TR" sz="1800" dirty="0">
                <a:hlinkClick r:id="rId5"/>
              </a:rPr>
              <a:t>https://www.egetolgayaltinay.com/contents/11/5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00621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5F0D22C-485A-F193-F203-529B919F8C2B}"/>
              </a:ext>
            </a:extLst>
          </p:cNvPr>
          <p:cNvSpPr/>
          <p:nvPr/>
        </p:nvSpPr>
        <p:spPr>
          <a:xfrm>
            <a:off x="491705" y="1880559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school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20C12F4-ECAC-29EC-7B16-1E3B98B31409}"/>
              </a:ext>
            </a:extLst>
          </p:cNvPr>
          <p:cNvSpPr/>
          <p:nvPr/>
        </p:nvSpPr>
        <p:spPr>
          <a:xfrm>
            <a:off x="491705" y="2441276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Okula gitmek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C318F84-E937-5B85-B695-43D394744CB5}"/>
              </a:ext>
            </a:extLst>
          </p:cNvPr>
          <p:cNvSpPr/>
          <p:nvPr/>
        </p:nvSpPr>
        <p:spPr>
          <a:xfrm>
            <a:off x="3378679" y="1880558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Arrive</a:t>
            </a:r>
            <a:r>
              <a:rPr lang="tr-TR" b="1" dirty="0">
                <a:solidFill>
                  <a:schemeClr val="tx1"/>
                </a:solidFill>
              </a:rPr>
              <a:t> at </a:t>
            </a:r>
            <a:r>
              <a:rPr lang="tr-TR" b="1" dirty="0" err="1">
                <a:solidFill>
                  <a:schemeClr val="tx1"/>
                </a:solidFill>
              </a:rPr>
              <a:t>school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BAD8F78-4706-E769-E572-C435A8C4AA12}"/>
              </a:ext>
            </a:extLst>
          </p:cNvPr>
          <p:cNvSpPr/>
          <p:nvPr/>
        </p:nvSpPr>
        <p:spPr>
          <a:xfrm>
            <a:off x="3378679" y="2441276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Okula vermek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901E42D-AC67-1B79-4078-BBB8EFB454A2}"/>
              </a:ext>
            </a:extLst>
          </p:cNvPr>
          <p:cNvSpPr/>
          <p:nvPr/>
        </p:nvSpPr>
        <p:spPr>
          <a:xfrm>
            <a:off x="6317410" y="1880558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Have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class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2DB7C6B-4CC4-4F37-4161-2EC35AB55F7F}"/>
              </a:ext>
            </a:extLst>
          </p:cNvPr>
          <p:cNvSpPr/>
          <p:nvPr/>
        </p:nvSpPr>
        <p:spPr>
          <a:xfrm>
            <a:off x="6317410" y="2441275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Ders işlemek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725F8DC-3D7C-FAAF-EFE2-CDFAE4E94C33}"/>
              </a:ext>
            </a:extLst>
          </p:cNvPr>
          <p:cNvSpPr/>
          <p:nvPr/>
        </p:nvSpPr>
        <p:spPr>
          <a:xfrm>
            <a:off x="9302152" y="2160916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Listen </a:t>
            </a:r>
            <a:r>
              <a:rPr lang="tr-TR" b="1" dirty="0" err="1">
                <a:solidFill>
                  <a:schemeClr val="tx1"/>
                </a:solidFill>
              </a:rPr>
              <a:t>to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teacher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6484E07-AEFC-C22A-7EFF-180D3A0714DD}"/>
              </a:ext>
            </a:extLst>
          </p:cNvPr>
          <p:cNvSpPr/>
          <p:nvPr/>
        </p:nvSpPr>
        <p:spPr>
          <a:xfrm>
            <a:off x="9302152" y="2721633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Öğretmeni dinlemek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88C5987-3796-0D4A-2DCD-2C29AF6F06E6}"/>
              </a:ext>
            </a:extLst>
          </p:cNvPr>
          <p:cNvSpPr/>
          <p:nvPr/>
        </p:nvSpPr>
        <p:spPr>
          <a:xfrm>
            <a:off x="346493" y="5444705"/>
            <a:ext cx="2553420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Have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lunch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2AD460A-4C1A-7E24-EFDD-577A5663A34E}"/>
              </a:ext>
            </a:extLst>
          </p:cNvPr>
          <p:cNvSpPr/>
          <p:nvPr/>
        </p:nvSpPr>
        <p:spPr>
          <a:xfrm>
            <a:off x="346493" y="6005422"/>
            <a:ext cx="2553420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Öğle yemeği yemek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954B9B7-D60C-3A71-85F3-29724360DE65}"/>
              </a:ext>
            </a:extLst>
          </p:cNvPr>
          <p:cNvSpPr/>
          <p:nvPr/>
        </p:nvSpPr>
        <p:spPr>
          <a:xfrm>
            <a:off x="3378679" y="5444705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Leave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school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B54CCF56-F149-3837-6099-DA00B98FA539}"/>
              </a:ext>
            </a:extLst>
          </p:cNvPr>
          <p:cNvSpPr/>
          <p:nvPr/>
        </p:nvSpPr>
        <p:spPr>
          <a:xfrm>
            <a:off x="3378679" y="6005422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Okuldan ayrılmak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54BDE5B-9A49-370F-C8F2-8831553EAA5F}"/>
              </a:ext>
            </a:extLst>
          </p:cNvPr>
          <p:cNvSpPr/>
          <p:nvPr/>
        </p:nvSpPr>
        <p:spPr>
          <a:xfrm>
            <a:off x="6265653" y="5444705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Come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back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home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162F3A8D-B661-DCD4-05BD-BD7EBB0874B8}"/>
              </a:ext>
            </a:extLst>
          </p:cNvPr>
          <p:cNvSpPr/>
          <p:nvPr/>
        </p:nvSpPr>
        <p:spPr>
          <a:xfrm>
            <a:off x="6265653" y="6005422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Eve dönmek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0CDFF982-3F02-59DF-4C1A-28801F8F5475}"/>
              </a:ext>
            </a:extLst>
          </p:cNvPr>
          <p:cNvSpPr/>
          <p:nvPr/>
        </p:nvSpPr>
        <p:spPr>
          <a:xfrm>
            <a:off x="9287774" y="5415950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Do </a:t>
            </a:r>
            <a:r>
              <a:rPr lang="tr-TR" sz="2000" b="1" dirty="0" err="1">
                <a:solidFill>
                  <a:schemeClr val="tx1"/>
                </a:solidFill>
              </a:rPr>
              <a:t>homework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D87F56A-C664-3E8D-60A4-4123EBCA3CFA}"/>
              </a:ext>
            </a:extLst>
          </p:cNvPr>
          <p:cNvSpPr/>
          <p:nvPr/>
        </p:nvSpPr>
        <p:spPr>
          <a:xfrm>
            <a:off x="9287774" y="5976667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Ödev yapmak</a:t>
            </a:r>
          </a:p>
        </p:txBody>
      </p:sp>
    </p:spTree>
    <p:extLst>
      <p:ext uri="{BB962C8B-B14F-4D97-AF65-F5344CB8AC3E}">
        <p14:creationId xmlns:p14="http://schemas.microsoft.com/office/powerpoint/2010/main" val="26653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5696D1D-6B5B-B6AA-C5F9-E966684E1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9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1C689593-9973-1F5D-3769-47D57C52B2C9}"/>
              </a:ext>
            </a:extLst>
          </p:cNvPr>
          <p:cNvSpPr txBox="1"/>
          <p:nvPr/>
        </p:nvSpPr>
        <p:spPr>
          <a:xfrm>
            <a:off x="6392389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148A8CD-8E55-98B4-AFB7-5D663FB82177}"/>
              </a:ext>
            </a:extLst>
          </p:cNvPr>
          <p:cNvSpPr txBox="1"/>
          <p:nvPr/>
        </p:nvSpPr>
        <p:spPr>
          <a:xfrm>
            <a:off x="4256657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1AB18B-5443-BD14-F357-67060CC5F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664468F-F3B8-5302-5A0E-044254C42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12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4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329948F-AAE4-D0C2-954B-40EF95BDE1E8}"/>
              </a:ext>
            </a:extLst>
          </p:cNvPr>
          <p:cNvSpPr/>
          <p:nvPr/>
        </p:nvSpPr>
        <p:spPr>
          <a:xfrm>
            <a:off x="336429" y="3226280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Have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dinner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E81CDA5-D46F-B586-F825-395907DA957E}"/>
              </a:ext>
            </a:extLst>
          </p:cNvPr>
          <p:cNvSpPr/>
          <p:nvPr/>
        </p:nvSpPr>
        <p:spPr>
          <a:xfrm>
            <a:off x="336429" y="3786997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Akşam yemeği yemek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4EEAA62-C1E1-7AFB-A08F-ADF21B354531}"/>
              </a:ext>
            </a:extLst>
          </p:cNvPr>
          <p:cNvSpPr/>
          <p:nvPr/>
        </p:nvSpPr>
        <p:spPr>
          <a:xfrm>
            <a:off x="3223403" y="3226279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Have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shower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3DB45F0-573F-993E-2215-A620DACC1163}"/>
              </a:ext>
            </a:extLst>
          </p:cNvPr>
          <p:cNvSpPr/>
          <p:nvPr/>
        </p:nvSpPr>
        <p:spPr>
          <a:xfrm>
            <a:off x="3223403" y="3786997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Duş almak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58A70DD-3942-3352-878A-EAC11ED07591}"/>
              </a:ext>
            </a:extLst>
          </p:cNvPr>
          <p:cNvSpPr/>
          <p:nvPr/>
        </p:nvSpPr>
        <p:spPr>
          <a:xfrm>
            <a:off x="6481311" y="3226279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Brush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teeth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E6EDA0F-D73B-88E8-2ADD-34450278A528}"/>
              </a:ext>
            </a:extLst>
          </p:cNvPr>
          <p:cNvSpPr/>
          <p:nvPr/>
        </p:nvSpPr>
        <p:spPr>
          <a:xfrm>
            <a:off x="6481311" y="3786996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Diş fırçalamak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8341615-ABD5-1CFA-1F85-0F902F5E37F8}"/>
              </a:ext>
            </a:extLst>
          </p:cNvPr>
          <p:cNvSpPr/>
          <p:nvPr/>
        </p:nvSpPr>
        <p:spPr>
          <a:xfrm>
            <a:off x="9457428" y="3226279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Go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to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bed</a:t>
            </a:r>
            <a:r>
              <a:rPr lang="tr-TR" b="1" dirty="0">
                <a:solidFill>
                  <a:schemeClr val="tx1"/>
                </a:solidFill>
              </a:rPr>
              <a:t> / </a:t>
            </a:r>
            <a:r>
              <a:rPr lang="tr-TR" b="1" dirty="0" err="1">
                <a:solidFill>
                  <a:schemeClr val="tx1"/>
                </a:solidFill>
              </a:rPr>
              <a:t>Sleep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ABA2C50-A5F3-489E-23F5-E2B3926340E5}"/>
              </a:ext>
            </a:extLst>
          </p:cNvPr>
          <p:cNvSpPr/>
          <p:nvPr/>
        </p:nvSpPr>
        <p:spPr>
          <a:xfrm>
            <a:off x="9457428" y="3786996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Yatmak, uyumak</a:t>
            </a:r>
          </a:p>
        </p:txBody>
      </p:sp>
    </p:spTree>
    <p:extLst>
      <p:ext uri="{BB962C8B-B14F-4D97-AF65-F5344CB8AC3E}">
        <p14:creationId xmlns:p14="http://schemas.microsoft.com/office/powerpoint/2010/main" val="3533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8517088-987F-6D9A-6562-FAE60ED1E5B1}"/>
              </a:ext>
            </a:extLst>
          </p:cNvPr>
          <p:cNvSpPr txBox="1"/>
          <p:nvPr/>
        </p:nvSpPr>
        <p:spPr>
          <a:xfrm>
            <a:off x="304080" y="3078525"/>
            <a:ext cx="82274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https://www.egetolgayaltinay.com/lessons/95</a:t>
            </a:r>
            <a:r>
              <a:rPr lang="tr-TR" sz="2800" b="1" i="1" dirty="0"/>
              <a:t> </a:t>
            </a:r>
          </a:p>
          <a:p>
            <a:endParaRPr lang="tr-TR" sz="2800" b="1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B6A132A-D4B5-100C-EC2E-8C6541784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4312">
            <a:off x="8050305" y="3347049"/>
            <a:ext cx="3832968" cy="2803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340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AA9CD1-3C3A-7EE4-2E00-3E96AB506E66}"/>
              </a:ext>
            </a:extLst>
          </p:cNvPr>
          <p:cNvSpPr txBox="1"/>
          <p:nvPr/>
        </p:nvSpPr>
        <p:spPr>
          <a:xfrm>
            <a:off x="0" y="22286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rgbClr val="00B050"/>
                </a:solidFill>
              </a:rPr>
              <a:t>AFTER-SCHOOL ACTIVITIES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77EDA09-C329-1D3D-E83D-3241AE389F47}"/>
              </a:ext>
            </a:extLst>
          </p:cNvPr>
          <p:cNvSpPr txBox="1"/>
          <p:nvPr/>
        </p:nvSpPr>
        <p:spPr>
          <a:xfrm>
            <a:off x="0" y="313714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(Okul Sonrası Aktiviteler)</a:t>
            </a:r>
          </a:p>
        </p:txBody>
      </p:sp>
    </p:spTree>
    <p:extLst>
      <p:ext uri="{BB962C8B-B14F-4D97-AF65-F5344CB8AC3E}">
        <p14:creationId xmlns:p14="http://schemas.microsoft.com/office/powerpoint/2010/main" val="17887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2328663-1551-8011-0A46-906BFAE15226}"/>
              </a:ext>
            </a:extLst>
          </p:cNvPr>
          <p:cNvSpPr/>
          <p:nvPr/>
        </p:nvSpPr>
        <p:spPr>
          <a:xfrm>
            <a:off x="439948" y="2160916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shopping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7AA70A3-C333-AEE8-3FC4-DE8E2280DF2C}"/>
              </a:ext>
            </a:extLst>
          </p:cNvPr>
          <p:cNvSpPr/>
          <p:nvPr/>
        </p:nvSpPr>
        <p:spPr>
          <a:xfrm>
            <a:off x="439948" y="2721633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Alışverişe Gitmek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D4C59F2-06D6-C56A-8360-5A7FED9657B4}"/>
              </a:ext>
            </a:extLst>
          </p:cNvPr>
          <p:cNvSpPr/>
          <p:nvPr/>
        </p:nvSpPr>
        <p:spPr>
          <a:xfrm>
            <a:off x="3326922" y="2160915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Call a </a:t>
            </a:r>
            <a:r>
              <a:rPr lang="tr-TR" b="1" dirty="0" err="1">
                <a:solidFill>
                  <a:schemeClr val="tx1"/>
                </a:solidFill>
              </a:rPr>
              <a:t>friend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EDEC0AE-7046-1E01-438E-80986CC76A45}"/>
              </a:ext>
            </a:extLst>
          </p:cNvPr>
          <p:cNvSpPr/>
          <p:nvPr/>
        </p:nvSpPr>
        <p:spPr>
          <a:xfrm>
            <a:off x="3326922" y="2721633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Arkadaşı aramak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EC2EBF5-D664-C9F0-148C-75E5E935F7C8}"/>
              </a:ext>
            </a:extLst>
          </p:cNvPr>
          <p:cNvSpPr/>
          <p:nvPr/>
        </p:nvSpPr>
        <p:spPr>
          <a:xfrm>
            <a:off x="6265653" y="2160915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Watch a </a:t>
            </a:r>
            <a:r>
              <a:rPr lang="tr-TR" sz="2000" b="1" dirty="0" err="1">
                <a:solidFill>
                  <a:schemeClr val="tx1"/>
                </a:solidFill>
              </a:rPr>
              <a:t>movie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94FB079-8FB0-0310-D274-7381C2DB4A1D}"/>
              </a:ext>
            </a:extLst>
          </p:cNvPr>
          <p:cNvSpPr/>
          <p:nvPr/>
        </p:nvSpPr>
        <p:spPr>
          <a:xfrm>
            <a:off x="6265653" y="2721632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Film Seyretmek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C09BA9E-7022-4FF0-64AE-F2CE5FA9B7B9}"/>
              </a:ext>
            </a:extLst>
          </p:cNvPr>
          <p:cNvSpPr/>
          <p:nvPr/>
        </p:nvSpPr>
        <p:spPr>
          <a:xfrm>
            <a:off x="9302152" y="2160916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Play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guitar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E5A9444-4ABA-8012-8AE9-03B3BF3A8EDF}"/>
              </a:ext>
            </a:extLst>
          </p:cNvPr>
          <p:cNvSpPr/>
          <p:nvPr/>
        </p:nvSpPr>
        <p:spPr>
          <a:xfrm>
            <a:off x="9302152" y="2721633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Gitar çalmak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3A30B4E-C31E-F50D-0E10-3101E21859F1}"/>
              </a:ext>
            </a:extLst>
          </p:cNvPr>
          <p:cNvSpPr/>
          <p:nvPr/>
        </p:nvSpPr>
        <p:spPr>
          <a:xfrm>
            <a:off x="346493" y="5444705"/>
            <a:ext cx="2553420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Play </a:t>
            </a:r>
            <a:r>
              <a:rPr lang="tr-TR" sz="2000" b="1" dirty="0" err="1">
                <a:solidFill>
                  <a:schemeClr val="tx1"/>
                </a:solidFill>
              </a:rPr>
              <a:t>basketball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CAE3EB0-CB9A-A224-E4E5-F7CC9F5276E7}"/>
              </a:ext>
            </a:extLst>
          </p:cNvPr>
          <p:cNvSpPr/>
          <p:nvPr/>
        </p:nvSpPr>
        <p:spPr>
          <a:xfrm>
            <a:off x="346493" y="6005422"/>
            <a:ext cx="2553420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Basketbol oynamak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58E656A-00D8-3E78-D33F-3BCEAC1B7223}"/>
              </a:ext>
            </a:extLst>
          </p:cNvPr>
          <p:cNvSpPr/>
          <p:nvPr/>
        </p:nvSpPr>
        <p:spPr>
          <a:xfrm>
            <a:off x="3378679" y="5444705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Watch TV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4AFA6F98-9354-FB31-DBAC-67787C7C249B}"/>
              </a:ext>
            </a:extLst>
          </p:cNvPr>
          <p:cNvSpPr/>
          <p:nvPr/>
        </p:nvSpPr>
        <p:spPr>
          <a:xfrm>
            <a:off x="3378679" y="6005422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Televizyon izlemek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6AE9FDB7-0B61-7B29-EE2D-563F62CD792A}"/>
              </a:ext>
            </a:extLst>
          </p:cNvPr>
          <p:cNvSpPr/>
          <p:nvPr/>
        </p:nvSpPr>
        <p:spPr>
          <a:xfrm>
            <a:off x="6265653" y="5444705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Play </a:t>
            </a:r>
            <a:r>
              <a:rPr lang="tr-TR" sz="2000" b="1" dirty="0" err="1">
                <a:solidFill>
                  <a:schemeClr val="tx1"/>
                </a:solidFill>
              </a:rPr>
              <a:t>chess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BC86704-7325-6389-7A7E-15668AD1CD43}"/>
              </a:ext>
            </a:extLst>
          </p:cNvPr>
          <p:cNvSpPr/>
          <p:nvPr/>
        </p:nvSpPr>
        <p:spPr>
          <a:xfrm>
            <a:off x="6265653" y="6005422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Satranç oynamak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6DDDA07-66C6-B92A-4C19-50B719A5B880}"/>
              </a:ext>
            </a:extLst>
          </p:cNvPr>
          <p:cNvSpPr/>
          <p:nvPr/>
        </p:nvSpPr>
        <p:spPr>
          <a:xfrm>
            <a:off x="9287774" y="5415950"/>
            <a:ext cx="2398143" cy="560717"/>
          </a:xfrm>
          <a:prstGeom prst="roundRect">
            <a:avLst/>
          </a:prstGeom>
          <a:solidFill>
            <a:srgbClr val="BFE0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Read a </a:t>
            </a:r>
            <a:r>
              <a:rPr lang="tr-TR" sz="2000" b="1" dirty="0" err="1">
                <a:solidFill>
                  <a:schemeClr val="tx1"/>
                </a:solidFill>
              </a:rPr>
              <a:t>book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8AC3929-2F97-73DD-9CAE-DDA530ED8085}"/>
              </a:ext>
            </a:extLst>
          </p:cNvPr>
          <p:cNvSpPr/>
          <p:nvPr/>
        </p:nvSpPr>
        <p:spPr>
          <a:xfrm>
            <a:off x="9287774" y="5976667"/>
            <a:ext cx="2398143" cy="560717"/>
          </a:xfrm>
          <a:prstGeom prst="roundRect">
            <a:avLst/>
          </a:prstGeom>
          <a:solidFill>
            <a:srgbClr val="D8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Kitap okumak</a:t>
            </a:r>
          </a:p>
        </p:txBody>
      </p:sp>
    </p:spTree>
    <p:extLst>
      <p:ext uri="{BB962C8B-B14F-4D97-AF65-F5344CB8AC3E}">
        <p14:creationId xmlns:p14="http://schemas.microsoft.com/office/powerpoint/2010/main" val="91595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1740</Words>
  <Application>Microsoft Office PowerPoint</Application>
  <PresentationFormat>Geniş ekran</PresentationFormat>
  <Paragraphs>447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17</cp:revision>
  <dcterms:created xsi:type="dcterms:W3CDTF">2022-11-05T10:18:21Z</dcterms:created>
  <dcterms:modified xsi:type="dcterms:W3CDTF">2024-09-03T12:02:52Z</dcterms:modified>
</cp:coreProperties>
</file>