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306" r:id="rId4"/>
    <p:sldId id="260" r:id="rId5"/>
    <p:sldId id="303" r:id="rId6"/>
    <p:sldId id="259" r:id="rId7"/>
    <p:sldId id="257" r:id="rId8"/>
    <p:sldId id="258" r:id="rId9"/>
    <p:sldId id="290" r:id="rId10"/>
    <p:sldId id="288" r:id="rId11"/>
    <p:sldId id="302" r:id="rId12"/>
    <p:sldId id="304" r:id="rId13"/>
    <p:sldId id="289" r:id="rId14"/>
    <p:sldId id="265" r:id="rId15"/>
    <p:sldId id="261" r:id="rId16"/>
    <p:sldId id="262" r:id="rId17"/>
    <p:sldId id="263" r:id="rId18"/>
    <p:sldId id="264" r:id="rId19"/>
    <p:sldId id="294" r:id="rId20"/>
    <p:sldId id="305" r:id="rId21"/>
    <p:sldId id="291" r:id="rId22"/>
    <p:sldId id="293" r:id="rId23"/>
    <p:sldId id="292" r:id="rId24"/>
    <p:sldId id="266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7" r:id="rId33"/>
    <p:sldId id="287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5: Health" id="{7BDB1247-1E68-416B-BC37-9E1C33A0A378}">
          <p14:sldIdLst>
            <p14:sldId id="256"/>
          </p14:sldIdLst>
        </p14:section>
        <p14:section name="Body Parts" id="{8AB7415A-48B9-4BF7-A3F3-8FD61A73C285}">
          <p14:sldIdLst>
            <p14:sldId id="267"/>
            <p14:sldId id="306"/>
            <p14:sldId id="260"/>
            <p14:sldId id="303"/>
          </p14:sldIdLst>
        </p14:section>
        <p14:section name="ILLNESSES AND HEALTH PROBLEMS" id="{B64E9957-A5AF-4AC9-B5A2-599C8713C1BE}">
          <p14:sldIdLst>
            <p14:sldId id="259"/>
            <p14:sldId id="257"/>
            <p14:sldId id="258"/>
            <p14:sldId id="290"/>
            <p14:sldId id="288"/>
            <p14:sldId id="302"/>
            <p14:sldId id="304"/>
          </p14:sldIdLst>
        </p14:section>
        <p14:section name="PLACES &amp; OCCUPATIONS" id="{EB0F795C-39F4-475F-8E86-B8BEF0E5A4FA}">
          <p14:sldIdLst>
            <p14:sldId id="289"/>
            <p14:sldId id="265"/>
          </p14:sldIdLst>
        </p14:section>
        <p14:section name="Suggestions" id="{175D6FA1-2CFF-48E6-8276-68B656B970A4}">
          <p14:sldIdLst>
            <p14:sldId id="261"/>
            <p14:sldId id="262"/>
            <p14:sldId id="263"/>
            <p14:sldId id="264"/>
            <p14:sldId id="294"/>
            <p14:sldId id="305"/>
            <p14:sldId id="291"/>
          </p14:sldIdLst>
        </p14:section>
        <p14:section name="Other Important Words" id="{AE9E13AE-18EC-401C-A8F1-8988B275462C}">
          <p14:sldIdLst>
            <p14:sldId id="293"/>
          </p14:sldIdLst>
        </p14:section>
        <p14:section name="Vocabulary Game" id="{19218860-338C-4B3E-A471-D8EE4E86E9D7}">
          <p14:sldIdLst>
            <p14:sldId id="292"/>
          </p14:sldIdLst>
        </p14:section>
        <p14:section name="Sample Questions" id="{FEDD2F7A-BAC8-49FD-BB26-83F040C4B7FD}">
          <p14:sldIdLst>
            <p14:sldId id="266"/>
            <p14:sldId id="295"/>
            <p14:sldId id="296"/>
            <p14:sldId id="297"/>
            <p14:sldId id="298"/>
            <p14:sldId id="299"/>
            <p14:sldId id="300"/>
            <p14:sldId id="301"/>
            <p14:sldId id="307"/>
          </p14:sldIdLst>
        </p14:section>
        <p14:section name="Thank you! :)" id="{BF7C01B3-5CEA-4082-BA9C-F7A2C7F19F2C}">
          <p14:sldIdLst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AD"/>
    <a:srgbClr val="DCE7F5"/>
    <a:srgbClr val="9AB5D7"/>
    <a:srgbClr val="D9E4F0"/>
    <a:srgbClr val="C0D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DAE4D8-45D1-75AB-B74B-7CA0916C0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FE9B1C2-9E8B-C016-9C7F-9461118B6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0628DC-20B0-F1A4-E809-9F65C39B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3342754-2C6D-E663-CA3E-54B3468B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283145C-4C90-DD4B-AED0-B541E38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071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045426-FC2B-82A5-5FC8-BD354165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2E2EDBC-B79E-6A2B-1BD3-DA9FE62DA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2A3F1A-F88D-AC09-CE0A-A25CED1A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464A41-BE6B-B388-485F-EE72E53E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603E3AB-BA33-E251-0B36-34E92258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584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08CB077-68EF-D8DB-8CF0-D29890EAD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74F8623-AC82-40AC-C32F-D9D231B9B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2B0541-92B7-6C42-E8A5-9C2C0E2B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FA6C5D-629E-B61B-E633-ADE5CD03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D055C0-D1B9-0869-0D17-8280F70D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39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D40A2F-4CEF-8B7B-EEEA-F946E6F7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ABA7C9-B9D9-4662-0539-9D4E58632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7B6331-844D-7326-6F96-F6457243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000E75A-5CDD-10F8-8F6F-8CA89452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702A34-D3B3-532D-1214-9147BC44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81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487041-D5CE-7956-C114-3307DBD1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E6D7644-5066-BAC0-991B-70A67AAD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B99156-AA35-44E7-A8C3-934C648B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74172E-D2C0-537F-8CD8-31CDB591E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ABFA15-994E-4F07-E471-41F711B3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294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BCAB7C-5253-638B-9715-D6623FB4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99F3B8-03D1-9ED3-0154-785DF61D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B83F1DF-40A4-2013-055D-B46DB4179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01621F6-6A9A-63D5-6BF4-E919D62F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C5F7D82-7ABE-EED9-D0B5-B3169DA4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78FAFEF-B1CA-540F-AA71-D97F574C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60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AA1730-DA85-25B7-8340-862EBFCA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D633E12-2F27-593A-71F5-8F9906381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64349C4-690F-2446-C6C8-3B61B2FD2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38AA588-DACF-671E-2450-861ACE00C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8194E13-686F-5E34-DA0E-76B6A423B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73705E5-54A6-77E2-2442-D4EF3233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E36FC78-DDA9-5BA4-FB47-8F4526E6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8ECA0CB-D6C1-28C9-084E-FCD04334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4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F67834-C09F-F5F0-EAE3-63C3FE36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DA12B6A-AECC-9D4E-2C21-311F6028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5C06A5D-2FAD-32E2-4DF3-50B973C3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E9A810B-8D9B-8DC9-4FA3-A0BE9ED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79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3C0D12-F086-1BFB-40DF-33C6E916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95D97C8-A64F-506C-057A-69E29C73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25223C5-9C66-8F93-BEBA-F4449A7F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80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9478E9-85B5-2094-4750-C140511B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CC7FF7-7DCA-EF72-7E1C-FF992439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3EA9CD-0096-579E-362A-32DCB9B0A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C4097D5-73B7-853F-692E-B9147B69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C3EBB76-6D84-1113-DF3C-D866D554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672E20A-7527-A9FA-B184-91BE2195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4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FD05D4-B39C-426C-3BA3-5C19BF5D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4701F59-CFC8-E36B-2C2D-85322E1CE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DE5AB7E-6971-929A-B2F7-FBFF5EE30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C2C666E-7D60-177B-1CE2-0FB70ED5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3664C2F-4AA5-1732-49F4-89FDF0ED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CE62C6-AE4B-FB98-439A-276308F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24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4992BED-008C-7645-6DCF-F1E80F88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40CD7E-BD4F-6943-F561-4EE74065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632AC89-7A29-1FAA-9D2E-99A3636E1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BA9AB-0A45-4EFC-977A-76C7BC65700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442CBE-7ADA-4BA9-6FB3-1A114EB6C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57FDDE-3D35-07EA-4AD8-C2627EFE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056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4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4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3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egetolgayaltinay.com/lessons/139" TargetMode="External"/><Relationship Id="rId4" Type="http://schemas.openxmlformats.org/officeDocument/2006/relationships/hyperlink" Target="https://www.egetolgayaltinay.com/lessons/13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091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F5F93E4-1AAD-A111-A3FB-4570341AF0EA}"/>
              </a:ext>
            </a:extLst>
          </p:cNvPr>
          <p:cNvSpPr/>
          <p:nvPr/>
        </p:nvSpPr>
        <p:spPr>
          <a:xfrm>
            <a:off x="1442905" y="216075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Bad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D9B11A5-B3C4-EA89-172F-BA6632AC36F6}"/>
              </a:ext>
            </a:extLst>
          </p:cNvPr>
          <p:cNvSpPr/>
          <p:nvPr/>
        </p:nvSpPr>
        <p:spPr>
          <a:xfrm>
            <a:off x="1442904" y="279048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Calm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D94218F-2130-869B-1D3B-DEC5DC5AC662}"/>
              </a:ext>
            </a:extLst>
          </p:cNvPr>
          <p:cNvSpPr/>
          <p:nvPr/>
        </p:nvSpPr>
        <p:spPr>
          <a:xfrm>
            <a:off x="1442905" y="3420217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Cold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4005B86-FFF4-B00C-2296-37A967B5989C}"/>
              </a:ext>
            </a:extLst>
          </p:cNvPr>
          <p:cNvSpPr/>
          <p:nvPr/>
        </p:nvSpPr>
        <p:spPr>
          <a:xfrm>
            <a:off x="1442904" y="4049946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Well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15932E-1254-69CF-CEF4-A1DB5CD04786}"/>
              </a:ext>
            </a:extLst>
          </p:cNvPr>
          <p:cNvSpPr/>
          <p:nvPr/>
        </p:nvSpPr>
        <p:spPr>
          <a:xfrm>
            <a:off x="3531767" y="216075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Kötü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514A606-0E77-2924-B765-D805AD741F33}"/>
              </a:ext>
            </a:extLst>
          </p:cNvPr>
          <p:cNvSpPr/>
          <p:nvPr/>
        </p:nvSpPr>
        <p:spPr>
          <a:xfrm>
            <a:off x="3531766" y="279048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Sakin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432C0BC5-089E-FEF7-6FF6-B8C336E44A38}"/>
              </a:ext>
            </a:extLst>
          </p:cNvPr>
          <p:cNvSpPr/>
          <p:nvPr/>
        </p:nvSpPr>
        <p:spPr>
          <a:xfrm>
            <a:off x="3531767" y="3420217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Üşümüş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CDBC00C-E718-5214-0C74-3D84ECD382B2}"/>
              </a:ext>
            </a:extLst>
          </p:cNvPr>
          <p:cNvSpPr/>
          <p:nvPr/>
        </p:nvSpPr>
        <p:spPr>
          <a:xfrm>
            <a:off x="3531766" y="4049946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İyi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6AE5B72-D1EE-8BD6-400B-709817969341}"/>
              </a:ext>
            </a:extLst>
          </p:cNvPr>
          <p:cNvSpPr/>
          <p:nvPr/>
        </p:nvSpPr>
        <p:spPr>
          <a:xfrm>
            <a:off x="6411983" y="2508350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Faint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8A727FAD-9D1B-57C1-7218-17A590D8EEB9}"/>
              </a:ext>
            </a:extLst>
          </p:cNvPr>
          <p:cNvSpPr/>
          <p:nvPr/>
        </p:nvSpPr>
        <p:spPr>
          <a:xfrm>
            <a:off x="6411984" y="313807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Sorry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FFEF81C-652A-9207-AF5D-2C0926F65728}"/>
              </a:ext>
            </a:extLst>
          </p:cNvPr>
          <p:cNvSpPr/>
          <p:nvPr/>
        </p:nvSpPr>
        <p:spPr>
          <a:xfrm>
            <a:off x="6411983" y="376780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Tired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5083083-803F-B540-6F51-D80D2CCDDF32}"/>
              </a:ext>
            </a:extLst>
          </p:cNvPr>
          <p:cNvSpPr/>
          <p:nvPr/>
        </p:nvSpPr>
        <p:spPr>
          <a:xfrm>
            <a:off x="8484066" y="2508350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Hâlsiz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3346D6C-3930-F658-C5AC-A03CA98A2AF7}"/>
              </a:ext>
            </a:extLst>
          </p:cNvPr>
          <p:cNvSpPr/>
          <p:nvPr/>
        </p:nvSpPr>
        <p:spPr>
          <a:xfrm>
            <a:off x="8484067" y="313807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Üzgün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BF7CF1F-6ACD-2212-CA72-DB15007C62B8}"/>
              </a:ext>
            </a:extLst>
          </p:cNvPr>
          <p:cNvSpPr/>
          <p:nvPr/>
        </p:nvSpPr>
        <p:spPr>
          <a:xfrm>
            <a:off x="8484066" y="376780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Yorgun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BC94460-8E33-C42D-1397-7FC8A71FECCE}"/>
              </a:ext>
            </a:extLst>
          </p:cNvPr>
          <p:cNvSpPr txBox="1"/>
          <p:nvPr/>
        </p:nvSpPr>
        <p:spPr>
          <a:xfrm>
            <a:off x="3453468" y="-80463"/>
            <a:ext cx="528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>
                <a:solidFill>
                  <a:srgbClr val="004AAD"/>
                </a:solidFill>
              </a:rPr>
              <a:t>Feelings</a:t>
            </a:r>
            <a:r>
              <a:rPr lang="tr-TR" sz="2400" dirty="0"/>
              <a:t> </a:t>
            </a:r>
          </a:p>
          <a:p>
            <a:pPr algn="ctr"/>
            <a:r>
              <a:rPr lang="tr-TR" sz="2400" dirty="0"/>
              <a:t>(Duygular)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6DF4A42-BD63-796D-2C86-6360F8C1F158}"/>
              </a:ext>
            </a:extLst>
          </p:cNvPr>
          <p:cNvSpPr txBox="1"/>
          <p:nvPr/>
        </p:nvSpPr>
        <p:spPr>
          <a:xfrm>
            <a:off x="377505" y="1073791"/>
            <a:ext cx="1110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Nasıl hissettiğimizi ifade etmek için </a:t>
            </a:r>
            <a:r>
              <a:rPr lang="tr-TR" sz="3200" b="1" dirty="0">
                <a:solidFill>
                  <a:srgbClr val="004AAD"/>
                </a:solidFill>
              </a:rPr>
              <a:t>«I </a:t>
            </a:r>
            <a:r>
              <a:rPr lang="tr-TR" sz="3200" b="1" dirty="0" err="1">
                <a:solidFill>
                  <a:srgbClr val="004AAD"/>
                </a:solidFill>
              </a:rPr>
              <a:t>feel</a:t>
            </a:r>
            <a:r>
              <a:rPr lang="tr-TR" sz="3200" b="1" dirty="0">
                <a:solidFill>
                  <a:srgbClr val="004AAD"/>
                </a:solidFill>
              </a:rPr>
              <a:t> …» </a:t>
            </a:r>
            <a:r>
              <a:rPr lang="tr-TR" sz="2400" dirty="0"/>
              <a:t>kalıbını kullanırız. 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B79EA29E-F85B-48C4-D2C4-5CA22DC398DF}"/>
              </a:ext>
            </a:extLst>
          </p:cNvPr>
          <p:cNvSpPr txBox="1"/>
          <p:nvPr/>
        </p:nvSpPr>
        <p:spPr>
          <a:xfrm>
            <a:off x="542488" y="4862021"/>
            <a:ext cx="1110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4AAD"/>
                </a:solidFill>
              </a:rPr>
              <a:t>I </a:t>
            </a:r>
            <a:r>
              <a:rPr lang="tr-TR" sz="3600" b="1" dirty="0" err="1">
                <a:solidFill>
                  <a:srgbClr val="004AAD"/>
                </a:solidFill>
              </a:rPr>
              <a:t>feel</a:t>
            </a:r>
            <a:r>
              <a:rPr lang="tr-TR" sz="3600" b="1" dirty="0">
                <a:solidFill>
                  <a:srgbClr val="004AAD"/>
                </a:solidFill>
              </a:rPr>
              <a:t> </a:t>
            </a:r>
            <a:r>
              <a:rPr lang="tr-TR" sz="3600" b="1" dirty="0" err="1"/>
              <a:t>faint</a:t>
            </a:r>
            <a:r>
              <a:rPr lang="tr-TR" sz="3600" b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DF6283E-C59E-C1CC-AB9A-88B31B41DFDA}"/>
              </a:ext>
            </a:extLst>
          </p:cNvPr>
          <p:cNvSpPr txBox="1"/>
          <p:nvPr/>
        </p:nvSpPr>
        <p:spPr>
          <a:xfrm>
            <a:off x="3048698" y="5414877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/>
              <a:t>(Halsiz </a:t>
            </a:r>
            <a:r>
              <a:rPr lang="tr-TR" sz="2800" b="1" dirty="0">
                <a:solidFill>
                  <a:srgbClr val="004AAD"/>
                </a:solidFill>
              </a:rPr>
              <a:t>hissediyorum</a:t>
            </a:r>
            <a:r>
              <a:rPr lang="tr-TR" sz="2800" b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7943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03AE437-CF1B-6EAD-277F-97D70B5F623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69FF032-AB77-D761-3720-309C30459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772">
            <a:off x="7389934" y="3427383"/>
            <a:ext cx="4190667" cy="2405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04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03AE437-CF1B-6EAD-277F-97D70B5F623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5D7E356-CA5F-B128-D914-88A849F27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944">
            <a:off x="7919048" y="2735831"/>
            <a:ext cx="3286664" cy="328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114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8B840-1FCB-D5BF-4A27-A08A778BAEF4}"/>
              </a:ext>
            </a:extLst>
          </p:cNvPr>
          <p:cNvSpPr txBox="1"/>
          <p:nvPr/>
        </p:nvSpPr>
        <p:spPr>
          <a:xfrm>
            <a:off x="-91830" y="2291292"/>
            <a:ext cx="1195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004AAD"/>
                </a:solidFill>
              </a:rPr>
              <a:t>PLACES &amp; OCCUPATIONS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63B4BEB-A952-4F6E-2951-4BB0D99F60B9}"/>
              </a:ext>
            </a:extLst>
          </p:cNvPr>
          <p:cNvSpPr txBox="1"/>
          <p:nvPr/>
        </p:nvSpPr>
        <p:spPr>
          <a:xfrm>
            <a:off x="1172692" y="3328333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(YERLER ve MESLEKLER)</a:t>
            </a:r>
          </a:p>
        </p:txBody>
      </p:sp>
    </p:spTree>
    <p:extLst>
      <p:ext uri="{BB962C8B-B14F-4D97-AF65-F5344CB8AC3E}">
        <p14:creationId xmlns:p14="http://schemas.microsoft.com/office/powerpoint/2010/main" val="399471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61D3A1-1F81-9A8A-129C-5FB7791D6BA0}"/>
              </a:ext>
            </a:extLst>
          </p:cNvPr>
          <p:cNvSpPr/>
          <p:nvPr/>
        </p:nvSpPr>
        <p:spPr>
          <a:xfrm>
            <a:off x="319175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Clinic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2E33D8A-E445-B2C0-85E7-026960FAEC79}"/>
              </a:ext>
            </a:extLst>
          </p:cNvPr>
          <p:cNvSpPr/>
          <p:nvPr/>
        </p:nvSpPr>
        <p:spPr>
          <a:xfrm>
            <a:off x="319175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Klinik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AA40BCB-27A4-434D-C5A4-0F6173625263}"/>
              </a:ext>
            </a:extLst>
          </p:cNvPr>
          <p:cNvSpPr/>
          <p:nvPr/>
        </p:nvSpPr>
        <p:spPr>
          <a:xfrm>
            <a:off x="3257907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Dentist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3D0AA7C-0D19-C83B-A569-D85C0213CCB7}"/>
              </a:ext>
            </a:extLst>
          </p:cNvPr>
          <p:cNvSpPr/>
          <p:nvPr/>
        </p:nvSpPr>
        <p:spPr>
          <a:xfrm>
            <a:off x="3257907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Dişçi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B969AB0-B77B-1B83-3BE0-6DFA3B476DE1}"/>
              </a:ext>
            </a:extLst>
          </p:cNvPr>
          <p:cNvSpPr/>
          <p:nvPr/>
        </p:nvSpPr>
        <p:spPr>
          <a:xfrm>
            <a:off x="6196639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Doctor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20CF289-67CE-6E4B-576D-92DA92248B70}"/>
              </a:ext>
            </a:extLst>
          </p:cNvPr>
          <p:cNvSpPr/>
          <p:nvPr/>
        </p:nvSpPr>
        <p:spPr>
          <a:xfrm>
            <a:off x="6196639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Doktor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D51B23C-D632-B685-3A38-EB1418E616FC}"/>
              </a:ext>
            </a:extLst>
          </p:cNvPr>
          <p:cNvSpPr/>
          <p:nvPr/>
        </p:nvSpPr>
        <p:spPr>
          <a:xfrm>
            <a:off x="9135371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Hospital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5B9B97B-0DED-923E-F938-998CFE9677DF}"/>
              </a:ext>
            </a:extLst>
          </p:cNvPr>
          <p:cNvSpPr/>
          <p:nvPr/>
        </p:nvSpPr>
        <p:spPr>
          <a:xfrm>
            <a:off x="9135371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Hastane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3E22DC46-8F9A-8E77-B502-06F49C9615C9}"/>
              </a:ext>
            </a:extLst>
          </p:cNvPr>
          <p:cNvSpPr/>
          <p:nvPr/>
        </p:nvSpPr>
        <p:spPr>
          <a:xfrm>
            <a:off x="1153062" y="5103964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Nurse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A39CEF0-5D49-F3D1-57B7-587892E783AB}"/>
              </a:ext>
            </a:extLst>
          </p:cNvPr>
          <p:cNvSpPr/>
          <p:nvPr/>
        </p:nvSpPr>
        <p:spPr>
          <a:xfrm>
            <a:off x="1153062" y="5621548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Hemşire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B48FB21-8CCC-2D74-FA84-271B5E18B54E}"/>
              </a:ext>
            </a:extLst>
          </p:cNvPr>
          <p:cNvSpPr/>
          <p:nvPr/>
        </p:nvSpPr>
        <p:spPr>
          <a:xfrm>
            <a:off x="4687017" y="5103964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Patient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6EBF233-3A1C-6CB4-4303-B9D4ADE5F2A5}"/>
              </a:ext>
            </a:extLst>
          </p:cNvPr>
          <p:cNvSpPr/>
          <p:nvPr/>
        </p:nvSpPr>
        <p:spPr>
          <a:xfrm>
            <a:off x="4687017" y="5621548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Hasta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DD5399-2488-7FCB-E7C3-8728882C3AAA}"/>
              </a:ext>
            </a:extLst>
          </p:cNvPr>
          <p:cNvSpPr/>
          <p:nvPr/>
        </p:nvSpPr>
        <p:spPr>
          <a:xfrm>
            <a:off x="8197969" y="518159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Pharmacy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44CA404-866D-8096-C89C-5F69E2275740}"/>
              </a:ext>
            </a:extLst>
          </p:cNvPr>
          <p:cNvSpPr/>
          <p:nvPr/>
        </p:nvSpPr>
        <p:spPr>
          <a:xfrm>
            <a:off x="8197969" y="569918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Eczane</a:t>
            </a:r>
          </a:p>
        </p:txBody>
      </p:sp>
    </p:spTree>
    <p:extLst>
      <p:ext uri="{BB962C8B-B14F-4D97-AF65-F5344CB8AC3E}">
        <p14:creationId xmlns:p14="http://schemas.microsoft.com/office/powerpoint/2010/main" val="30678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8B840-1FCB-D5BF-4A27-A08A778BAEF4}"/>
              </a:ext>
            </a:extLst>
          </p:cNvPr>
          <p:cNvSpPr txBox="1"/>
          <p:nvPr/>
        </p:nvSpPr>
        <p:spPr>
          <a:xfrm>
            <a:off x="117895" y="2022844"/>
            <a:ext cx="11956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004AAD"/>
                </a:solidFill>
              </a:rPr>
              <a:t>SUGGESTIONS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63B4BEB-A952-4F6E-2951-4BB0D99F60B9}"/>
              </a:ext>
            </a:extLst>
          </p:cNvPr>
          <p:cNvSpPr txBox="1"/>
          <p:nvPr/>
        </p:nvSpPr>
        <p:spPr>
          <a:xfrm>
            <a:off x="1172692" y="3328333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(ÖNERİLER)</a:t>
            </a:r>
          </a:p>
        </p:txBody>
      </p:sp>
    </p:spTree>
    <p:extLst>
      <p:ext uri="{BB962C8B-B14F-4D97-AF65-F5344CB8AC3E}">
        <p14:creationId xmlns:p14="http://schemas.microsoft.com/office/powerpoint/2010/main" val="281131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A5B5E70-89E7-FD04-7ED8-F7AF42883FB9}"/>
              </a:ext>
            </a:extLst>
          </p:cNvPr>
          <p:cNvSpPr/>
          <p:nvPr/>
        </p:nvSpPr>
        <p:spPr>
          <a:xfrm>
            <a:off x="250164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Brush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teeth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88F612C-FD96-2993-904A-EB0EAA4BA552}"/>
              </a:ext>
            </a:extLst>
          </p:cNvPr>
          <p:cNvSpPr/>
          <p:nvPr/>
        </p:nvSpPr>
        <p:spPr>
          <a:xfrm>
            <a:off x="250164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Diş fırçalamak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90971F5-BF4E-FC7F-1B58-90B8A26B97A3}"/>
              </a:ext>
            </a:extLst>
          </p:cNvPr>
          <p:cNvSpPr/>
          <p:nvPr/>
        </p:nvSpPr>
        <p:spPr>
          <a:xfrm>
            <a:off x="3413183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Buy </a:t>
            </a:r>
            <a:r>
              <a:rPr lang="tr-TR" sz="2400" b="1" dirty="0" err="1">
                <a:solidFill>
                  <a:schemeClr val="tx1"/>
                </a:solidFill>
              </a:rPr>
              <a:t>medicine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281D784-F2E1-A700-32CF-B975AD3BC377}"/>
              </a:ext>
            </a:extLst>
          </p:cNvPr>
          <p:cNvSpPr/>
          <p:nvPr/>
        </p:nvSpPr>
        <p:spPr>
          <a:xfrm>
            <a:off x="3413183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İlaç satın almak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D6F04E9-FFCC-C723-821C-7F887F698A8A}"/>
              </a:ext>
            </a:extLst>
          </p:cNvPr>
          <p:cNvSpPr/>
          <p:nvPr/>
        </p:nvSpPr>
        <p:spPr>
          <a:xfrm>
            <a:off x="6397925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Do </a:t>
            </a:r>
            <a:r>
              <a:rPr lang="tr-TR" sz="2400" b="1" dirty="0" err="1">
                <a:solidFill>
                  <a:schemeClr val="tx1"/>
                </a:solidFill>
              </a:rPr>
              <a:t>exercise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1F09F1B-2F29-06AE-9DF5-B8EC5F8D3138}"/>
              </a:ext>
            </a:extLst>
          </p:cNvPr>
          <p:cNvSpPr/>
          <p:nvPr/>
        </p:nvSpPr>
        <p:spPr>
          <a:xfrm>
            <a:off x="6397925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Egzersiz yapmak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5D2D22F-C3F9-3B21-274E-382EFECC8275}"/>
              </a:ext>
            </a:extLst>
          </p:cNvPr>
          <p:cNvSpPr/>
          <p:nvPr/>
        </p:nvSpPr>
        <p:spPr>
          <a:xfrm>
            <a:off x="9310772" y="1906439"/>
            <a:ext cx="2881228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b="1" dirty="0" err="1">
                <a:solidFill>
                  <a:schemeClr val="tx1"/>
                </a:solidFill>
              </a:rPr>
              <a:t>Eat</a:t>
            </a:r>
            <a:r>
              <a:rPr lang="tr-TR" sz="2200" b="1" dirty="0">
                <a:solidFill>
                  <a:schemeClr val="tx1"/>
                </a:solidFill>
              </a:rPr>
              <a:t> </a:t>
            </a:r>
            <a:r>
              <a:rPr lang="tr-TR" sz="2200" b="1" dirty="0" err="1">
                <a:solidFill>
                  <a:schemeClr val="tx1"/>
                </a:solidFill>
              </a:rPr>
              <a:t>fruit</a:t>
            </a:r>
            <a:r>
              <a:rPr lang="tr-TR" sz="2200" b="1" dirty="0">
                <a:solidFill>
                  <a:schemeClr val="tx1"/>
                </a:solidFill>
              </a:rPr>
              <a:t>/</a:t>
            </a:r>
            <a:r>
              <a:rPr lang="tr-TR" sz="2200" b="1" dirty="0" err="1">
                <a:solidFill>
                  <a:schemeClr val="tx1"/>
                </a:solidFill>
              </a:rPr>
              <a:t>vegetable</a:t>
            </a:r>
            <a:endParaRPr lang="tr-TR" sz="22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2493C7-B612-4118-D3B7-F2CBBBE4954B}"/>
              </a:ext>
            </a:extLst>
          </p:cNvPr>
          <p:cNvSpPr/>
          <p:nvPr/>
        </p:nvSpPr>
        <p:spPr>
          <a:xfrm>
            <a:off x="9310772" y="2424023"/>
            <a:ext cx="2881228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dirty="0">
                <a:solidFill>
                  <a:schemeClr val="tx1"/>
                </a:solidFill>
              </a:rPr>
              <a:t>Meyve/Sebze yemek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B840F68-C088-B2E7-C620-E56AD5D34095}"/>
              </a:ext>
            </a:extLst>
          </p:cNvPr>
          <p:cNvSpPr/>
          <p:nvPr/>
        </p:nvSpPr>
        <p:spPr>
          <a:xfrm>
            <a:off x="1173191" y="5055080"/>
            <a:ext cx="2725947" cy="79075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Drink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mint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and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lemon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tea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32355D5-BD05-D6AA-A8BB-2FB0A9705456}"/>
              </a:ext>
            </a:extLst>
          </p:cNvPr>
          <p:cNvSpPr/>
          <p:nvPr/>
        </p:nvSpPr>
        <p:spPr>
          <a:xfrm>
            <a:off x="1173191" y="5845835"/>
            <a:ext cx="2725947" cy="790755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Nane-limon çayı içmek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CA954F9-736D-F21B-6D1D-369DC39F5758}"/>
              </a:ext>
            </a:extLst>
          </p:cNvPr>
          <p:cNvSpPr/>
          <p:nvPr/>
        </p:nvSpPr>
        <p:spPr>
          <a:xfrm>
            <a:off x="4853796" y="5328251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Drink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milk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D99C8DD-536C-8E5B-15DA-0008E058CFE7}"/>
              </a:ext>
            </a:extLst>
          </p:cNvPr>
          <p:cNvSpPr/>
          <p:nvPr/>
        </p:nvSpPr>
        <p:spPr>
          <a:xfrm>
            <a:off x="4853796" y="5845835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Süt içmek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4C5DD46-3D16-2EEF-6E54-ABDE628D1695}"/>
              </a:ext>
            </a:extLst>
          </p:cNvPr>
          <p:cNvSpPr/>
          <p:nvPr/>
        </p:nvSpPr>
        <p:spPr>
          <a:xfrm>
            <a:off x="8356123" y="5414518"/>
            <a:ext cx="2567795" cy="6239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Get</a:t>
            </a:r>
            <a:r>
              <a:rPr lang="tr-TR" sz="2400" b="1" dirty="0">
                <a:solidFill>
                  <a:schemeClr val="tx1"/>
                </a:solidFill>
              </a:rPr>
              <a:t> a </a:t>
            </a:r>
            <a:r>
              <a:rPr lang="tr-TR" sz="2400" b="1" dirty="0" err="1">
                <a:solidFill>
                  <a:schemeClr val="tx1"/>
                </a:solidFill>
              </a:rPr>
              <a:t>blanket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E20A8DF-B87D-40F8-AE17-227666E74584}"/>
              </a:ext>
            </a:extLst>
          </p:cNvPr>
          <p:cNvSpPr/>
          <p:nvPr/>
        </p:nvSpPr>
        <p:spPr>
          <a:xfrm>
            <a:off x="8356123" y="6044245"/>
            <a:ext cx="2567795" cy="6239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Battaniye almak</a:t>
            </a:r>
          </a:p>
        </p:txBody>
      </p:sp>
    </p:spTree>
    <p:extLst>
      <p:ext uri="{BB962C8B-B14F-4D97-AF65-F5344CB8AC3E}">
        <p14:creationId xmlns:p14="http://schemas.microsoft.com/office/powerpoint/2010/main" val="73050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F32A79A-68BC-ED81-EA90-942DF22D0806}"/>
              </a:ext>
            </a:extLst>
          </p:cNvPr>
          <p:cNvSpPr/>
          <p:nvPr/>
        </p:nvSpPr>
        <p:spPr>
          <a:xfrm>
            <a:off x="879892" y="190643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Get</a:t>
            </a:r>
            <a:r>
              <a:rPr lang="tr-TR" sz="2400" b="1" dirty="0">
                <a:solidFill>
                  <a:schemeClr val="tx1"/>
                </a:solidFill>
              </a:rPr>
              <a:t> vitamin C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2B4B652-92AB-88A9-1367-4C89955F4449}"/>
              </a:ext>
            </a:extLst>
          </p:cNvPr>
          <p:cNvSpPr/>
          <p:nvPr/>
        </p:nvSpPr>
        <p:spPr>
          <a:xfrm>
            <a:off x="879892" y="242402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C vitamini almak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CA630C5-3C80-E649-7B0A-8CBFD70FC9FC}"/>
              </a:ext>
            </a:extLst>
          </p:cNvPr>
          <p:cNvSpPr/>
          <p:nvPr/>
        </p:nvSpPr>
        <p:spPr>
          <a:xfrm>
            <a:off x="4940059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Sleep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early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3A66C94-061A-6B1A-7A67-870DFC69ED5F}"/>
              </a:ext>
            </a:extLst>
          </p:cNvPr>
          <p:cNvSpPr/>
          <p:nvPr/>
        </p:nvSpPr>
        <p:spPr>
          <a:xfrm>
            <a:off x="4940059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Erken uyumak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512E144-8AE3-48CE-D217-411A66443BB7}"/>
              </a:ext>
            </a:extLst>
          </p:cNvPr>
          <p:cNvSpPr/>
          <p:nvPr/>
        </p:nvSpPr>
        <p:spPr>
          <a:xfrm>
            <a:off x="9115247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Have</a:t>
            </a:r>
            <a:r>
              <a:rPr lang="tr-TR" sz="2400" b="1" dirty="0">
                <a:solidFill>
                  <a:schemeClr val="tx1"/>
                </a:solidFill>
              </a:rPr>
              <a:t> a rest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B7EA6AE2-74BF-03A7-120C-1C0C6191D73C}"/>
              </a:ext>
            </a:extLst>
          </p:cNvPr>
          <p:cNvSpPr/>
          <p:nvPr/>
        </p:nvSpPr>
        <p:spPr>
          <a:xfrm>
            <a:off x="9115247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Dinlenmek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AEFE7454-1330-E42B-2AF4-1055A2977768}"/>
              </a:ext>
            </a:extLst>
          </p:cNvPr>
          <p:cNvSpPr/>
          <p:nvPr/>
        </p:nvSpPr>
        <p:spPr>
          <a:xfrm>
            <a:off x="879892" y="5233360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Have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breakfast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6011901-3BC2-9017-930C-20E61F3CE441}"/>
              </a:ext>
            </a:extLst>
          </p:cNvPr>
          <p:cNvSpPr/>
          <p:nvPr/>
        </p:nvSpPr>
        <p:spPr>
          <a:xfrm>
            <a:off x="879892" y="5750944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Kahvaltı yapmak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32CD8BC-A096-C1FA-B0BE-062B1CAC2E0B}"/>
              </a:ext>
            </a:extLst>
          </p:cNvPr>
          <p:cNvSpPr/>
          <p:nvPr/>
        </p:nvSpPr>
        <p:spPr>
          <a:xfrm>
            <a:off x="4748841" y="4957315"/>
            <a:ext cx="2763330" cy="684362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Use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tissues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22C466C-C274-AF44-09D5-3A6130CEC087}"/>
              </a:ext>
            </a:extLst>
          </p:cNvPr>
          <p:cNvSpPr/>
          <p:nvPr/>
        </p:nvSpPr>
        <p:spPr>
          <a:xfrm>
            <a:off x="4748841" y="5641677"/>
            <a:ext cx="2763330" cy="684362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Mendil kullanmak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8BCED91D-0933-EAD9-826B-F0F692831458}"/>
              </a:ext>
            </a:extLst>
          </p:cNvPr>
          <p:cNvSpPr/>
          <p:nvPr/>
        </p:nvSpPr>
        <p:spPr>
          <a:xfrm>
            <a:off x="8810446" y="4957316"/>
            <a:ext cx="2843847" cy="684361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a </a:t>
            </a:r>
            <a:r>
              <a:rPr lang="tr-TR" sz="2400" b="1" dirty="0" err="1">
                <a:solidFill>
                  <a:schemeClr val="tx1"/>
                </a:solidFill>
              </a:rPr>
              <a:t>doctor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AAAB2F8-F93B-8098-F31C-6A4ACC005808}"/>
              </a:ext>
            </a:extLst>
          </p:cNvPr>
          <p:cNvSpPr/>
          <p:nvPr/>
        </p:nvSpPr>
        <p:spPr>
          <a:xfrm>
            <a:off x="8810446" y="5641677"/>
            <a:ext cx="2843847" cy="684361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Doktora görünmek</a:t>
            </a:r>
          </a:p>
        </p:txBody>
      </p:sp>
    </p:spTree>
    <p:extLst>
      <p:ext uri="{BB962C8B-B14F-4D97-AF65-F5344CB8AC3E}">
        <p14:creationId xmlns:p14="http://schemas.microsoft.com/office/powerpoint/2010/main" val="33265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7BC19D3-C7CB-9FB9-F142-90A7EA2AEB54}"/>
              </a:ext>
            </a:extLst>
          </p:cNvPr>
          <p:cNvSpPr/>
          <p:nvPr/>
        </p:nvSpPr>
        <p:spPr>
          <a:xfrm>
            <a:off x="879892" y="190643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Sleep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well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AF72D16-B16F-F57E-4905-E9C5E1C22098}"/>
              </a:ext>
            </a:extLst>
          </p:cNvPr>
          <p:cNvSpPr/>
          <p:nvPr/>
        </p:nvSpPr>
        <p:spPr>
          <a:xfrm>
            <a:off x="879892" y="242402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İyi uyumak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B4893B0-771B-4E57-1075-E36DF63D1D0B}"/>
              </a:ext>
            </a:extLst>
          </p:cNvPr>
          <p:cNvSpPr/>
          <p:nvPr/>
        </p:nvSpPr>
        <p:spPr>
          <a:xfrm>
            <a:off x="4706068" y="1949567"/>
            <a:ext cx="277986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Stay</a:t>
            </a:r>
            <a:r>
              <a:rPr lang="tr-TR" sz="2400" b="1" dirty="0">
                <a:solidFill>
                  <a:schemeClr val="tx1"/>
                </a:solidFill>
              </a:rPr>
              <a:t> in </a:t>
            </a:r>
            <a:r>
              <a:rPr lang="tr-TR" sz="2400" b="1" dirty="0" err="1">
                <a:solidFill>
                  <a:schemeClr val="tx1"/>
                </a:solidFill>
              </a:rPr>
              <a:t>bed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B32AE67-2EE0-FAC8-5DE2-F00BE2EE6FEE}"/>
              </a:ext>
            </a:extLst>
          </p:cNvPr>
          <p:cNvSpPr/>
          <p:nvPr/>
        </p:nvSpPr>
        <p:spPr>
          <a:xfrm>
            <a:off x="4706068" y="2467151"/>
            <a:ext cx="277986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Yatakta kalmak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30A909A-8C31-6C82-AC99-FE6CB65F6938}"/>
              </a:ext>
            </a:extLst>
          </p:cNvPr>
          <p:cNvSpPr/>
          <p:nvPr/>
        </p:nvSpPr>
        <p:spPr>
          <a:xfrm>
            <a:off x="8968598" y="190643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Take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pills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A484EBB-9CC5-4C4F-671C-9B37FB08E7F2}"/>
              </a:ext>
            </a:extLst>
          </p:cNvPr>
          <p:cNvSpPr/>
          <p:nvPr/>
        </p:nvSpPr>
        <p:spPr>
          <a:xfrm>
            <a:off x="8968598" y="242402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Hap almak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F4C3763-A243-E308-4B74-F2FCA1FDEE9C}"/>
              </a:ext>
            </a:extLst>
          </p:cNvPr>
          <p:cNvSpPr/>
          <p:nvPr/>
        </p:nvSpPr>
        <p:spPr>
          <a:xfrm>
            <a:off x="879892" y="5233360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Wash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hands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1F43F8A-E5A0-BACD-AAA7-9A23CF967A93}"/>
              </a:ext>
            </a:extLst>
          </p:cNvPr>
          <p:cNvSpPr/>
          <p:nvPr/>
        </p:nvSpPr>
        <p:spPr>
          <a:xfrm>
            <a:off x="879892" y="5750944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Ellerini yıkamak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AE7C626-80A1-477E-C2EC-F02685811834}"/>
              </a:ext>
            </a:extLst>
          </p:cNvPr>
          <p:cNvSpPr/>
          <p:nvPr/>
        </p:nvSpPr>
        <p:spPr>
          <a:xfrm>
            <a:off x="4394080" y="4957316"/>
            <a:ext cx="3472851" cy="78787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Wear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warm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clothes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D90A617-C013-7367-2642-32601B993F7B}"/>
              </a:ext>
            </a:extLst>
          </p:cNvPr>
          <p:cNvSpPr/>
          <p:nvPr/>
        </p:nvSpPr>
        <p:spPr>
          <a:xfrm>
            <a:off x="4394079" y="5745195"/>
            <a:ext cx="3472851" cy="78787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Sıcak tutan kıyafetler giymek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3EFF246-0206-7101-B9C8-A2154224BF1A}"/>
              </a:ext>
            </a:extLst>
          </p:cNvPr>
          <p:cNvSpPr/>
          <p:nvPr/>
        </p:nvSpPr>
        <p:spPr>
          <a:xfrm>
            <a:off x="8600535" y="4957316"/>
            <a:ext cx="3226279" cy="684361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Take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cough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syrup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ADEAF5C3-F9F8-CCF6-B5F5-D96461499B7B}"/>
              </a:ext>
            </a:extLst>
          </p:cNvPr>
          <p:cNvSpPr/>
          <p:nvPr/>
        </p:nvSpPr>
        <p:spPr>
          <a:xfrm>
            <a:off x="8600535" y="5641677"/>
            <a:ext cx="3226279" cy="684361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Öksürük şurubu içmek</a:t>
            </a:r>
          </a:p>
        </p:txBody>
      </p:sp>
    </p:spTree>
    <p:extLst>
      <p:ext uri="{BB962C8B-B14F-4D97-AF65-F5344CB8AC3E}">
        <p14:creationId xmlns:p14="http://schemas.microsoft.com/office/powerpoint/2010/main" val="29352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5A4B35C-C83C-526C-EB02-F31C0984C1D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https://www.egetolgayaltinay.com/lessons/140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8148E1E-C626-F96D-ACFA-AF2B9F571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34">
            <a:off x="7623999" y="3292369"/>
            <a:ext cx="4017381" cy="2678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00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785BA6-C773-CD1B-29C0-7308981F8CC7}"/>
              </a:ext>
            </a:extLst>
          </p:cNvPr>
          <p:cNvSpPr/>
          <p:nvPr/>
        </p:nvSpPr>
        <p:spPr>
          <a:xfrm>
            <a:off x="2104845" y="595222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7B4157-9463-53E0-2774-4FFAF411362A}"/>
              </a:ext>
            </a:extLst>
          </p:cNvPr>
          <p:cNvSpPr/>
          <p:nvPr/>
        </p:nvSpPr>
        <p:spPr>
          <a:xfrm>
            <a:off x="8502769" y="741870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2C6669-A17F-F480-C07C-A523C1CE6851}"/>
              </a:ext>
            </a:extLst>
          </p:cNvPr>
          <p:cNvSpPr/>
          <p:nvPr/>
        </p:nvSpPr>
        <p:spPr>
          <a:xfrm>
            <a:off x="2996240" y="1351470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807B3A-ADF8-1708-11A4-AFAA9F955291}"/>
              </a:ext>
            </a:extLst>
          </p:cNvPr>
          <p:cNvSpPr/>
          <p:nvPr/>
        </p:nvSpPr>
        <p:spPr>
          <a:xfrm>
            <a:off x="7815530" y="1469364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16E5FE-8B3D-0047-34E6-C867E56D8BE6}"/>
              </a:ext>
            </a:extLst>
          </p:cNvPr>
          <p:cNvSpPr/>
          <p:nvPr/>
        </p:nvSpPr>
        <p:spPr>
          <a:xfrm>
            <a:off x="4146428" y="2044458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D66D6-76B3-A900-E70D-85EE93699289}"/>
              </a:ext>
            </a:extLst>
          </p:cNvPr>
          <p:cNvSpPr/>
          <p:nvPr/>
        </p:nvSpPr>
        <p:spPr>
          <a:xfrm>
            <a:off x="2383764" y="2441273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6B5806-E3EB-D695-92F1-DD4A827790CA}"/>
              </a:ext>
            </a:extLst>
          </p:cNvPr>
          <p:cNvSpPr/>
          <p:nvPr/>
        </p:nvSpPr>
        <p:spPr>
          <a:xfrm>
            <a:off x="8246850" y="2317628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41C8A6-2BA6-8CC6-BFB0-8C97288D78BE}"/>
              </a:ext>
            </a:extLst>
          </p:cNvPr>
          <p:cNvSpPr/>
          <p:nvPr/>
        </p:nvSpPr>
        <p:spPr>
          <a:xfrm>
            <a:off x="2444149" y="3079630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E7A459-2328-466B-94C6-DD946596000B}"/>
              </a:ext>
            </a:extLst>
          </p:cNvPr>
          <p:cNvSpPr/>
          <p:nvPr/>
        </p:nvSpPr>
        <p:spPr>
          <a:xfrm>
            <a:off x="8502769" y="3032185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95F2CF-F7D3-5814-B2D7-59638A8E5346}"/>
              </a:ext>
            </a:extLst>
          </p:cNvPr>
          <p:cNvSpPr/>
          <p:nvPr/>
        </p:nvSpPr>
        <p:spPr>
          <a:xfrm>
            <a:off x="2383764" y="3890508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760A7E-190A-96A3-9A31-822E82579322}"/>
              </a:ext>
            </a:extLst>
          </p:cNvPr>
          <p:cNvSpPr/>
          <p:nvPr/>
        </p:nvSpPr>
        <p:spPr>
          <a:xfrm>
            <a:off x="4891175" y="4287324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1A2774-D8A8-3187-DCE3-B8C9F52E14CA}"/>
              </a:ext>
            </a:extLst>
          </p:cNvPr>
          <p:cNvSpPr/>
          <p:nvPr/>
        </p:nvSpPr>
        <p:spPr>
          <a:xfrm>
            <a:off x="8767314" y="369210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54762B-2A3F-49B0-2C06-E228B02B0008}"/>
              </a:ext>
            </a:extLst>
          </p:cNvPr>
          <p:cNvSpPr/>
          <p:nvPr/>
        </p:nvSpPr>
        <p:spPr>
          <a:xfrm>
            <a:off x="6659586" y="4172303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6E2436-3A81-5A8A-F8FE-B00EA5AE4926}"/>
              </a:ext>
            </a:extLst>
          </p:cNvPr>
          <p:cNvSpPr/>
          <p:nvPr/>
        </p:nvSpPr>
        <p:spPr>
          <a:xfrm>
            <a:off x="3203274" y="506945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22EEAD-4D81-34AD-6FCA-987746BA98CA}"/>
              </a:ext>
            </a:extLst>
          </p:cNvPr>
          <p:cNvSpPr/>
          <p:nvPr/>
        </p:nvSpPr>
        <p:spPr>
          <a:xfrm>
            <a:off x="8340303" y="506945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8344928-A7AA-1CD4-90B0-F5F043C1F7E5}"/>
              </a:ext>
            </a:extLst>
          </p:cNvPr>
          <p:cNvSpPr/>
          <p:nvPr/>
        </p:nvSpPr>
        <p:spPr>
          <a:xfrm>
            <a:off x="3282348" y="579982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4B6714-540E-F603-A5B9-5A2F70AF8B13}"/>
              </a:ext>
            </a:extLst>
          </p:cNvPr>
          <p:cNvSpPr/>
          <p:nvPr/>
        </p:nvSpPr>
        <p:spPr>
          <a:xfrm>
            <a:off x="7431654" y="5811316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17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9864569B-14EB-E13F-7AAB-35E915E7A6E0}"/>
              </a:ext>
            </a:extLst>
          </p:cNvPr>
          <p:cNvSpPr txBox="1"/>
          <p:nvPr/>
        </p:nvSpPr>
        <p:spPr>
          <a:xfrm>
            <a:off x="526210" y="530372"/>
            <a:ext cx="690113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4AAD"/>
                </a:solidFill>
              </a:rPr>
              <a:t>Saç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A9197D9F-F83D-FEEA-3CEC-3C1BC29DC471}"/>
              </a:ext>
            </a:extLst>
          </p:cNvPr>
          <p:cNvSpPr txBox="1"/>
          <p:nvPr/>
        </p:nvSpPr>
        <p:spPr>
          <a:xfrm>
            <a:off x="9805359" y="677020"/>
            <a:ext cx="1288211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Kafa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B1802A2C-8D44-896C-AB65-8390BA269985}"/>
              </a:ext>
            </a:extLst>
          </p:cNvPr>
          <p:cNvSpPr txBox="1"/>
          <p:nvPr/>
        </p:nvSpPr>
        <p:spPr>
          <a:xfrm>
            <a:off x="957532" y="1314087"/>
            <a:ext cx="1075427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Göz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AC1FEE6F-C726-CD9F-D7C4-CE6E2A51CF4B}"/>
              </a:ext>
            </a:extLst>
          </p:cNvPr>
          <p:cNvSpPr txBox="1"/>
          <p:nvPr/>
        </p:nvSpPr>
        <p:spPr>
          <a:xfrm>
            <a:off x="9079303" y="1436938"/>
            <a:ext cx="1288211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Kulak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8316E4E4-4254-E867-32B8-B84616F84BB8}"/>
              </a:ext>
            </a:extLst>
          </p:cNvPr>
          <p:cNvSpPr txBox="1"/>
          <p:nvPr/>
        </p:nvSpPr>
        <p:spPr>
          <a:xfrm>
            <a:off x="2104845" y="1873515"/>
            <a:ext cx="1177503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Burun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D8355848-9407-25DD-AC1C-3F0C12420032}"/>
              </a:ext>
            </a:extLst>
          </p:cNvPr>
          <p:cNvSpPr txBox="1"/>
          <p:nvPr/>
        </p:nvSpPr>
        <p:spPr>
          <a:xfrm>
            <a:off x="310551" y="2408847"/>
            <a:ext cx="99706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Ağız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9EF6D818-2529-F75E-B538-18368310013E}"/>
              </a:ext>
            </a:extLst>
          </p:cNvPr>
          <p:cNvSpPr txBox="1"/>
          <p:nvPr/>
        </p:nvSpPr>
        <p:spPr>
          <a:xfrm>
            <a:off x="9723408" y="2252778"/>
            <a:ext cx="99706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Diş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119834C3-86C7-112F-4F7E-9A9112AF2144}"/>
              </a:ext>
            </a:extLst>
          </p:cNvPr>
          <p:cNvSpPr txBox="1"/>
          <p:nvPr/>
        </p:nvSpPr>
        <p:spPr>
          <a:xfrm>
            <a:off x="310551" y="3085379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Boyun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C4A4A1B-E0D6-3223-A1E9-7A56244D5F6E}"/>
              </a:ext>
            </a:extLst>
          </p:cNvPr>
          <p:cNvSpPr txBox="1"/>
          <p:nvPr/>
        </p:nvSpPr>
        <p:spPr>
          <a:xfrm>
            <a:off x="10367514" y="2999759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Omuz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6BDC1AE7-562C-82EC-C2D7-137A0931EC10}"/>
              </a:ext>
            </a:extLst>
          </p:cNvPr>
          <p:cNvSpPr txBox="1"/>
          <p:nvPr/>
        </p:nvSpPr>
        <p:spPr>
          <a:xfrm>
            <a:off x="452888" y="3890508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Kol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92347CF-60DB-5CAF-7AD5-89AB5DE64BA1}"/>
              </a:ext>
            </a:extLst>
          </p:cNvPr>
          <p:cNvSpPr txBox="1"/>
          <p:nvPr/>
        </p:nvSpPr>
        <p:spPr>
          <a:xfrm>
            <a:off x="10464919" y="3727885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El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9E7E99BF-3CA0-8748-1C11-CA577E77A282}"/>
              </a:ext>
            </a:extLst>
          </p:cNvPr>
          <p:cNvSpPr txBox="1"/>
          <p:nvPr/>
        </p:nvSpPr>
        <p:spPr>
          <a:xfrm>
            <a:off x="2518914" y="4390045"/>
            <a:ext cx="125711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Parmak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68B50323-F308-5DB9-1475-2E0682D4151F}"/>
              </a:ext>
            </a:extLst>
          </p:cNvPr>
          <p:cNvSpPr txBox="1"/>
          <p:nvPr/>
        </p:nvSpPr>
        <p:spPr>
          <a:xfrm>
            <a:off x="8548241" y="4253610"/>
            <a:ext cx="125711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Dirsek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BFFC2339-D3AD-07C4-3D1B-E7E69A0E109E}"/>
              </a:ext>
            </a:extLst>
          </p:cNvPr>
          <p:cNvSpPr txBox="1"/>
          <p:nvPr/>
        </p:nvSpPr>
        <p:spPr>
          <a:xfrm>
            <a:off x="1105620" y="5037025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Diz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B9670FA7-1AD1-FCA4-7F32-A34A66BF59AB}"/>
              </a:ext>
            </a:extLst>
          </p:cNvPr>
          <p:cNvSpPr txBox="1"/>
          <p:nvPr/>
        </p:nvSpPr>
        <p:spPr>
          <a:xfrm>
            <a:off x="10147718" y="5016240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Bacak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A7E31263-BAE7-C3F7-FDB6-B0F3ED14F776}"/>
              </a:ext>
            </a:extLst>
          </p:cNvPr>
          <p:cNvSpPr txBox="1"/>
          <p:nvPr/>
        </p:nvSpPr>
        <p:spPr>
          <a:xfrm>
            <a:off x="1105619" y="5787224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Ayak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DDFE3C79-8B30-3958-FABD-A585A1BBD227}"/>
              </a:ext>
            </a:extLst>
          </p:cNvPr>
          <p:cNvSpPr txBox="1"/>
          <p:nvPr/>
        </p:nvSpPr>
        <p:spPr>
          <a:xfrm>
            <a:off x="9064566" y="5832080"/>
            <a:ext cx="254586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Ayak parmağı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AF2DF383-3A02-1744-DA1A-8F0E57D77DD1}"/>
              </a:ext>
            </a:extLst>
          </p:cNvPr>
          <p:cNvSpPr txBox="1"/>
          <p:nvPr/>
        </p:nvSpPr>
        <p:spPr>
          <a:xfrm>
            <a:off x="9136814" y="5037024"/>
            <a:ext cx="857433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4AA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LEG</a:t>
            </a:r>
          </a:p>
        </p:txBody>
      </p:sp>
    </p:spTree>
    <p:extLst>
      <p:ext uri="{BB962C8B-B14F-4D97-AF65-F5344CB8AC3E}">
        <p14:creationId xmlns:p14="http://schemas.microsoft.com/office/powerpoint/2010/main" val="41655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AF0312E-78BD-3974-6CB3-56315821276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https://www.egetolgayaltinay.com/lessons/141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7B4CB8B-8058-F48A-8D05-84135E83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547">
            <a:off x="7508216" y="3493236"/>
            <a:ext cx="4318599" cy="2430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74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D469201-62B0-944E-83D0-B8ECD20F8588}"/>
              </a:ext>
            </a:extLst>
          </p:cNvPr>
          <p:cNvSpPr txBox="1"/>
          <p:nvPr/>
        </p:nvSpPr>
        <p:spPr>
          <a:xfrm>
            <a:off x="218114" y="822120"/>
            <a:ext cx="113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Hastalığını söyleyen birine tavsiye vermek için </a:t>
            </a:r>
            <a:r>
              <a:rPr lang="tr-TR" sz="2000" b="1" dirty="0">
                <a:solidFill>
                  <a:srgbClr val="004AAD"/>
                </a:solidFill>
              </a:rPr>
              <a:t>SHOULD (-</a:t>
            </a:r>
            <a:r>
              <a:rPr lang="tr-TR" sz="2000" b="1" dirty="0" err="1">
                <a:solidFill>
                  <a:srgbClr val="004AAD"/>
                </a:solidFill>
              </a:rPr>
              <a:t>meli</a:t>
            </a:r>
            <a:r>
              <a:rPr lang="tr-TR" sz="2000" b="1" dirty="0">
                <a:solidFill>
                  <a:srgbClr val="004AAD"/>
                </a:solidFill>
              </a:rPr>
              <a:t>, -malı) </a:t>
            </a:r>
            <a:r>
              <a:rPr lang="tr-TR" sz="2000" b="1" dirty="0"/>
              <a:t>veya </a:t>
            </a:r>
            <a:r>
              <a:rPr lang="tr-TR" sz="2000" b="1" dirty="0">
                <a:solidFill>
                  <a:srgbClr val="004AAD"/>
                </a:solidFill>
              </a:rPr>
              <a:t>SHOULDN’T (-memeli,-mamalı) </a:t>
            </a:r>
            <a:r>
              <a:rPr lang="tr-TR" sz="2000" b="1" dirty="0"/>
              <a:t>yapıları kullanılır.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4D8D0D9-7BE2-6161-6120-5EB2FB2866F1}"/>
              </a:ext>
            </a:extLst>
          </p:cNvPr>
          <p:cNvSpPr txBox="1"/>
          <p:nvPr/>
        </p:nvSpPr>
        <p:spPr>
          <a:xfrm>
            <a:off x="513125" y="2453107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B: </a:t>
            </a:r>
            <a:r>
              <a:rPr lang="tr-TR" sz="3200" b="1" dirty="0" err="1"/>
              <a:t>You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should</a:t>
            </a:r>
            <a:r>
              <a:rPr lang="tr-TR" sz="3200" b="1" dirty="0"/>
              <a:t> </a:t>
            </a:r>
            <a:r>
              <a:rPr lang="tr-TR" sz="3200" b="1" dirty="0" err="1"/>
              <a:t>brush</a:t>
            </a:r>
            <a:r>
              <a:rPr lang="tr-TR" sz="3200" b="1" dirty="0"/>
              <a:t> </a:t>
            </a:r>
            <a:r>
              <a:rPr lang="tr-TR" sz="3200" b="1" dirty="0" err="1"/>
              <a:t>your</a:t>
            </a:r>
            <a:r>
              <a:rPr lang="tr-TR" sz="3200" b="1" dirty="0"/>
              <a:t> </a:t>
            </a:r>
            <a:r>
              <a:rPr lang="tr-TR" sz="3200" b="1" dirty="0" err="1"/>
              <a:t>teeth</a:t>
            </a:r>
            <a:r>
              <a:rPr lang="tr-TR" sz="32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816DD87-5720-AFF4-A124-1A970E79BCC5}"/>
              </a:ext>
            </a:extLst>
          </p:cNvPr>
          <p:cNvSpPr txBox="1"/>
          <p:nvPr/>
        </p:nvSpPr>
        <p:spPr>
          <a:xfrm>
            <a:off x="6007916" y="2414240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(Dişlerini fırçala</a:t>
            </a:r>
            <a:r>
              <a:rPr lang="tr-TR" sz="3200" b="1" dirty="0">
                <a:solidFill>
                  <a:srgbClr val="FF0000"/>
                </a:solidFill>
              </a:rPr>
              <a:t>malı</a:t>
            </a:r>
            <a:r>
              <a:rPr lang="tr-TR" sz="3200" b="1" dirty="0">
                <a:solidFill>
                  <a:srgbClr val="0070C0"/>
                </a:solidFill>
              </a:rPr>
              <a:t>sın.)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688D048-9FDB-DD8D-49FD-C67102015F30}"/>
              </a:ext>
            </a:extLst>
          </p:cNvPr>
          <p:cNvSpPr txBox="1"/>
          <p:nvPr/>
        </p:nvSpPr>
        <p:spPr>
          <a:xfrm>
            <a:off x="513126" y="1868332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A: I </a:t>
            </a:r>
            <a:r>
              <a:rPr lang="tr-TR" sz="3200" b="1" dirty="0" err="1"/>
              <a:t>have</a:t>
            </a:r>
            <a:r>
              <a:rPr lang="tr-TR" sz="3200" b="1" dirty="0"/>
              <a:t> a </a:t>
            </a:r>
            <a:r>
              <a:rPr lang="tr-TR" sz="3200" b="1" dirty="0" err="1"/>
              <a:t>toothache</a:t>
            </a:r>
            <a:r>
              <a:rPr lang="tr-TR" sz="3200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0FBAA7F-BF80-EF2E-DA2E-FB53BFDFF4FF}"/>
              </a:ext>
            </a:extLst>
          </p:cNvPr>
          <p:cNvSpPr txBox="1"/>
          <p:nvPr/>
        </p:nvSpPr>
        <p:spPr>
          <a:xfrm>
            <a:off x="4388839" y="1836475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(Dişim ağrıyor.)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894B14D-41D6-B850-7EA7-4F5326DC8706}"/>
              </a:ext>
            </a:extLst>
          </p:cNvPr>
          <p:cNvSpPr txBox="1"/>
          <p:nvPr/>
        </p:nvSpPr>
        <p:spPr>
          <a:xfrm>
            <a:off x="513125" y="4239289"/>
            <a:ext cx="8286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B: </a:t>
            </a:r>
            <a:r>
              <a:rPr lang="tr-TR" sz="3200" b="1" dirty="0" err="1"/>
              <a:t>You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shouldn’t</a:t>
            </a:r>
            <a:r>
              <a:rPr lang="tr-TR" sz="3200" b="1" dirty="0"/>
              <a:t> </a:t>
            </a:r>
            <a:r>
              <a:rPr lang="tr-TR" sz="3200" b="1" dirty="0" err="1"/>
              <a:t>drink</a:t>
            </a:r>
            <a:r>
              <a:rPr lang="tr-TR" sz="3200" b="1" dirty="0"/>
              <a:t> </a:t>
            </a:r>
            <a:r>
              <a:rPr lang="tr-TR" sz="3200" b="1" dirty="0" err="1"/>
              <a:t>cold</a:t>
            </a:r>
            <a:r>
              <a:rPr lang="tr-TR" sz="3200" b="1" dirty="0"/>
              <a:t> </a:t>
            </a:r>
            <a:r>
              <a:rPr lang="tr-TR" sz="3200" b="1" dirty="0" err="1"/>
              <a:t>water</a:t>
            </a:r>
            <a:r>
              <a:rPr lang="tr-TR" sz="3200" b="1" dirty="0"/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E72B6F5-3B73-7636-7530-7DEBE25FC97F}"/>
              </a:ext>
            </a:extLst>
          </p:cNvPr>
          <p:cNvSpPr txBox="1"/>
          <p:nvPr/>
        </p:nvSpPr>
        <p:spPr>
          <a:xfrm>
            <a:off x="6319707" y="423928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(Soğuk su iç</a:t>
            </a:r>
            <a:r>
              <a:rPr lang="tr-TR" sz="3200" b="1" dirty="0">
                <a:solidFill>
                  <a:srgbClr val="FF0000"/>
                </a:solidFill>
              </a:rPr>
              <a:t>memeli</a:t>
            </a:r>
            <a:r>
              <a:rPr lang="tr-TR" sz="3200" b="1" dirty="0">
                <a:solidFill>
                  <a:srgbClr val="0070C0"/>
                </a:solidFill>
              </a:rPr>
              <a:t>sin.)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5D9DCBB-D69F-43CA-302E-54C87A2EB561}"/>
              </a:ext>
            </a:extLst>
          </p:cNvPr>
          <p:cNvSpPr txBox="1"/>
          <p:nvPr/>
        </p:nvSpPr>
        <p:spPr>
          <a:xfrm>
            <a:off x="513126" y="3654514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A: I </a:t>
            </a:r>
            <a:r>
              <a:rPr lang="tr-TR" sz="3200" b="1" dirty="0" err="1"/>
              <a:t>have</a:t>
            </a:r>
            <a:r>
              <a:rPr lang="tr-TR" sz="3200" b="1" dirty="0"/>
              <a:t> a </a:t>
            </a:r>
            <a:r>
              <a:rPr lang="tr-TR" sz="3200" b="1" dirty="0" err="1"/>
              <a:t>cough</a:t>
            </a:r>
            <a:r>
              <a:rPr lang="tr-TR" sz="3200" b="1" dirty="0"/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5662FDC-47D6-BD8C-DF1C-6ACB6FD62969}"/>
              </a:ext>
            </a:extLst>
          </p:cNvPr>
          <p:cNvSpPr txBox="1"/>
          <p:nvPr/>
        </p:nvSpPr>
        <p:spPr>
          <a:xfrm>
            <a:off x="3608662" y="3638585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(Öksürüğüm var.)</a:t>
            </a:r>
          </a:p>
        </p:txBody>
      </p:sp>
    </p:spTree>
    <p:extLst>
      <p:ext uri="{BB962C8B-B14F-4D97-AF65-F5344CB8AC3E}">
        <p14:creationId xmlns:p14="http://schemas.microsoft.com/office/powerpoint/2010/main" val="1663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2620A54-0F70-68D7-97E5-84770141E5CC}"/>
              </a:ext>
            </a:extLst>
          </p:cNvPr>
          <p:cNvSpPr txBox="1"/>
          <p:nvPr/>
        </p:nvSpPr>
        <p:spPr>
          <a:xfrm>
            <a:off x="1380604" y="11150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4AAD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F29A8F8-D766-719F-40FE-E32FCD28E545}"/>
              </a:ext>
            </a:extLst>
          </p:cNvPr>
          <p:cNvSpPr/>
          <p:nvPr/>
        </p:nvSpPr>
        <p:spPr>
          <a:xfrm>
            <a:off x="1447382" y="116678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ill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77451BA-5D4C-B2B3-B902-3A2066C4803C}"/>
              </a:ext>
            </a:extLst>
          </p:cNvPr>
          <p:cNvSpPr/>
          <p:nvPr/>
        </p:nvSpPr>
        <p:spPr>
          <a:xfrm>
            <a:off x="1447382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Candy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4B2A961-10A2-EF96-C6E7-EFE17FFD405E}"/>
              </a:ext>
            </a:extLst>
          </p:cNvPr>
          <p:cNvSpPr/>
          <p:nvPr/>
        </p:nvSpPr>
        <p:spPr>
          <a:xfrm>
            <a:off x="3572957" y="1165579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hasta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7AD1D7F-A577-F7FA-4FE3-DB1FD9A756E2}"/>
              </a:ext>
            </a:extLst>
          </p:cNvPr>
          <p:cNvSpPr/>
          <p:nvPr/>
        </p:nvSpPr>
        <p:spPr>
          <a:xfrm>
            <a:off x="3574564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Şeker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42ECF7A-E0AA-46E9-5226-6B96C719F997}"/>
              </a:ext>
            </a:extLst>
          </p:cNvPr>
          <p:cNvSpPr/>
          <p:nvPr/>
        </p:nvSpPr>
        <p:spPr>
          <a:xfrm>
            <a:off x="1447382" y="228331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Carry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314E817-1267-F9C3-2E6C-B60637086072}"/>
              </a:ext>
            </a:extLst>
          </p:cNvPr>
          <p:cNvSpPr/>
          <p:nvPr/>
        </p:nvSpPr>
        <p:spPr>
          <a:xfrm>
            <a:off x="1447382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Symptom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6B113A6-3718-0F7D-C2EB-604C5E482F7C}"/>
              </a:ext>
            </a:extLst>
          </p:cNvPr>
          <p:cNvSpPr/>
          <p:nvPr/>
        </p:nvSpPr>
        <p:spPr>
          <a:xfrm>
            <a:off x="3574565" y="2283311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Taşımak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9DBDFE2-4358-DD37-49ED-2C08ED2B162F}"/>
              </a:ext>
            </a:extLst>
          </p:cNvPr>
          <p:cNvSpPr/>
          <p:nvPr/>
        </p:nvSpPr>
        <p:spPr>
          <a:xfrm>
            <a:off x="3574564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Belirti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E40E463-9B71-F7DA-27A2-E998321EDE76}"/>
              </a:ext>
            </a:extLst>
          </p:cNvPr>
          <p:cNvSpPr/>
          <p:nvPr/>
        </p:nvSpPr>
        <p:spPr>
          <a:xfrm>
            <a:off x="1447382" y="340224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Listen</a:t>
            </a:r>
            <a:r>
              <a:rPr lang="tr-TR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7360BD8D-4916-5C09-8B76-DE8E99134A34}"/>
              </a:ext>
            </a:extLst>
          </p:cNvPr>
          <p:cNvSpPr/>
          <p:nvPr/>
        </p:nvSpPr>
        <p:spPr>
          <a:xfrm>
            <a:off x="1447382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Heavy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things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DA3E5ED-1C2F-9BC3-3318-424EC5946612}"/>
              </a:ext>
            </a:extLst>
          </p:cNvPr>
          <p:cNvSpPr/>
          <p:nvPr/>
        </p:nvSpPr>
        <p:spPr>
          <a:xfrm>
            <a:off x="3574565" y="340224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Dinlemek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14803AD-4A78-B812-02D2-60C1F2194984}"/>
              </a:ext>
            </a:extLst>
          </p:cNvPr>
          <p:cNvSpPr/>
          <p:nvPr/>
        </p:nvSpPr>
        <p:spPr>
          <a:xfrm>
            <a:off x="3574564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Ağır şeyler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120F314B-490D-7C89-8A37-9C7C4E661182}"/>
              </a:ext>
            </a:extLst>
          </p:cNvPr>
          <p:cNvSpPr/>
          <p:nvPr/>
        </p:nvSpPr>
        <p:spPr>
          <a:xfrm>
            <a:off x="1447382" y="451877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İmmediately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4444DDC8-A326-B5B9-C929-01E93864C131}"/>
              </a:ext>
            </a:extLst>
          </p:cNvPr>
          <p:cNvSpPr/>
          <p:nvPr/>
        </p:nvSpPr>
        <p:spPr>
          <a:xfrm>
            <a:off x="3574565" y="451877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Hemen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77591B58-422E-B495-64D9-B5BA14D805C5}"/>
              </a:ext>
            </a:extLst>
          </p:cNvPr>
          <p:cNvSpPr/>
          <p:nvPr/>
        </p:nvSpPr>
        <p:spPr>
          <a:xfrm>
            <a:off x="6481396" y="116678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Skateboarding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E390166-6CBE-3172-4486-11F5B7B9F6B0}"/>
              </a:ext>
            </a:extLst>
          </p:cNvPr>
          <p:cNvSpPr/>
          <p:nvPr/>
        </p:nvSpPr>
        <p:spPr>
          <a:xfrm>
            <a:off x="6481396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Terrible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F79CD48-B9C4-67FD-C217-CD4BBE49FE37}"/>
              </a:ext>
            </a:extLst>
          </p:cNvPr>
          <p:cNvSpPr/>
          <p:nvPr/>
        </p:nvSpPr>
        <p:spPr>
          <a:xfrm>
            <a:off x="8608579" y="1166781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Kaykay yapma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815CA5F6-7739-309E-92D1-5D7765B041B4}"/>
              </a:ext>
            </a:extLst>
          </p:cNvPr>
          <p:cNvSpPr/>
          <p:nvPr/>
        </p:nvSpPr>
        <p:spPr>
          <a:xfrm>
            <a:off x="8608578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Berbat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CFCC033-8EE3-7D74-74F8-38A435702159}"/>
              </a:ext>
            </a:extLst>
          </p:cNvPr>
          <p:cNvSpPr/>
          <p:nvPr/>
        </p:nvSpPr>
        <p:spPr>
          <a:xfrm>
            <a:off x="6466116" y="2280908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Thermometer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AC18B068-8659-D56E-135B-50AD7F470551}"/>
              </a:ext>
            </a:extLst>
          </p:cNvPr>
          <p:cNvSpPr/>
          <p:nvPr/>
        </p:nvSpPr>
        <p:spPr>
          <a:xfrm>
            <a:off x="6481396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Treat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C936064B-5857-3440-9363-E9A100F90823}"/>
              </a:ext>
            </a:extLst>
          </p:cNvPr>
          <p:cNvSpPr/>
          <p:nvPr/>
        </p:nvSpPr>
        <p:spPr>
          <a:xfrm>
            <a:off x="8608579" y="2283311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Ateş ölçer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D7C2AC29-BE60-1529-9264-3769B3CCDDC8}"/>
              </a:ext>
            </a:extLst>
          </p:cNvPr>
          <p:cNvSpPr/>
          <p:nvPr/>
        </p:nvSpPr>
        <p:spPr>
          <a:xfrm>
            <a:off x="8608578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Tedavi etmek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FD885B8A-192A-FFF3-37EC-ED59031B6C46}"/>
              </a:ext>
            </a:extLst>
          </p:cNvPr>
          <p:cNvSpPr/>
          <p:nvPr/>
        </p:nvSpPr>
        <p:spPr>
          <a:xfrm>
            <a:off x="6481396" y="340224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Matter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79234F12-E167-25AC-1586-3943FFD6F3AE}"/>
              </a:ext>
            </a:extLst>
          </p:cNvPr>
          <p:cNvSpPr/>
          <p:nvPr/>
        </p:nvSpPr>
        <p:spPr>
          <a:xfrm>
            <a:off x="6481396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Feel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AC9B3241-0349-FD82-C631-122E55EEB56F}"/>
              </a:ext>
            </a:extLst>
          </p:cNvPr>
          <p:cNvSpPr/>
          <p:nvPr/>
        </p:nvSpPr>
        <p:spPr>
          <a:xfrm>
            <a:off x="8608579" y="340224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Sorun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31ED575D-15A0-10C1-DEBE-93974A5649E8}"/>
              </a:ext>
            </a:extLst>
          </p:cNvPr>
          <p:cNvSpPr/>
          <p:nvPr/>
        </p:nvSpPr>
        <p:spPr>
          <a:xfrm>
            <a:off x="8608578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Hissetmek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5762D866-54FC-0322-F94C-89A8F402B366}"/>
              </a:ext>
            </a:extLst>
          </p:cNvPr>
          <p:cNvSpPr/>
          <p:nvPr/>
        </p:nvSpPr>
        <p:spPr>
          <a:xfrm>
            <a:off x="6481396" y="451877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Hurt: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E556B18D-FF00-891F-803F-6EB6A696373C}"/>
              </a:ext>
            </a:extLst>
          </p:cNvPr>
          <p:cNvSpPr/>
          <p:nvPr/>
        </p:nvSpPr>
        <p:spPr>
          <a:xfrm>
            <a:off x="8608579" y="451877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Acımak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5CDEFB3A-9C81-B9B8-9588-370BED3F698F}"/>
              </a:ext>
            </a:extLst>
          </p:cNvPr>
          <p:cNvSpPr/>
          <p:nvPr/>
        </p:nvSpPr>
        <p:spPr>
          <a:xfrm>
            <a:off x="1445776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Need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2E933965-15DF-BDB5-F193-1767F63EAAA7}"/>
              </a:ext>
            </a:extLst>
          </p:cNvPr>
          <p:cNvSpPr/>
          <p:nvPr/>
        </p:nvSpPr>
        <p:spPr>
          <a:xfrm>
            <a:off x="3572958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İhtiyaç duymak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322FEE4D-8857-871C-926C-8EDA0FDBFA6F}"/>
              </a:ext>
            </a:extLst>
          </p:cNvPr>
          <p:cNvSpPr/>
          <p:nvPr/>
        </p:nvSpPr>
        <p:spPr>
          <a:xfrm>
            <a:off x="1445776" y="563530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Outside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504BB91E-27B2-1F58-25D2-FAC0E6A07769}"/>
              </a:ext>
            </a:extLst>
          </p:cNvPr>
          <p:cNvSpPr/>
          <p:nvPr/>
        </p:nvSpPr>
        <p:spPr>
          <a:xfrm>
            <a:off x="3572959" y="563530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Dışarı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7A1E88AB-92A3-D720-C55C-EE89B3BF76E1}"/>
              </a:ext>
            </a:extLst>
          </p:cNvPr>
          <p:cNvSpPr/>
          <p:nvPr/>
        </p:nvSpPr>
        <p:spPr>
          <a:xfrm>
            <a:off x="6479789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Health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A1A0D73F-7B49-F0F6-8A43-C44541066E13}"/>
              </a:ext>
            </a:extLst>
          </p:cNvPr>
          <p:cNvSpPr/>
          <p:nvPr/>
        </p:nvSpPr>
        <p:spPr>
          <a:xfrm>
            <a:off x="8606971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Sağlık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97BC8790-CD01-5710-87BD-F96C92F96B67}"/>
              </a:ext>
            </a:extLst>
          </p:cNvPr>
          <p:cNvSpPr/>
          <p:nvPr/>
        </p:nvSpPr>
        <p:spPr>
          <a:xfrm>
            <a:off x="6479789" y="563530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well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soon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09A8AC5B-DFF8-E854-8A5D-C9EB2696E5A9}"/>
              </a:ext>
            </a:extLst>
          </p:cNvPr>
          <p:cNvSpPr/>
          <p:nvPr/>
        </p:nvSpPr>
        <p:spPr>
          <a:xfrm>
            <a:off x="8606972" y="563530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Geçmiş olsun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78874C37-9585-8EE7-90C3-42CDDA8BF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17388" y="2283311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943D39-98EA-32E8-6DCC-79EF2F032B7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https://www.egetolgayaltinay.com/lessons/132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707D309-AD8C-84BF-CD52-D4D78522C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5" b="41132"/>
          <a:stretch/>
        </p:blipFill>
        <p:spPr>
          <a:xfrm>
            <a:off x="695503" y="4951562"/>
            <a:ext cx="6858000" cy="157000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7F1D928-1493-CFB4-5F9C-4F622F5A5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862">
            <a:off x="8228523" y="2554854"/>
            <a:ext cx="3259347" cy="3259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5274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74C0F3C-1CFF-F018-7B8F-3812835767E5}"/>
              </a:ext>
            </a:extLst>
          </p:cNvPr>
          <p:cNvSpPr txBox="1"/>
          <p:nvPr/>
        </p:nvSpPr>
        <p:spPr>
          <a:xfrm>
            <a:off x="1627517" y="914400"/>
            <a:ext cx="8936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36123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B00C9AD-4B8D-4A6A-8D88-A6D2DCEE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8" y="575309"/>
            <a:ext cx="5880835" cy="5516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A9F9C6-7D97-0690-7A72-B098C52D651D}"/>
              </a:ext>
            </a:extLst>
          </p:cNvPr>
          <p:cNvSpPr/>
          <p:nvPr/>
        </p:nvSpPr>
        <p:spPr>
          <a:xfrm>
            <a:off x="2993457" y="5255394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91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66D16A-597F-DAC6-C00A-6184E5EB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65" y="186790"/>
            <a:ext cx="5533324" cy="6255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CA6A88-BA0E-A25D-9258-CAB346BC8AAC}"/>
              </a:ext>
            </a:extLst>
          </p:cNvPr>
          <p:cNvSpPr/>
          <p:nvPr/>
        </p:nvSpPr>
        <p:spPr>
          <a:xfrm>
            <a:off x="3225665" y="5630780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9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D2E418E-D0E9-0E53-1097-5CAFD3941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00" y="1523999"/>
            <a:ext cx="7698800" cy="3067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3B4548-35D3-CB05-734D-B2D58859816F}"/>
              </a:ext>
            </a:extLst>
          </p:cNvPr>
          <p:cNvSpPr/>
          <p:nvPr/>
        </p:nvSpPr>
        <p:spPr>
          <a:xfrm>
            <a:off x="2396691" y="2358190"/>
            <a:ext cx="481263" cy="46441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4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ECADA2-6919-76ED-41D5-E82DC7ABA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81" y="984032"/>
            <a:ext cx="7881171" cy="431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89EC5A0-0800-CE78-BA66-3B3D62C48B70}"/>
              </a:ext>
            </a:extLst>
          </p:cNvPr>
          <p:cNvSpPr/>
          <p:nvPr/>
        </p:nvSpPr>
        <p:spPr>
          <a:xfrm>
            <a:off x="2050581" y="4687505"/>
            <a:ext cx="558265" cy="462012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97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9FBDB0-0FBF-E5B0-219B-85DF7C3D7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5" y="557111"/>
            <a:ext cx="7399420" cy="5404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3DCE25-D156-C53D-3846-E7430B9A0AB7}"/>
              </a:ext>
            </a:extLst>
          </p:cNvPr>
          <p:cNvSpPr/>
          <p:nvPr/>
        </p:nvSpPr>
        <p:spPr>
          <a:xfrm>
            <a:off x="2396691" y="3965609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8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A0FEF81-283D-FA1B-603F-FA4B7C99F0D5}"/>
              </a:ext>
            </a:extLst>
          </p:cNvPr>
          <p:cNvSpPr txBox="1"/>
          <p:nvPr/>
        </p:nvSpPr>
        <p:spPr>
          <a:xfrm>
            <a:off x="195569" y="1831298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şarkıya aşağıdaki linkten ulaşabilirsiniz:</a:t>
            </a:r>
          </a:p>
          <a:p>
            <a:endParaRPr lang="tr-TR" sz="2400" b="1" i="1" dirty="0">
              <a:hlinkClick r:id="rId3"/>
            </a:endParaRPr>
          </a:p>
          <a:p>
            <a:r>
              <a:rPr lang="tr-TR" sz="2400" b="1" i="1" dirty="0">
                <a:hlinkClick r:id="rId4"/>
              </a:rPr>
              <a:t>https://www.egetolgayaltinay.com/lessons/138</a:t>
            </a:r>
            <a:r>
              <a:rPr lang="tr-TR" sz="2400" b="1" i="1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BFB85DB-96C7-DD3F-FC6F-ED16E7EE6C70}"/>
              </a:ext>
            </a:extLst>
          </p:cNvPr>
          <p:cNvSpPr txBox="1"/>
          <p:nvPr/>
        </p:nvSpPr>
        <p:spPr>
          <a:xfrm>
            <a:off x="1618502" y="3944419"/>
            <a:ext cx="77616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i="1" dirty="0"/>
              <a:t>Şarkı </a:t>
            </a:r>
            <a:r>
              <a:rPr lang="tr-TR" sz="2000" b="1" i="1" dirty="0" err="1"/>
              <a:t>Worksheet’ine</a:t>
            </a:r>
            <a:r>
              <a:rPr lang="tr-TR" sz="2000" b="1" i="1" dirty="0"/>
              <a:t> aşağıdaki linkten </a:t>
            </a:r>
            <a:r>
              <a:rPr lang="tr-TR" sz="2000" b="1" i="1" dirty="0" err="1"/>
              <a:t>ulaşabilrisiniz</a:t>
            </a:r>
            <a:r>
              <a:rPr lang="tr-TR" sz="2000" b="1" i="1" dirty="0"/>
              <a:t>:</a:t>
            </a:r>
          </a:p>
          <a:p>
            <a:r>
              <a:rPr lang="tr-TR" sz="2000" b="1" i="1" dirty="0">
                <a:hlinkClick r:id="rId5"/>
              </a:rPr>
              <a:t>https://www.egetolgayaltinay.com/lessons/139</a:t>
            </a:r>
            <a:r>
              <a:rPr lang="tr-TR" sz="20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1B4D063-2358-974C-5CBE-525DDB6A5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596" y="1763921"/>
            <a:ext cx="3801177" cy="3801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FC4A322-DE18-237E-B92E-529FAB78A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1" y="3884876"/>
            <a:ext cx="826971" cy="8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75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630E238-2979-09B0-EF44-C8407A81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49" y="357788"/>
            <a:ext cx="6516102" cy="58720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1A421D-2B11-57A2-66B8-C10D058D5945}"/>
              </a:ext>
            </a:extLst>
          </p:cNvPr>
          <p:cNvSpPr/>
          <p:nvPr/>
        </p:nvSpPr>
        <p:spPr>
          <a:xfrm>
            <a:off x="2783305" y="4726005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42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527D02-7630-61A3-19C9-910014602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96" y="367714"/>
            <a:ext cx="6698181" cy="5930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ADCBE5-767A-A021-DEF6-F14F2284EF4C}"/>
              </a:ext>
            </a:extLst>
          </p:cNvPr>
          <p:cNvSpPr/>
          <p:nvPr/>
        </p:nvSpPr>
        <p:spPr>
          <a:xfrm>
            <a:off x="2656572" y="4908884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8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F4B5D0-C087-0E83-9F9A-E2A2861F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6" y="1065395"/>
            <a:ext cx="8262288" cy="4064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BC4492-4AEE-AC37-6AA0-C4BA083FA00F}"/>
              </a:ext>
            </a:extLst>
          </p:cNvPr>
          <p:cNvSpPr/>
          <p:nvPr/>
        </p:nvSpPr>
        <p:spPr>
          <a:xfrm>
            <a:off x="1964856" y="2924574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91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A6AEDE3-4A49-9E1C-CBC3-04A7D5B7F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6B2F6F87-0ABB-1DC9-6FBE-2EAF221E0C11}"/>
              </a:ext>
            </a:extLst>
          </p:cNvPr>
          <p:cNvSpPr txBox="1"/>
          <p:nvPr/>
        </p:nvSpPr>
        <p:spPr>
          <a:xfrm>
            <a:off x="6457896" y="2543383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9CAA6FD-7BE8-772C-8DE5-4CCA621CF415}"/>
              </a:ext>
            </a:extLst>
          </p:cNvPr>
          <p:cNvSpPr txBox="1"/>
          <p:nvPr/>
        </p:nvSpPr>
        <p:spPr>
          <a:xfrm>
            <a:off x="4408110" y="5651926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706091E-EFE1-74A7-E1C3-2E1CD1181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578214B-4DDC-3719-51CC-4F893C394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CFE9902C-908E-C191-8E5A-9F9B665CEC23}"/>
              </a:ext>
            </a:extLst>
          </p:cNvPr>
          <p:cNvSpPr txBox="1"/>
          <p:nvPr/>
        </p:nvSpPr>
        <p:spPr>
          <a:xfrm>
            <a:off x="4456608" y="5282594"/>
            <a:ext cx="732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Body </a:t>
            </a:r>
            <a:r>
              <a:rPr lang="tr-TR" b="1" dirty="0" err="1"/>
              <a:t>Parts</a:t>
            </a:r>
            <a:r>
              <a:rPr lang="tr-TR" b="1" dirty="0"/>
              <a:t> </a:t>
            </a:r>
            <a:r>
              <a:rPr lang="tr-TR" b="1" dirty="0" err="1"/>
              <a:t>Worksheet</a:t>
            </a:r>
            <a:r>
              <a:rPr lang="tr-TR" b="1" dirty="0"/>
              <a:t> için @virleguizamon’a teşekkürler.</a:t>
            </a:r>
          </a:p>
        </p:txBody>
      </p:sp>
    </p:spTree>
    <p:extLst>
      <p:ext uri="{BB962C8B-B14F-4D97-AF65-F5344CB8AC3E}">
        <p14:creationId xmlns:p14="http://schemas.microsoft.com/office/powerpoint/2010/main" val="103711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C123858-7FF4-2025-87ED-86CA0D1DA37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>
              <a:hlinkClick r:id="rId3"/>
            </a:endParaRPr>
          </a:p>
          <a:p>
            <a:r>
              <a:rPr lang="tr-TR" sz="2400" b="1" i="1" dirty="0">
                <a:hlinkClick r:id="rId3"/>
              </a:rPr>
              <a:t>https://www.egetolgayaltinay.com/lessons/133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25BC600-F284-C06D-EB04-68AD84DA9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351">
            <a:off x="7340459" y="3597160"/>
            <a:ext cx="4166389" cy="232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63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F2A3BAE-F69E-41F9-24C1-B72C23B3402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https://www.egetolgayaltinay.com/lessons/134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13E9DF4-2194-B4A0-EA5D-B8F211BDB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069">
            <a:off x="8005312" y="2830902"/>
            <a:ext cx="3302479" cy="330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655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3CD3C4-E027-517C-9D69-2DE40540B4B0}"/>
              </a:ext>
            </a:extLst>
          </p:cNvPr>
          <p:cNvSpPr txBox="1"/>
          <p:nvPr/>
        </p:nvSpPr>
        <p:spPr>
          <a:xfrm>
            <a:off x="117895" y="865163"/>
            <a:ext cx="11956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004AAD"/>
                </a:solidFill>
              </a:rPr>
              <a:t>ILLNESSES AND HEALTH PROBLEMS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21F729F-9519-A1A0-10C4-169CBD886522}"/>
              </a:ext>
            </a:extLst>
          </p:cNvPr>
          <p:cNvSpPr txBox="1"/>
          <p:nvPr/>
        </p:nvSpPr>
        <p:spPr>
          <a:xfrm>
            <a:off x="1172692" y="3814894"/>
            <a:ext cx="9678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(HASTALIKLAR VE SAĞLIK SORUNLARI)</a:t>
            </a:r>
          </a:p>
        </p:txBody>
      </p:sp>
    </p:spTree>
    <p:extLst>
      <p:ext uri="{BB962C8B-B14F-4D97-AF65-F5344CB8AC3E}">
        <p14:creationId xmlns:p14="http://schemas.microsoft.com/office/powerpoint/2010/main" val="72488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260542E-A9AE-AC30-0FE5-6DCFD3C88502}"/>
              </a:ext>
            </a:extLst>
          </p:cNvPr>
          <p:cNvSpPr/>
          <p:nvPr/>
        </p:nvSpPr>
        <p:spPr>
          <a:xfrm>
            <a:off x="172526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Pain</a:t>
            </a:r>
            <a:r>
              <a:rPr lang="tr-TR" sz="2400" b="1" dirty="0">
                <a:solidFill>
                  <a:schemeClr val="tx1"/>
                </a:solidFill>
              </a:rPr>
              <a:t> / </a:t>
            </a:r>
            <a:r>
              <a:rPr lang="tr-TR" sz="2400" b="1" dirty="0" err="1">
                <a:solidFill>
                  <a:schemeClr val="tx1"/>
                </a:solidFill>
              </a:rPr>
              <a:t>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FCBC7D2-BF3C-E66E-163B-86CFB4DD61AB}"/>
              </a:ext>
            </a:extLst>
          </p:cNvPr>
          <p:cNvSpPr/>
          <p:nvPr/>
        </p:nvSpPr>
        <p:spPr>
          <a:xfrm>
            <a:off x="172525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Acı / Ağrı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B058952-4BCA-B869-B177-0BE4CFD42AEA}"/>
              </a:ext>
            </a:extLst>
          </p:cNvPr>
          <p:cNvSpPr/>
          <p:nvPr/>
        </p:nvSpPr>
        <p:spPr>
          <a:xfrm>
            <a:off x="3309666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Backache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D4B60574-96D6-DDE8-893A-BC85288902FE}"/>
              </a:ext>
            </a:extLst>
          </p:cNvPr>
          <p:cNvSpPr/>
          <p:nvPr/>
        </p:nvSpPr>
        <p:spPr>
          <a:xfrm>
            <a:off x="3309665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Sırt ağrısı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44076F98-94CD-F354-E637-F69E6EB3AE18}"/>
              </a:ext>
            </a:extLst>
          </p:cNvPr>
          <p:cNvSpPr/>
          <p:nvPr/>
        </p:nvSpPr>
        <p:spPr>
          <a:xfrm>
            <a:off x="6406551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Broken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Arm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B0C57B75-DF86-5744-DB65-ADBA8654A924}"/>
              </a:ext>
            </a:extLst>
          </p:cNvPr>
          <p:cNvSpPr/>
          <p:nvPr/>
        </p:nvSpPr>
        <p:spPr>
          <a:xfrm>
            <a:off x="6406550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Kırık Kol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4434221-4A04-7B1B-2435-58C63F21889C}"/>
              </a:ext>
            </a:extLst>
          </p:cNvPr>
          <p:cNvSpPr/>
          <p:nvPr/>
        </p:nvSpPr>
        <p:spPr>
          <a:xfrm>
            <a:off x="9517813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Cough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6787EFD-947A-861D-2E6C-4C457A79572C}"/>
              </a:ext>
            </a:extLst>
          </p:cNvPr>
          <p:cNvSpPr/>
          <p:nvPr/>
        </p:nvSpPr>
        <p:spPr>
          <a:xfrm>
            <a:off x="9517812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Öksürük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EF9EDD1C-FA13-BCD5-1DDD-FCE2B4F4BA7F}"/>
              </a:ext>
            </a:extLst>
          </p:cNvPr>
          <p:cNvSpPr/>
          <p:nvPr/>
        </p:nvSpPr>
        <p:spPr>
          <a:xfrm>
            <a:off x="172527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Cold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781B975-F7BB-A538-5569-0AD56D014F58}"/>
              </a:ext>
            </a:extLst>
          </p:cNvPr>
          <p:cNvSpPr/>
          <p:nvPr/>
        </p:nvSpPr>
        <p:spPr>
          <a:xfrm>
            <a:off x="172526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Soğuk Algınlığı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217E623C-3D61-3F09-E74C-969507CFC965}"/>
              </a:ext>
            </a:extLst>
          </p:cNvPr>
          <p:cNvSpPr/>
          <p:nvPr/>
        </p:nvSpPr>
        <p:spPr>
          <a:xfrm>
            <a:off x="3309667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Fever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760DDA0B-BA72-6DAC-FD8E-A086CB771F79}"/>
              </a:ext>
            </a:extLst>
          </p:cNvPr>
          <p:cNvSpPr/>
          <p:nvPr/>
        </p:nvSpPr>
        <p:spPr>
          <a:xfrm>
            <a:off x="3309666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Ateş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28F4CB14-034B-6886-3465-C6686EBA061F}"/>
              </a:ext>
            </a:extLst>
          </p:cNvPr>
          <p:cNvSpPr/>
          <p:nvPr/>
        </p:nvSpPr>
        <p:spPr>
          <a:xfrm>
            <a:off x="6406552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Flu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DDDCAD41-917C-1F9A-E39C-55DFEDA50908}"/>
              </a:ext>
            </a:extLst>
          </p:cNvPr>
          <p:cNvSpPr/>
          <p:nvPr/>
        </p:nvSpPr>
        <p:spPr>
          <a:xfrm>
            <a:off x="6406551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Grip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EC50D54B-709A-B4B9-A81E-EE64412A52BF}"/>
              </a:ext>
            </a:extLst>
          </p:cNvPr>
          <p:cNvSpPr/>
          <p:nvPr/>
        </p:nvSpPr>
        <p:spPr>
          <a:xfrm>
            <a:off x="9517814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Headache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98D9A8E6-9385-FA0D-E5D4-1E5F38774C73}"/>
              </a:ext>
            </a:extLst>
          </p:cNvPr>
          <p:cNvSpPr/>
          <p:nvPr/>
        </p:nvSpPr>
        <p:spPr>
          <a:xfrm>
            <a:off x="9517813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Baş Ağrısı</a:t>
            </a:r>
          </a:p>
        </p:txBody>
      </p:sp>
    </p:spTree>
    <p:extLst>
      <p:ext uri="{BB962C8B-B14F-4D97-AF65-F5344CB8AC3E}">
        <p14:creationId xmlns:p14="http://schemas.microsoft.com/office/powerpoint/2010/main" val="369345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3" grpId="0" animBg="1"/>
      <p:bldP spid="27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1BFD83D-BB36-1C8F-DAC3-6601C9FE79ED}"/>
              </a:ext>
            </a:extLst>
          </p:cNvPr>
          <p:cNvSpPr/>
          <p:nvPr/>
        </p:nvSpPr>
        <p:spPr>
          <a:xfrm>
            <a:off x="1181816" y="2061713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Measles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8894654-5B6A-333D-FF84-333472239655}"/>
              </a:ext>
            </a:extLst>
          </p:cNvPr>
          <p:cNvSpPr/>
          <p:nvPr/>
        </p:nvSpPr>
        <p:spPr>
          <a:xfrm>
            <a:off x="1181815" y="2691442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Kızamık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3BEA3C5-5781-1A75-F089-AF8C9F9BF32A}"/>
              </a:ext>
            </a:extLst>
          </p:cNvPr>
          <p:cNvSpPr/>
          <p:nvPr/>
        </p:nvSpPr>
        <p:spPr>
          <a:xfrm>
            <a:off x="4741651" y="2061713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Runny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Nose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F0D5F0D-310F-E279-46E5-8A038F5A648E}"/>
              </a:ext>
            </a:extLst>
          </p:cNvPr>
          <p:cNvSpPr/>
          <p:nvPr/>
        </p:nvSpPr>
        <p:spPr>
          <a:xfrm>
            <a:off x="4741650" y="2691442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Burun Akıntısı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7F2A61F-D2C6-572B-9EFF-B760076712EB}"/>
              </a:ext>
            </a:extLst>
          </p:cNvPr>
          <p:cNvSpPr/>
          <p:nvPr/>
        </p:nvSpPr>
        <p:spPr>
          <a:xfrm>
            <a:off x="8865080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Sneeze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9F5B9EE-B38F-DBEB-B50F-A3995C7C5590}"/>
              </a:ext>
            </a:extLst>
          </p:cNvPr>
          <p:cNvSpPr/>
          <p:nvPr/>
        </p:nvSpPr>
        <p:spPr>
          <a:xfrm>
            <a:off x="8865079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Hapşırmak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50FF1E5-7122-6749-A185-F8ABAC79C907}"/>
              </a:ext>
            </a:extLst>
          </p:cNvPr>
          <p:cNvSpPr/>
          <p:nvPr/>
        </p:nvSpPr>
        <p:spPr>
          <a:xfrm>
            <a:off x="1181816" y="5368505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Sore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Throat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E181618-974B-B66E-420E-1ECA08BA5CD4}"/>
              </a:ext>
            </a:extLst>
          </p:cNvPr>
          <p:cNvSpPr/>
          <p:nvPr/>
        </p:nvSpPr>
        <p:spPr>
          <a:xfrm>
            <a:off x="1181815" y="5998234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Boğaz Ağrısı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66656AB-E19B-952B-61D5-8FF75CE558B0}"/>
              </a:ext>
            </a:extLst>
          </p:cNvPr>
          <p:cNvSpPr/>
          <p:nvPr/>
        </p:nvSpPr>
        <p:spPr>
          <a:xfrm>
            <a:off x="4741652" y="531962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Stomachache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37DF135-B1A5-50FD-4DA0-F9EAF86B87C6}"/>
              </a:ext>
            </a:extLst>
          </p:cNvPr>
          <p:cNvSpPr/>
          <p:nvPr/>
        </p:nvSpPr>
        <p:spPr>
          <a:xfrm>
            <a:off x="4741651" y="594935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Karın Ağrısı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852511E-FAD8-1F4A-1009-351CA924B680}"/>
              </a:ext>
            </a:extLst>
          </p:cNvPr>
          <p:cNvSpPr/>
          <p:nvPr/>
        </p:nvSpPr>
        <p:spPr>
          <a:xfrm>
            <a:off x="8865081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Toothache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DAA0361-C28B-3807-EE99-1FA2F39359CF}"/>
              </a:ext>
            </a:extLst>
          </p:cNvPr>
          <p:cNvSpPr/>
          <p:nvPr/>
        </p:nvSpPr>
        <p:spPr>
          <a:xfrm>
            <a:off x="8865080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Diş Ağrısı</a:t>
            </a:r>
          </a:p>
        </p:txBody>
      </p:sp>
    </p:spTree>
    <p:extLst>
      <p:ext uri="{BB962C8B-B14F-4D97-AF65-F5344CB8AC3E}">
        <p14:creationId xmlns:p14="http://schemas.microsoft.com/office/powerpoint/2010/main" val="16985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2DE8227-2563-020C-1003-5144C8210B80}"/>
              </a:ext>
            </a:extLst>
          </p:cNvPr>
          <p:cNvSpPr txBox="1"/>
          <p:nvPr/>
        </p:nvSpPr>
        <p:spPr>
          <a:xfrm>
            <a:off x="215317" y="430412"/>
            <a:ext cx="11761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Birinin hastalığının ne olduğunu öğrenmek için </a:t>
            </a:r>
          </a:p>
          <a:p>
            <a:r>
              <a:rPr lang="tr-TR" sz="2800" b="1" dirty="0">
                <a:solidFill>
                  <a:srgbClr val="004AAD"/>
                </a:solidFill>
              </a:rPr>
              <a:t>«</a:t>
            </a:r>
            <a:r>
              <a:rPr lang="tr-TR" sz="2800" b="1" dirty="0" err="1">
                <a:solidFill>
                  <a:srgbClr val="004AAD"/>
                </a:solidFill>
              </a:rPr>
              <a:t>What</a:t>
            </a:r>
            <a:r>
              <a:rPr lang="tr-TR" sz="2800" b="1" dirty="0">
                <a:solidFill>
                  <a:srgbClr val="004AAD"/>
                </a:solidFill>
              </a:rPr>
              <a:t> is </a:t>
            </a:r>
            <a:r>
              <a:rPr lang="tr-TR" sz="2800" b="1" dirty="0" err="1">
                <a:solidFill>
                  <a:srgbClr val="004AAD"/>
                </a:solidFill>
              </a:rPr>
              <a:t>the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matter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with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you</a:t>
            </a:r>
            <a:r>
              <a:rPr lang="tr-TR" sz="2800" b="1" dirty="0">
                <a:solidFill>
                  <a:srgbClr val="004AAD"/>
                </a:solidFill>
              </a:rPr>
              <a:t>?»  </a:t>
            </a:r>
            <a:r>
              <a:rPr lang="tr-TR" sz="2000" dirty="0"/>
              <a:t>veya </a:t>
            </a:r>
            <a:r>
              <a:rPr lang="tr-TR" sz="2800" b="1" dirty="0">
                <a:solidFill>
                  <a:srgbClr val="004AAD"/>
                </a:solidFill>
              </a:rPr>
              <a:t>«</a:t>
            </a:r>
            <a:r>
              <a:rPr lang="tr-TR" sz="2800" b="1" dirty="0" err="1">
                <a:solidFill>
                  <a:srgbClr val="004AAD"/>
                </a:solidFill>
              </a:rPr>
              <a:t>What’s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wrong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with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you</a:t>
            </a:r>
            <a:r>
              <a:rPr lang="tr-TR" sz="2800" b="1" dirty="0">
                <a:solidFill>
                  <a:srgbClr val="004AAD"/>
                </a:solidFill>
              </a:rPr>
              <a:t>?»</a:t>
            </a:r>
            <a:r>
              <a:rPr lang="tr-TR" sz="2000" dirty="0"/>
              <a:t> sorularını sorarız.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94829F-6B6F-9AA4-90B8-9D2DE87788E8}"/>
              </a:ext>
            </a:extLst>
          </p:cNvPr>
          <p:cNvSpPr txBox="1"/>
          <p:nvPr/>
        </p:nvSpPr>
        <p:spPr>
          <a:xfrm>
            <a:off x="411060" y="204936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004AAD"/>
                </a:solidFill>
              </a:rPr>
              <a:t>What</a:t>
            </a:r>
            <a:r>
              <a:rPr lang="tr-TR" sz="3200" b="1" dirty="0">
                <a:solidFill>
                  <a:srgbClr val="004AAD"/>
                </a:solidFill>
              </a:rPr>
              <a:t> is </a:t>
            </a:r>
            <a:r>
              <a:rPr lang="tr-TR" sz="3200" b="1" dirty="0" err="1">
                <a:solidFill>
                  <a:srgbClr val="004AAD"/>
                </a:solidFill>
              </a:rPr>
              <a:t>the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matter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with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you</a:t>
            </a:r>
            <a:r>
              <a:rPr lang="tr-TR" sz="3200" b="1" dirty="0">
                <a:solidFill>
                  <a:srgbClr val="004AAD"/>
                </a:solidFill>
              </a:rPr>
              <a:t>?</a:t>
            </a:r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EA904100-5E91-2166-B646-7410E4B828E2}"/>
              </a:ext>
            </a:extLst>
          </p:cNvPr>
          <p:cNvSpPr/>
          <p:nvPr/>
        </p:nvSpPr>
        <p:spPr>
          <a:xfrm>
            <a:off x="5608041" y="2148808"/>
            <a:ext cx="830510" cy="38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14C9D44-E836-F498-380C-9CF557C1FABE}"/>
              </a:ext>
            </a:extLst>
          </p:cNvPr>
          <p:cNvSpPr txBox="1"/>
          <p:nvPr/>
        </p:nvSpPr>
        <p:spPr>
          <a:xfrm>
            <a:off x="6662256" y="204936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Senin sorunun ne?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B3CD43-4F7B-07A0-A92E-422B65C526AB}"/>
              </a:ext>
            </a:extLst>
          </p:cNvPr>
          <p:cNvSpPr txBox="1"/>
          <p:nvPr/>
        </p:nvSpPr>
        <p:spPr>
          <a:xfrm>
            <a:off x="789963" y="3171777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004AAD"/>
                </a:solidFill>
              </a:rPr>
              <a:t>What</a:t>
            </a:r>
            <a:r>
              <a:rPr lang="tr-TR" sz="3200" b="1" dirty="0">
                <a:solidFill>
                  <a:srgbClr val="004AAD"/>
                </a:solidFill>
              </a:rPr>
              <a:t> is </a:t>
            </a:r>
            <a:r>
              <a:rPr lang="tr-TR" sz="3200" b="1" dirty="0" err="1">
                <a:solidFill>
                  <a:srgbClr val="004AAD"/>
                </a:solidFill>
              </a:rPr>
              <a:t>wrong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with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you</a:t>
            </a:r>
            <a:r>
              <a:rPr lang="tr-TR" sz="3200" b="1" dirty="0">
                <a:solidFill>
                  <a:srgbClr val="004AAD"/>
                </a:solidFill>
              </a:rPr>
              <a:t>?</a:t>
            </a: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E92688A4-1428-7258-A48D-BE6E364B6490}"/>
              </a:ext>
            </a:extLst>
          </p:cNvPr>
          <p:cNvSpPr/>
          <p:nvPr/>
        </p:nvSpPr>
        <p:spPr>
          <a:xfrm>
            <a:off x="5466827" y="3271218"/>
            <a:ext cx="830510" cy="38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BD68BD6-8208-FA47-198C-D9340CCD5315}"/>
              </a:ext>
            </a:extLst>
          </p:cNvPr>
          <p:cNvSpPr txBox="1"/>
          <p:nvPr/>
        </p:nvSpPr>
        <p:spPr>
          <a:xfrm>
            <a:off x="6521042" y="317177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Neyin var?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31BBB62-5BFB-A77B-99DB-365C7F5E9055}"/>
              </a:ext>
            </a:extLst>
          </p:cNvPr>
          <p:cNvSpPr txBox="1"/>
          <p:nvPr/>
        </p:nvSpPr>
        <p:spPr>
          <a:xfrm>
            <a:off x="868260" y="4408941"/>
            <a:ext cx="11761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Bu sorulara yanıt vermek için:</a:t>
            </a:r>
          </a:p>
          <a:p>
            <a:r>
              <a:rPr lang="tr-TR" sz="2800" b="1" dirty="0">
                <a:solidFill>
                  <a:srgbClr val="004AAD"/>
                </a:solidFill>
              </a:rPr>
              <a:t>«I </a:t>
            </a:r>
            <a:r>
              <a:rPr lang="tr-TR" sz="2800" b="1" dirty="0" err="1">
                <a:solidFill>
                  <a:srgbClr val="004AAD"/>
                </a:solidFill>
              </a:rPr>
              <a:t>have</a:t>
            </a:r>
            <a:r>
              <a:rPr lang="tr-TR" sz="2800" b="1" dirty="0">
                <a:solidFill>
                  <a:srgbClr val="004AAD"/>
                </a:solidFill>
              </a:rPr>
              <a:t> …» </a:t>
            </a:r>
            <a:r>
              <a:rPr lang="tr-TR" sz="2000" dirty="0"/>
              <a:t> yapısını kullanarak hastalığı söyleriz.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335919F-626C-8FD0-CF75-1E49B6112B30}"/>
              </a:ext>
            </a:extLst>
          </p:cNvPr>
          <p:cNvSpPr txBox="1"/>
          <p:nvPr/>
        </p:nvSpPr>
        <p:spPr>
          <a:xfrm>
            <a:off x="789963" y="5416912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4AAD"/>
                </a:solidFill>
              </a:rPr>
              <a:t>I </a:t>
            </a:r>
            <a:r>
              <a:rPr lang="tr-TR" sz="3200" b="1" dirty="0" err="1">
                <a:solidFill>
                  <a:srgbClr val="004AAD"/>
                </a:solidFill>
              </a:rPr>
              <a:t>have</a:t>
            </a:r>
            <a:r>
              <a:rPr lang="tr-TR" sz="3200" b="1" dirty="0">
                <a:solidFill>
                  <a:srgbClr val="004AAD"/>
                </a:solidFill>
              </a:rPr>
              <a:t> a </a:t>
            </a:r>
            <a:r>
              <a:rPr lang="tr-TR" sz="3200" b="1" dirty="0" err="1">
                <a:solidFill>
                  <a:srgbClr val="004AAD"/>
                </a:solidFill>
              </a:rPr>
              <a:t>fever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and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headache</a:t>
            </a:r>
            <a:r>
              <a:rPr lang="tr-TR" sz="3200" b="1" dirty="0">
                <a:solidFill>
                  <a:srgbClr val="004AAD"/>
                </a:solidFill>
              </a:rPr>
              <a:t>.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04B4DCEF-EDB1-BFB4-FF63-614E05A5D453}"/>
              </a:ext>
            </a:extLst>
          </p:cNvPr>
          <p:cNvSpPr/>
          <p:nvPr/>
        </p:nvSpPr>
        <p:spPr>
          <a:xfrm>
            <a:off x="6023296" y="5534356"/>
            <a:ext cx="830510" cy="38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B8E510F-4EA0-09E7-ACD1-90DB9C73C796}"/>
              </a:ext>
            </a:extLst>
          </p:cNvPr>
          <p:cNvSpPr txBox="1"/>
          <p:nvPr/>
        </p:nvSpPr>
        <p:spPr>
          <a:xfrm>
            <a:off x="7227115" y="5431911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Başağrım</a:t>
            </a:r>
            <a:r>
              <a:rPr lang="tr-TR" sz="3200" b="1" dirty="0">
                <a:solidFill>
                  <a:srgbClr val="FF0000"/>
                </a:solidFill>
              </a:rPr>
              <a:t> ve ateşim var.</a:t>
            </a:r>
          </a:p>
        </p:txBody>
      </p:sp>
    </p:spTree>
    <p:extLst>
      <p:ext uri="{BB962C8B-B14F-4D97-AF65-F5344CB8AC3E}">
        <p14:creationId xmlns:p14="http://schemas.microsoft.com/office/powerpoint/2010/main" val="35620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675</Words>
  <Application>Microsoft Office PowerPoint</Application>
  <PresentationFormat>Geniş ekran</PresentationFormat>
  <Paragraphs>229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14</cp:revision>
  <dcterms:created xsi:type="dcterms:W3CDTF">2022-12-16T15:19:01Z</dcterms:created>
  <dcterms:modified xsi:type="dcterms:W3CDTF">2025-08-09T11:09:50Z</dcterms:modified>
</cp:coreProperties>
</file>