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ing Exam Materials" id="{8F6B5E71-201E-4722-9A97-1760A110024E}">
          <p14:sldIdLst>
            <p14:sldId id="256"/>
          </p14:sldIdLst>
        </p14:section>
        <p14:section name="Önemli Bilgilendirme" id="{037D8EB0-D86E-4CDE-8E32-1104733153DC}">
          <p14:sldIdLst>
            <p14:sldId id="257"/>
          </p14:sldIdLst>
        </p14:section>
        <p14:section name="5th Grade" id="{EDB315B5-687E-4CBC-81E9-B817E8D45794}">
          <p14:sldIdLst>
            <p14:sldId id="258"/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6th Grade" id="{BC432B2D-1D29-497A-AF77-2E8A35F46D84}">
          <p14:sldIdLst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7th Grade" id="{8DA5E447-18DD-418D-8DB4-E46791861E18}">
          <p14:sldIdLst>
            <p14:sldId id="272"/>
            <p14:sldId id="273"/>
            <p14:sldId id="274"/>
            <p14:sldId id="275"/>
            <p14:sldId id="276"/>
            <p14:sldId id="277"/>
            <p14:sldId id="278"/>
          </p14:sldIdLst>
        </p14:section>
        <p14:section name="8th Grade" id="{E5752C9C-9E38-45C5-8BD5-1D01885F73D9}">
          <p14:sldIdLst>
            <p14:sldId id="280"/>
            <p14:sldId id="281"/>
            <p14:sldId id="282"/>
            <p14:sldId id="283"/>
            <p14:sldId id="284"/>
            <p14:sldId id="285"/>
            <p14:sldId id="286"/>
          </p14:sldIdLst>
        </p14:section>
        <p14:section name="Thank you! :)" id="{5F4BE557-7BED-44F5-A772-A1B87FBF498A}">
          <p14:sldIdLst>
            <p14:sldId id="2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7A14CB-F408-4968-FA1B-18729D3DF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4401AA3-A766-0168-EB87-DE59D69DA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F21527A-1CD6-6DB6-9D06-8171EA69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D0A5A91-5A88-C033-A01D-55ABBBAD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8F9574A-83DD-A8A7-796E-5893641A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838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247362-78F0-97B4-5709-A690E42B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FC34D19-E27E-B139-1F7F-32F721D1E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743D4-B218-B53F-D6D1-1DABB112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2D08EF-E5A1-A9C9-E083-F0C93871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BC8B3B4-EE8C-6CCA-A790-C41335C0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5566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BC555FC-5967-249A-887A-C9723EB76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AEF9655-74D7-BD93-5C37-9125BBA27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5C310F7-89FE-9976-B9BD-CB7F9B11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7C0AC8F-9769-C159-F290-498CA8AE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A808D07-A6E0-5224-1CED-C71B5499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067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74EE5C-98E9-EF6E-495D-635F8405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4D6277-C823-77A8-01CA-759F4EEE5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C9977F-E19C-80F0-3689-A450607E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3AF344-8CB7-75AE-7D2D-ED55B90F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A979648-DDFD-1DB5-676A-6CE576EC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491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BACDE0-298A-C46A-E75F-73245D44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9C87AD1-4CBF-9EBA-BCC6-409C65185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33920C4-4B10-3343-ED3F-73FAEA8A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9E21C8D-0C86-6E3B-CBB1-B46CF9D6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3AC5FD-E5CB-361C-A0C9-23E0F5C2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8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C79AA3-38C8-274B-DE95-393A2C6B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4A0948-E772-F883-0370-DD6287E4C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873421C-7D9E-D2A8-A99F-E65ABF6A9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FA9A5A4-B66E-C777-FBE6-1A4B0C5A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D3FF044-E82D-ED01-CB67-9822C97A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AE867CF-417E-602A-CB17-EE6695F9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235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AAEDA4-9BC5-D921-980B-359DBDDE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7AED7F4-747D-F454-FEEF-69FB37269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AEC41C4-70F1-051F-9724-19E34133C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274ACF4-4814-0DA4-7F1D-02B2AA0C9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567D781-B467-B8EA-4A9D-AAAD7DD7A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8A05E07-D952-FFBD-C4AE-156166045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6A6A267-9A16-6F50-63CB-E50D53BE6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4123032-D2A2-289D-00F0-5BB1D4B4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162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5AC33A-3914-E533-9AF7-54CAB1DA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BFFC071-6771-938A-530B-FD0ABA6A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EDFB8C2-603A-2F79-7424-9A7D4C5F7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E985DC3-AE48-0281-CBC2-9FBACDC5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0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B1007D7-F015-A136-2C2C-3D98A948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1DDC453-A2B4-A0CC-765E-D2728A6F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4E8164-F53D-BD20-B16F-AACDED7A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2196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6D36EE-D7BC-8587-22AE-7E03263E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830FAD-ED21-00A0-09F0-6640A7E4F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14DC488-3DA7-15A3-87CC-34E8AF901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D36D0D1-8888-D5DD-DE17-0ADDF225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DAFE933-0B71-C876-BC84-124ABAD5B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6C6A8FB-8610-E049-9385-1CF8FCA17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420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AF08F9-0E01-0F01-853F-358A3063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F6FD158-1797-E929-F0D2-64108C91F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1773488-6A2C-63A5-4A55-C5CE595EC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A64D308-A140-0224-E71D-C990AF50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47893DC-6AA1-31F6-EC1C-3A8CB304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55AB721-BC4B-56ED-0835-72928C9E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567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3D7817E-83CA-C088-1743-9EFBDC35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9879D3B-01C3-0A79-5870-4FBEB3702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2964E31-A964-CFF5-E163-8A8EBE2DD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F5E9F-C728-470D-A6FF-706556D001B6}" type="datetimeFigureOut">
              <a:rPr lang="tr-TR" smtClean="0"/>
              <a:t>19.05.2024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9BBB400-23F0-5410-518B-132A7F124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4FADAC0-7F89-D92D-B21A-AFCE3093C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01BF8-8EBB-4EB6-AA48-4085CA8352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00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4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hyperlink" Target="https://www.egetolgayaltinay.com/lessons/44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6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7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www.egetolgayaltinay.com/lessons/449" TargetMode="External"/><Relationship Id="rId4" Type="http://schemas.openxmlformats.org/officeDocument/2006/relationships/hyperlink" Target="https://www.egetolgayaltinay.com/lessons/44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2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3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www.egetolgayaltinay.com/lessons/455" TargetMode="External"/><Relationship Id="rId4" Type="http://schemas.openxmlformats.org/officeDocument/2006/relationships/hyperlink" Target="https://www.egetolgayaltinay.com/lessons/45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6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www.egetolgayaltinay.com/lessons/45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7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58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www.egetolgayaltinay.com/lessons/459" TargetMode="External"/><Relationship Id="rId4" Type="http://schemas.openxmlformats.org/officeDocument/2006/relationships/hyperlink" Target="https://www.egetolgayaltinay.com/lessons/460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6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62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hyperlink" Target="https://www.egetolgayaltinay.com/lessons/46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64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hyperlink" Target="https://www.egetolgayaltinay.com/lessons/46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67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hyperlink" Target="https://www.egetolgayaltinay.com/lessons/46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68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www.egetolgayaltinay.com/lessons/46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7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3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3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3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hyperlink" Target="https://www.egetolgayaltinay.com/lessons/43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3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hyperlink" Target="https://www.egetolgayaltinay.com/lessons/43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4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11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147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32DC9A5-12D9-9DBF-52CC-2A5E800B10EE}"/>
              </a:ext>
            </a:extLst>
          </p:cNvPr>
          <p:cNvSpPr txBox="1"/>
          <p:nvPr/>
        </p:nvSpPr>
        <p:spPr>
          <a:xfrm>
            <a:off x="2933297" y="4792663"/>
            <a:ext cx="6990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6.2.2 6th Grade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https://www.egetolgayaltinay.com/lessons/442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98FDD67-68F4-8A48-8D6F-DD64E49F3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50" y="1368207"/>
            <a:ext cx="3242813" cy="3242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014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E32219E7-4C50-3659-3597-FDBCFE1206A8}"/>
              </a:ext>
            </a:extLst>
          </p:cNvPr>
          <p:cNvSpPr txBox="1"/>
          <p:nvPr/>
        </p:nvSpPr>
        <p:spPr>
          <a:xfrm>
            <a:off x="2162876" y="3274996"/>
            <a:ext cx="7866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tr-TR" sz="2400" dirty="0"/>
          </a:p>
          <a:p>
            <a:pPr algn="ctr"/>
            <a:r>
              <a:rPr lang="tr-TR" sz="2400" dirty="0"/>
              <a:t>6.6 </a:t>
            </a:r>
            <a:r>
              <a:rPr lang="tr-TR" sz="2400" dirty="0" err="1"/>
              <a:t>Occupations</a:t>
            </a:r>
            <a:r>
              <a:rPr lang="tr-TR" sz="2400" dirty="0"/>
              <a:t>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https://www.egetolgayaltinay.com/lessons/443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36C4812-562D-0040-2759-9AC58CC5C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27" y="1081855"/>
            <a:ext cx="2347145" cy="234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7717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3A15CB7-8930-DB0E-2711-805B334BF07A}"/>
              </a:ext>
            </a:extLst>
          </p:cNvPr>
          <p:cNvSpPr txBox="1"/>
          <p:nvPr/>
        </p:nvSpPr>
        <p:spPr>
          <a:xfrm>
            <a:off x="2827421" y="2782669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/>
              <a:t>6.7 Holiday </a:t>
            </a:r>
            <a:r>
              <a:rPr lang="tr-TR" dirty="0" err="1"/>
              <a:t>Activities</a:t>
            </a:r>
            <a:r>
              <a:rPr lang="tr-TR" dirty="0"/>
              <a:t>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(Open </a:t>
            </a:r>
            <a:r>
              <a:rPr lang="tr-TR" dirty="0" err="1"/>
              <a:t>the</a:t>
            </a:r>
            <a:r>
              <a:rPr lang="tr-TR" dirty="0"/>
              <a:t> Box)</a:t>
            </a:r>
          </a:p>
          <a:p>
            <a:pPr algn="ctr"/>
            <a:r>
              <a:rPr lang="tr-TR" dirty="0">
                <a:hlinkClick r:id="rId3"/>
              </a:rPr>
              <a:t>https://www.egetolgayaltinay.com/lessons/444</a:t>
            </a:r>
            <a:r>
              <a:rPr lang="tr-TR" dirty="0"/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4F11B2F-114E-2BED-B5B9-4C54740D8A51}"/>
              </a:ext>
            </a:extLst>
          </p:cNvPr>
          <p:cNvSpPr txBox="1"/>
          <p:nvPr/>
        </p:nvSpPr>
        <p:spPr>
          <a:xfrm>
            <a:off x="3047198" y="5630060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/>
              <a:t>6.7 </a:t>
            </a:r>
            <a:r>
              <a:rPr lang="tr-TR" dirty="0" err="1"/>
              <a:t>Irregular</a:t>
            </a:r>
            <a:r>
              <a:rPr lang="tr-TR" dirty="0"/>
              <a:t> </a:t>
            </a:r>
            <a:r>
              <a:rPr lang="tr-TR" dirty="0" err="1"/>
              <a:t>Verbs</a:t>
            </a:r>
            <a:r>
              <a:rPr lang="tr-TR" dirty="0"/>
              <a:t>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</a:t>
            </a:r>
            <a:r>
              <a:rPr lang="tr-TR" dirty="0" err="1"/>
              <a:t>Flashcards</a:t>
            </a:r>
            <a:r>
              <a:rPr lang="tr-TR" dirty="0"/>
              <a:t>)</a:t>
            </a:r>
          </a:p>
          <a:p>
            <a:pPr algn="ctr"/>
            <a:r>
              <a:rPr lang="tr-TR" dirty="0">
                <a:hlinkClick r:id="rId4"/>
              </a:rPr>
              <a:t>https://www.egetolgayaltinay.com/lessons/445</a:t>
            </a:r>
            <a:r>
              <a:rPr lang="tr-TR" dirty="0"/>
              <a:t>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0BFD134-CF87-FF81-6023-E01E1252C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3" y="995228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DF1262B-0061-C857-5684-1E8127524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3" y="3679123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7724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63A44CBC-0194-D3D2-E7F3-A5DFDFBF2804}"/>
              </a:ext>
            </a:extLst>
          </p:cNvPr>
          <p:cNvSpPr txBox="1"/>
          <p:nvPr/>
        </p:nvSpPr>
        <p:spPr>
          <a:xfrm>
            <a:off x="1864894" y="4937040"/>
            <a:ext cx="8087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6.8 </a:t>
            </a:r>
            <a:r>
              <a:rPr lang="tr-TR" sz="2400" dirty="0" err="1"/>
              <a:t>Words</a:t>
            </a:r>
            <a:r>
              <a:rPr lang="tr-TR" sz="2400" dirty="0"/>
              <a:t> </a:t>
            </a:r>
            <a:r>
              <a:rPr lang="tr-TR" sz="2400" dirty="0" err="1"/>
              <a:t>About</a:t>
            </a:r>
            <a:r>
              <a:rPr lang="tr-TR" sz="2400" dirty="0"/>
              <a:t> </a:t>
            </a:r>
            <a:r>
              <a:rPr lang="tr-TR" sz="2400" dirty="0" err="1"/>
              <a:t>Books</a:t>
            </a:r>
            <a:r>
              <a:rPr lang="tr-TR" sz="2400" dirty="0"/>
              <a:t>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Spin </a:t>
            </a:r>
            <a:r>
              <a:rPr lang="tr-TR" sz="2400" dirty="0" err="1"/>
              <a:t>the</a:t>
            </a:r>
            <a:r>
              <a:rPr lang="tr-TR" sz="2400" dirty="0"/>
              <a:t> Wheel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https://www.egetolgayaltinay.com/lessons/446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A26720A-58E6-3BEB-4436-42C37EA36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40" y="2073750"/>
            <a:ext cx="2710499" cy="2710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9219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EE6FFD25-BBCC-70FA-200D-61BA35DF9847}"/>
              </a:ext>
            </a:extLst>
          </p:cNvPr>
          <p:cNvSpPr txBox="1"/>
          <p:nvPr/>
        </p:nvSpPr>
        <p:spPr>
          <a:xfrm>
            <a:off x="0" y="3219998"/>
            <a:ext cx="3448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/>
              <a:t>6.9 </a:t>
            </a:r>
            <a:r>
              <a:rPr lang="tr-TR" dirty="0" err="1"/>
              <a:t>Bad</a:t>
            </a:r>
            <a:r>
              <a:rPr lang="tr-TR" dirty="0"/>
              <a:t> </a:t>
            </a:r>
            <a:r>
              <a:rPr lang="tr-TR" dirty="0" err="1"/>
              <a:t>Things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Environment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(Spin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wheel</a:t>
            </a:r>
            <a:r>
              <a:rPr lang="tr-TR" dirty="0"/>
              <a:t>)</a:t>
            </a:r>
          </a:p>
          <a:p>
            <a:pPr algn="ctr"/>
            <a:r>
              <a:rPr lang="tr-TR" dirty="0">
                <a:hlinkClick r:id="rId3"/>
              </a:rPr>
              <a:t>https://www.egetolgayaltinay.com/lessons/447</a:t>
            </a:r>
            <a:r>
              <a:rPr lang="tr-TR" dirty="0"/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5C1BA08-141C-2635-FA8C-7FC2B878DBCC}"/>
              </a:ext>
            </a:extLst>
          </p:cNvPr>
          <p:cNvSpPr txBox="1"/>
          <p:nvPr/>
        </p:nvSpPr>
        <p:spPr>
          <a:xfrm>
            <a:off x="8318634" y="3219998"/>
            <a:ext cx="3448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/>
              <a:t>6.9 </a:t>
            </a:r>
            <a:r>
              <a:rPr lang="tr-TR" dirty="0" err="1"/>
              <a:t>Good</a:t>
            </a:r>
            <a:r>
              <a:rPr lang="tr-TR" dirty="0"/>
              <a:t> </a:t>
            </a:r>
            <a:r>
              <a:rPr lang="tr-TR" dirty="0" err="1"/>
              <a:t>Things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Environment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(Spin </a:t>
            </a:r>
            <a:r>
              <a:rPr lang="tr-TR" dirty="0" err="1"/>
              <a:t>the</a:t>
            </a:r>
            <a:r>
              <a:rPr lang="tr-TR" dirty="0"/>
              <a:t> Wheel)</a:t>
            </a:r>
          </a:p>
          <a:p>
            <a:pPr algn="ctr"/>
            <a:r>
              <a:rPr lang="tr-TR" dirty="0">
                <a:hlinkClick r:id="rId4"/>
              </a:rPr>
              <a:t>https://www.egetolgayaltinay.com/lessons/448</a:t>
            </a:r>
            <a:r>
              <a:rPr lang="tr-TR" dirty="0"/>
              <a:t>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C4F3A78-62A4-1D49-0F0B-9D5860079474}"/>
              </a:ext>
            </a:extLst>
          </p:cNvPr>
          <p:cNvSpPr txBox="1"/>
          <p:nvPr/>
        </p:nvSpPr>
        <p:spPr>
          <a:xfrm>
            <a:off x="4189396" y="5495306"/>
            <a:ext cx="3607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/>
              <a:t>6.9 </a:t>
            </a:r>
            <a:r>
              <a:rPr lang="tr-TR" dirty="0" err="1"/>
              <a:t>Environmental</a:t>
            </a:r>
            <a:r>
              <a:rPr lang="tr-TR" dirty="0"/>
              <a:t> </a:t>
            </a:r>
            <a:r>
              <a:rPr lang="tr-TR" dirty="0" err="1"/>
              <a:t>Problems</a:t>
            </a:r>
            <a:r>
              <a:rPr lang="tr-TR" dirty="0"/>
              <a:t>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Open </a:t>
            </a:r>
            <a:r>
              <a:rPr lang="tr-TR" dirty="0" err="1"/>
              <a:t>the</a:t>
            </a:r>
            <a:r>
              <a:rPr lang="tr-TR" dirty="0"/>
              <a:t> Box</a:t>
            </a:r>
          </a:p>
          <a:p>
            <a:pPr algn="ctr"/>
            <a:r>
              <a:rPr lang="tr-TR" dirty="0">
                <a:hlinkClick r:id="rId5"/>
              </a:rPr>
              <a:t>https://www.egetolgayaltinay.com/lessons/449</a:t>
            </a:r>
            <a:r>
              <a:rPr lang="tr-TR" dirty="0"/>
              <a:t>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1B47169-05FA-31BA-C202-0C1C91865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8" y="1341738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9ADD85D-1CE7-DA61-5641-B84AA829F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52" y="1341738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29D0BD4-40FE-F7E5-8CDD-2301B2D0E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53" y="3521680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090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AA46268D-C077-14B5-52EF-CE1FDE050A03}"/>
              </a:ext>
            </a:extLst>
          </p:cNvPr>
          <p:cNvSpPr txBox="1"/>
          <p:nvPr/>
        </p:nvSpPr>
        <p:spPr>
          <a:xfrm>
            <a:off x="1487906" y="4321743"/>
            <a:ext cx="8888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6.10 </a:t>
            </a:r>
            <a:r>
              <a:rPr lang="tr-TR" sz="2400" dirty="0" err="1"/>
              <a:t>Words</a:t>
            </a:r>
            <a:r>
              <a:rPr lang="tr-TR" sz="2400" dirty="0"/>
              <a:t> </a:t>
            </a:r>
            <a:r>
              <a:rPr lang="tr-TR" sz="2400" dirty="0" err="1"/>
              <a:t>About</a:t>
            </a:r>
            <a:r>
              <a:rPr lang="tr-TR" sz="2400" dirty="0"/>
              <a:t> </a:t>
            </a:r>
            <a:r>
              <a:rPr lang="tr-TR" sz="2400" dirty="0" err="1"/>
              <a:t>Elections</a:t>
            </a:r>
            <a:r>
              <a:rPr lang="tr-TR" sz="2400" dirty="0"/>
              <a:t>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(Open </a:t>
            </a:r>
            <a:r>
              <a:rPr lang="tr-TR" sz="2400" dirty="0" err="1"/>
              <a:t>the</a:t>
            </a:r>
            <a:r>
              <a:rPr lang="tr-TR" sz="2400" dirty="0"/>
              <a:t> Box)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https://www.egetolgayaltinay.com/lessons/450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FC29719-1DB2-D5D4-214E-917FDEC79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41" y="1705260"/>
            <a:ext cx="2502858" cy="2502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815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110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F2332EB2-ED6D-1284-994E-662316AD468A}"/>
              </a:ext>
            </a:extLst>
          </p:cNvPr>
          <p:cNvSpPr txBox="1"/>
          <p:nvPr/>
        </p:nvSpPr>
        <p:spPr>
          <a:xfrm>
            <a:off x="2244691" y="4908165"/>
            <a:ext cx="7702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7.2.2 7th Grade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https://www.egetolgayaltinay.com/lessons/451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A5DFD6D-A272-20E7-50AC-58E3B03AB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71" y="1505366"/>
            <a:ext cx="3231457" cy="323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144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5F8FE6F2-0EFB-11E4-9948-4B4202DC69A3}"/>
              </a:ext>
            </a:extLst>
          </p:cNvPr>
          <p:cNvSpPr txBox="1"/>
          <p:nvPr/>
        </p:nvSpPr>
        <p:spPr>
          <a:xfrm>
            <a:off x="2543074" y="3772384"/>
            <a:ext cx="71058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7.5 TV </a:t>
            </a:r>
            <a:r>
              <a:rPr lang="tr-TR" sz="2400" dirty="0" err="1"/>
              <a:t>Programmes</a:t>
            </a:r>
            <a:r>
              <a:rPr lang="tr-TR" sz="2400" dirty="0"/>
              <a:t>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pPr algn="ctr"/>
            <a:r>
              <a:rPr lang="tr-TR" sz="2400" dirty="0">
                <a:hlinkClick r:id="rId3"/>
              </a:rPr>
              <a:t>https://www.egetolgayaltinay.com/lessons/452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EEE555A-AD69-375D-26A9-55771D67A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1" y="1505366"/>
            <a:ext cx="2151535" cy="2151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952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7AD1F4B-C93E-4EB3-0AE5-2A383D654DB7}"/>
              </a:ext>
            </a:extLst>
          </p:cNvPr>
          <p:cNvSpPr txBox="1"/>
          <p:nvPr/>
        </p:nvSpPr>
        <p:spPr>
          <a:xfrm>
            <a:off x="231005" y="779646"/>
            <a:ext cx="1175244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Değerli meslektaşım, </a:t>
            </a:r>
            <a:br>
              <a:rPr lang="tr-TR" sz="2400" i="1" dirty="0"/>
            </a:br>
            <a:br>
              <a:rPr lang="tr-TR" sz="2400" i="1" dirty="0"/>
            </a:br>
            <a:r>
              <a:rPr lang="tr-TR" sz="2400" i="1" dirty="0"/>
              <a:t>Bu sunumda yer alan etkinlikler, öğrencinin İngilizce konuşma becerilerini ölçmek için </a:t>
            </a:r>
          </a:p>
          <a:p>
            <a:r>
              <a:rPr lang="tr-TR" sz="2800" b="1" i="1" u="sng" dirty="0">
                <a:solidFill>
                  <a:srgbClr val="FF0000"/>
                </a:solidFill>
              </a:rPr>
              <a:t>tek başına yeterli değildir</a:t>
            </a:r>
            <a:r>
              <a:rPr lang="tr-TR" sz="2400" i="1" dirty="0"/>
              <a:t>.</a:t>
            </a:r>
          </a:p>
          <a:p>
            <a:endParaRPr lang="tr-TR" sz="2400" i="1" dirty="0"/>
          </a:p>
          <a:p>
            <a:r>
              <a:rPr lang="tr-TR" sz="2400" i="1" dirty="0"/>
              <a:t>Öğrencilerin kelime-telaffuz becerilerini ölçmekte kullanılabilir ancak, cümle kurma becerilerini de ölçmek için öğrencinin yanıtına göre </a:t>
            </a:r>
            <a:r>
              <a:rPr lang="tr-TR" sz="2400" b="1" i="1" u="sng" dirty="0"/>
              <a:t>«</a:t>
            </a:r>
            <a:r>
              <a:rPr lang="tr-TR" sz="2400" b="1" i="1" u="sng" dirty="0" err="1"/>
              <a:t>follow-up</a:t>
            </a:r>
            <a:r>
              <a:rPr lang="tr-TR" sz="2400" b="1" i="1" u="sng" dirty="0"/>
              <a:t> </a:t>
            </a:r>
            <a:r>
              <a:rPr lang="tr-TR" sz="2400" b="1" i="1" u="sng" dirty="0" err="1"/>
              <a:t>question</a:t>
            </a:r>
            <a:r>
              <a:rPr lang="tr-TR" sz="2400" b="1" i="1" u="sng" dirty="0"/>
              <a:t>» sorulması gerekmektedir</a:t>
            </a:r>
            <a:r>
              <a:rPr lang="tr-TR" sz="2400" b="1" i="1" dirty="0"/>
              <a:t>.</a:t>
            </a:r>
          </a:p>
          <a:p>
            <a:pPr algn="r"/>
            <a:endParaRPr lang="tr-TR" sz="2400" i="1" dirty="0"/>
          </a:p>
          <a:p>
            <a:r>
              <a:rPr lang="tr-TR" sz="2400" i="1" dirty="0"/>
              <a:t>Şimdiden tüm meslektaşlarıma keyifli bir sınav dönemi diliyorum.</a:t>
            </a:r>
          </a:p>
          <a:p>
            <a:pPr algn="r"/>
            <a:br>
              <a:rPr lang="tr-TR" sz="2400" i="1" dirty="0"/>
            </a:br>
            <a:br>
              <a:rPr lang="tr-TR" sz="2400" i="1" dirty="0"/>
            </a:br>
            <a:r>
              <a:rPr lang="tr-TR" sz="2400" i="1" dirty="0"/>
              <a:t>Ege Tolgay ALTINAY</a:t>
            </a:r>
          </a:p>
        </p:txBody>
      </p:sp>
    </p:spTree>
    <p:extLst>
      <p:ext uri="{BB962C8B-B14F-4D97-AF65-F5344CB8AC3E}">
        <p14:creationId xmlns:p14="http://schemas.microsoft.com/office/powerpoint/2010/main" val="3199714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E2ABB0B-C4BD-8F94-D359-39CC57545B85}"/>
              </a:ext>
            </a:extLst>
          </p:cNvPr>
          <p:cNvSpPr txBox="1"/>
          <p:nvPr/>
        </p:nvSpPr>
        <p:spPr>
          <a:xfrm>
            <a:off x="0" y="3219998"/>
            <a:ext cx="3448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7.6 Countable/Uncountable - Speaking Exam - (Open the Box)</a:t>
            </a:r>
          </a:p>
          <a:p>
            <a:pPr algn="ctr"/>
            <a:r>
              <a:rPr lang="en-US" dirty="0">
                <a:hlinkClick r:id="rId3"/>
              </a:rPr>
              <a:t>https://www.egetolgayaltinay.com/lessons/453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DF3DBAB-BA5D-83E0-D81F-A9832CC7DDC2}"/>
              </a:ext>
            </a:extLst>
          </p:cNvPr>
          <p:cNvSpPr txBox="1"/>
          <p:nvPr/>
        </p:nvSpPr>
        <p:spPr>
          <a:xfrm>
            <a:off x="8318634" y="3219998"/>
            <a:ext cx="3448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7.6 Needs for Celebrations - Speaking Exam - (Spin the Wheel)</a:t>
            </a:r>
          </a:p>
          <a:p>
            <a:pPr algn="ctr"/>
            <a:r>
              <a:rPr lang="en-US" dirty="0">
                <a:hlinkClick r:id="rId4"/>
              </a:rPr>
              <a:t>https://www.egetolgayaltinay.com/lessons/454</a:t>
            </a:r>
            <a:r>
              <a:rPr lang="tr-TR" dirty="0"/>
              <a:t>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3CA770E-3553-4D60-C3D8-CA998CC62484}"/>
              </a:ext>
            </a:extLst>
          </p:cNvPr>
          <p:cNvSpPr txBox="1"/>
          <p:nvPr/>
        </p:nvSpPr>
        <p:spPr>
          <a:xfrm>
            <a:off x="4189396" y="5495306"/>
            <a:ext cx="3607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7.6 Verbs about Celebrations - Speaking Exam - (Spin the Wheel)</a:t>
            </a:r>
          </a:p>
          <a:p>
            <a:pPr algn="ctr"/>
            <a:r>
              <a:rPr lang="en-US" dirty="0">
                <a:hlinkClick r:id="rId5"/>
              </a:rPr>
              <a:t>https://www.egetolgayaltinay.com/lessons/455</a:t>
            </a:r>
            <a:r>
              <a:rPr lang="tr-TR" dirty="0"/>
              <a:t> </a:t>
            </a:r>
            <a:endParaRPr lang="en-US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6271CF-0BD9-61FD-4536-2C10FEF09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23" y="3692012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D646C02-8595-50D5-80B7-2E4C09AE8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52" y="1341738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3CD786A-7E41-C2A6-39CB-68BA6CF51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8" y="1293498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3498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72FD27A-57ED-8E3D-A9ED-F33218C9655D}"/>
              </a:ext>
            </a:extLst>
          </p:cNvPr>
          <p:cNvSpPr txBox="1"/>
          <p:nvPr/>
        </p:nvSpPr>
        <p:spPr>
          <a:xfrm>
            <a:off x="3047198" y="288686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7.7 Verbs about Future 1/2 - Speaking Exam - (Spin the Wheel)</a:t>
            </a:r>
          </a:p>
          <a:p>
            <a:r>
              <a:rPr lang="en-US" dirty="0">
                <a:hlinkClick r:id="rId3"/>
              </a:rPr>
              <a:t>https://www.egetolgayaltinay.com/lessons/456</a:t>
            </a:r>
            <a:r>
              <a:rPr lang="tr-TR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A22368D-5920-46FA-5C66-D5971ACE905A}"/>
              </a:ext>
            </a:extLst>
          </p:cNvPr>
          <p:cNvSpPr txBox="1"/>
          <p:nvPr/>
        </p:nvSpPr>
        <p:spPr>
          <a:xfrm>
            <a:off x="3047198" y="583219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7.7 Verbs about Future 2/2 - Speaking Exam - (Spin the Wheel)</a:t>
            </a:r>
          </a:p>
          <a:p>
            <a:r>
              <a:rPr lang="en-US" dirty="0">
                <a:hlinkClick r:id="rId4"/>
              </a:rPr>
              <a:t>https://www.egetolgayaltinay.com/lessons/457</a:t>
            </a:r>
            <a:r>
              <a:rPr lang="tr-TR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DC0D951-9A1D-586B-1F59-9774ADB16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3923498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A259344-B4B0-388D-3D45-1B0F8F60C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993050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1353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06E3D3-E158-22A9-E4E5-9F18BC80B27D}"/>
              </a:ext>
            </a:extLst>
          </p:cNvPr>
          <p:cNvSpPr txBox="1"/>
          <p:nvPr/>
        </p:nvSpPr>
        <p:spPr>
          <a:xfrm>
            <a:off x="2543074" y="3772384"/>
            <a:ext cx="71058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7.8 Public Buildings - Speaking Exam - Open the box</a:t>
            </a:r>
          </a:p>
          <a:p>
            <a:pPr algn="ctr"/>
            <a:r>
              <a:rPr lang="en-US" sz="2400" dirty="0">
                <a:hlinkClick r:id="rId3"/>
              </a:rPr>
              <a:t>https://www.egetolgayaltinay.com/lessons/471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51F31A-82AE-852D-C346-CCE57D4B9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65" y="1452406"/>
            <a:ext cx="2234070" cy="2234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1444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5B33EAA-5F18-3833-F0F1-A587CE741029}"/>
              </a:ext>
            </a:extLst>
          </p:cNvPr>
          <p:cNvSpPr txBox="1"/>
          <p:nvPr/>
        </p:nvSpPr>
        <p:spPr>
          <a:xfrm>
            <a:off x="0" y="3219998"/>
            <a:ext cx="34482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7.9 Bad Things for the Environment - Speaking Exam - (Flash Card)</a:t>
            </a:r>
          </a:p>
          <a:p>
            <a:pPr algn="ctr"/>
            <a:r>
              <a:rPr lang="en-US" dirty="0">
                <a:hlinkClick r:id="rId3"/>
              </a:rPr>
              <a:t>https://www.egetolgayaltinay.com/lessons/458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136AE75-ECE2-43A2-3095-B3968D862C71}"/>
              </a:ext>
            </a:extLst>
          </p:cNvPr>
          <p:cNvSpPr txBox="1"/>
          <p:nvPr/>
        </p:nvSpPr>
        <p:spPr>
          <a:xfrm>
            <a:off x="8318634" y="3219998"/>
            <a:ext cx="34482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7.9 Good Things for the Environment - Speaking Exam - (Flash Card)</a:t>
            </a:r>
          </a:p>
          <a:p>
            <a:pPr algn="ctr"/>
            <a:r>
              <a:rPr lang="en-US" dirty="0">
                <a:hlinkClick r:id="rId4"/>
              </a:rPr>
              <a:t>https://www.egetolgayaltinay.com/lessons/460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FD42ED3-2267-B72A-7723-680B5C22468F}"/>
              </a:ext>
            </a:extLst>
          </p:cNvPr>
          <p:cNvSpPr txBox="1"/>
          <p:nvPr/>
        </p:nvSpPr>
        <p:spPr>
          <a:xfrm>
            <a:off x="4189396" y="5495306"/>
            <a:ext cx="36070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7.9 Environmental Problems - Speaking Exam - (Open the Box)</a:t>
            </a:r>
          </a:p>
          <a:p>
            <a:pPr algn="ctr"/>
            <a:r>
              <a:rPr lang="en-US" dirty="0">
                <a:hlinkClick r:id="rId5"/>
              </a:rPr>
              <a:t>https://www.egetolgayaltinay.com/lessons/459</a:t>
            </a:r>
            <a:r>
              <a:rPr lang="tr-TR" dirty="0"/>
              <a:t> </a:t>
            </a:r>
            <a:endParaRPr lang="en-US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C80FD15-0340-2E6E-F2A5-F22118580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83" y="3622812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249EF95-BEA3-C835-0312-D815863C4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8" y="1378685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B3F7C04-3190-C442-816E-4E95604C5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52" y="1378685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2403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58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01F19F4-E6D2-31D6-ED77-680B71F6AAA5}"/>
              </a:ext>
            </a:extLst>
          </p:cNvPr>
          <p:cNvSpPr txBox="1"/>
          <p:nvPr/>
        </p:nvSpPr>
        <p:spPr>
          <a:xfrm>
            <a:off x="2244691" y="4908165"/>
            <a:ext cx="7702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8.2.2 - 8th Speaking Exam - Spin the Wheel</a:t>
            </a:r>
          </a:p>
          <a:p>
            <a:pPr algn="ctr"/>
            <a:r>
              <a:rPr lang="en-US" sz="2400" dirty="0">
                <a:hlinkClick r:id="rId3"/>
              </a:rPr>
              <a:t>https://www.egetolgayaltinay.com/lessons/461</a:t>
            </a:r>
            <a:r>
              <a:rPr lang="tr-TR" sz="2400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CF5AE09-CA40-421B-CB36-2A1675FAD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71" y="1505366"/>
            <a:ext cx="3231457" cy="323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6729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4100E40-0341-7412-32A2-E28BA5914BC1}"/>
              </a:ext>
            </a:extLst>
          </p:cNvPr>
          <p:cNvSpPr txBox="1"/>
          <p:nvPr/>
        </p:nvSpPr>
        <p:spPr>
          <a:xfrm>
            <a:off x="3047198" y="288686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8.6 Adventures - Speaking Exam - (Spin the Wheel)</a:t>
            </a:r>
          </a:p>
          <a:p>
            <a:r>
              <a:rPr lang="en-US" dirty="0">
                <a:hlinkClick r:id="rId3"/>
              </a:rPr>
              <a:t>https://www.egetolgayaltinay.com/lessons/462</a:t>
            </a:r>
            <a:r>
              <a:rPr lang="tr-TR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64116EC-608B-F0CD-0095-316285CD548E}"/>
              </a:ext>
            </a:extLst>
          </p:cNvPr>
          <p:cNvSpPr txBox="1"/>
          <p:nvPr/>
        </p:nvSpPr>
        <p:spPr>
          <a:xfrm>
            <a:off x="3047198" y="583219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8.6 Extreme Sports Places - Speaking Exam - (Open the Box)</a:t>
            </a:r>
          </a:p>
          <a:p>
            <a:r>
              <a:rPr lang="en-US" dirty="0">
                <a:hlinkClick r:id="rId4"/>
              </a:rPr>
              <a:t>https://www.egetolgayaltinay.com/lessons/463</a:t>
            </a:r>
            <a:r>
              <a:rPr lang="tr-TR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5F3C8CF-9DD4-4690-5AE9-363FAB5DC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993050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F43E2AB-E2F7-5D07-C72B-2F7FC3397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53" y="3940445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8350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B3FAD7F-3FF1-4468-AACD-EF1D318FD7F6}"/>
              </a:ext>
            </a:extLst>
          </p:cNvPr>
          <p:cNvSpPr txBox="1"/>
          <p:nvPr/>
        </p:nvSpPr>
        <p:spPr>
          <a:xfrm>
            <a:off x="2827421" y="2782669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8.7 </a:t>
            </a:r>
            <a:r>
              <a:rPr lang="en-US" dirty="0" err="1"/>
              <a:t>Accomodations</a:t>
            </a:r>
            <a:r>
              <a:rPr lang="en-US" dirty="0"/>
              <a:t> Speaking Exam - (Open the Box)</a:t>
            </a:r>
          </a:p>
          <a:p>
            <a:pPr algn="ctr"/>
            <a:r>
              <a:rPr lang="en-US" dirty="0">
                <a:hlinkClick r:id="rId3"/>
              </a:rPr>
              <a:t>https://www.egetolgayaltinay.com/lessons/464</a:t>
            </a:r>
            <a:r>
              <a:rPr lang="tr-TR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CB041B5-8D45-2D99-2804-4AC578F18224}"/>
              </a:ext>
            </a:extLst>
          </p:cNvPr>
          <p:cNvSpPr txBox="1"/>
          <p:nvPr/>
        </p:nvSpPr>
        <p:spPr>
          <a:xfrm>
            <a:off x="3047198" y="5630060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8.7 Tourist Attractions - Speaking Exam - (Flashcards)</a:t>
            </a:r>
          </a:p>
          <a:p>
            <a:pPr algn="ctr"/>
            <a:r>
              <a:rPr lang="en-US" dirty="0">
                <a:hlinkClick r:id="rId4"/>
              </a:rPr>
              <a:t>https://www.egetolgayaltinay.com/lessons/465</a:t>
            </a:r>
            <a:r>
              <a:rPr lang="tr-TR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6A1F0B9-1730-0216-DA40-94113D425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3" y="3679123"/>
            <a:ext cx="1700814" cy="170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4550680-B3B2-BAD7-9050-42BC4B0D1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3" y="985376"/>
            <a:ext cx="1661571" cy="1661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0437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6D6921E-E7C6-3191-E384-69A3E028C796}"/>
              </a:ext>
            </a:extLst>
          </p:cNvPr>
          <p:cNvSpPr txBox="1"/>
          <p:nvPr/>
        </p:nvSpPr>
        <p:spPr>
          <a:xfrm>
            <a:off x="3047198" y="288686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8.8 Rules - Speaking Exam - (Spin the Wheel)</a:t>
            </a:r>
          </a:p>
          <a:p>
            <a:pPr algn="ctr"/>
            <a:r>
              <a:rPr lang="en-US" dirty="0">
                <a:hlinkClick r:id="rId3"/>
              </a:rPr>
              <a:t>https://www.egetolgayaltinay.com/lessons/467</a:t>
            </a:r>
            <a:r>
              <a:rPr lang="tr-TR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6EE3EFF-57C7-C2D8-5493-794B1C77E23F}"/>
              </a:ext>
            </a:extLst>
          </p:cNvPr>
          <p:cNvSpPr txBox="1"/>
          <p:nvPr/>
        </p:nvSpPr>
        <p:spPr>
          <a:xfrm>
            <a:off x="3047198" y="583219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8.8 Household Chores - Speaking Exam - (Open the Box)</a:t>
            </a:r>
          </a:p>
          <a:p>
            <a:pPr algn="ctr"/>
            <a:r>
              <a:rPr lang="en-US" dirty="0">
                <a:hlinkClick r:id="rId4"/>
              </a:rPr>
              <a:t>https://www.egetolgayaltinay.com/lessons/466</a:t>
            </a:r>
            <a:r>
              <a:rPr lang="tr-TR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49B1C7F-F6B0-E7A3-6F65-E91271973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993050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104D68A-7120-00EA-2C34-C3D5D759A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53" y="3940445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219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0BC1565-A881-A667-FBC3-074F84AFB0E3}"/>
              </a:ext>
            </a:extLst>
          </p:cNvPr>
          <p:cNvSpPr txBox="1"/>
          <p:nvPr/>
        </p:nvSpPr>
        <p:spPr>
          <a:xfrm>
            <a:off x="3047198" y="288686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8.9 Inventions - Speaking Exam - (Open the box)</a:t>
            </a:r>
          </a:p>
          <a:p>
            <a:pPr algn="ctr"/>
            <a:r>
              <a:rPr lang="en-US" dirty="0">
                <a:hlinkClick r:id="rId3"/>
              </a:rPr>
              <a:t>https://www.egetolgayaltinay.com/lessons/468</a:t>
            </a:r>
            <a:r>
              <a:rPr lang="tr-TR" dirty="0"/>
              <a:t>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3C541F9-BB7B-7DD6-52FE-BCD6936AF376}"/>
              </a:ext>
            </a:extLst>
          </p:cNvPr>
          <p:cNvSpPr txBox="1"/>
          <p:nvPr/>
        </p:nvSpPr>
        <p:spPr>
          <a:xfrm>
            <a:off x="3047198" y="583219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8.9 Professions about Science - Speaking Exam - (Open the box)</a:t>
            </a:r>
          </a:p>
          <a:p>
            <a:pPr algn="ctr"/>
            <a:r>
              <a:rPr lang="en-US" dirty="0">
                <a:hlinkClick r:id="rId4"/>
              </a:rPr>
              <a:t>https://www.egetolgayaltinay.com/lessons/469</a:t>
            </a:r>
            <a:r>
              <a:rPr lang="tr-TR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1A8CADF-91EE-3737-0E37-7AA8F3E0F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53" y="3940445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0185951-628F-EEE6-8D6A-220204478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53" y="838715"/>
            <a:ext cx="1797293" cy="179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5514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073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C22753-3C04-3F1A-6B11-2D135EB94B36}"/>
              </a:ext>
            </a:extLst>
          </p:cNvPr>
          <p:cNvSpPr txBox="1"/>
          <p:nvPr/>
        </p:nvSpPr>
        <p:spPr>
          <a:xfrm>
            <a:off x="2244691" y="4908165"/>
            <a:ext cx="7702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8.10 Possible Problems - Speaking Exam - (Spin the Wheel)</a:t>
            </a:r>
          </a:p>
          <a:p>
            <a:pPr algn="ctr"/>
            <a:r>
              <a:rPr lang="en-US" sz="2400" dirty="0">
                <a:hlinkClick r:id="rId3"/>
              </a:rPr>
              <a:t>https://www.egetolgayaltinay.com/lessons/470</a:t>
            </a:r>
            <a:r>
              <a:rPr lang="tr-TR" sz="2400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4BA9730-9628-2588-2370-B99121953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71" y="1505366"/>
            <a:ext cx="3231457" cy="323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6299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49E0FA2-831A-3A44-6219-154EAECD2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BA7F7BEC-00BB-7A4E-1589-2E433EA5D820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41A8552-3404-CF05-925A-6B2EACE8D359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C22702A-AF09-8B5D-8043-F7739ACF7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8A3E8F6-0EB6-9D33-9D18-ED3342106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49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9170FB95-68D3-4A7F-E882-297C5DB6A0A3}"/>
              </a:ext>
            </a:extLst>
          </p:cNvPr>
          <p:cNvSpPr txBox="1"/>
          <p:nvPr/>
        </p:nvSpPr>
        <p:spPr>
          <a:xfrm>
            <a:off x="3039178" y="4038145"/>
            <a:ext cx="7327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2400" dirty="0"/>
          </a:p>
          <a:p>
            <a:r>
              <a:rPr lang="tr-TR" sz="2400" dirty="0"/>
              <a:t>5.2.2 - 5th Grade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r>
              <a:rPr lang="tr-TR" sz="2400" dirty="0">
                <a:hlinkClick r:id="rId3"/>
              </a:rPr>
              <a:t>https://www.egetolgayaltinay.com/lessons/434</a:t>
            </a:r>
            <a:r>
              <a:rPr lang="tr-TR" sz="2400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31507D1-B45E-A06D-4F00-C1D27ADDA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59" y="1116878"/>
            <a:ext cx="3079282" cy="3079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97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EA3ABBBD-060B-FDE1-4B0D-03D7D0BF7597}"/>
              </a:ext>
            </a:extLst>
          </p:cNvPr>
          <p:cNvSpPr txBox="1"/>
          <p:nvPr/>
        </p:nvSpPr>
        <p:spPr>
          <a:xfrm>
            <a:off x="2875546" y="3993766"/>
            <a:ext cx="7538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5.6 Movie </a:t>
            </a:r>
            <a:r>
              <a:rPr lang="tr-TR" sz="2400" dirty="0" err="1"/>
              <a:t>Types</a:t>
            </a:r>
            <a:r>
              <a:rPr lang="tr-TR" sz="2400" dirty="0"/>
              <a:t>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</a:t>
            </a:r>
            <a:r>
              <a:rPr lang="tr-TR" sz="2400" dirty="0" err="1"/>
              <a:t>the</a:t>
            </a:r>
            <a:r>
              <a:rPr lang="tr-TR" sz="2400" dirty="0"/>
              <a:t> Wheel)</a:t>
            </a:r>
          </a:p>
          <a:p>
            <a:r>
              <a:rPr lang="tr-TR" sz="2400" dirty="0">
                <a:hlinkClick r:id="rId3"/>
              </a:rPr>
              <a:t>https://www.egetolgayaltinay.com/lessons/435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D22E8F9-4867-9821-9302-70677D6A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2" y="1517181"/>
            <a:ext cx="2344955" cy="2344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098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1A3889E1-7BB1-0928-C7B7-D63483BA6E80}"/>
              </a:ext>
            </a:extLst>
          </p:cNvPr>
          <p:cNvSpPr txBox="1"/>
          <p:nvPr/>
        </p:nvSpPr>
        <p:spPr>
          <a:xfrm>
            <a:off x="1652339" y="3116849"/>
            <a:ext cx="28899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5.7 </a:t>
            </a:r>
            <a:r>
              <a:rPr lang="tr-TR" dirty="0" err="1"/>
              <a:t>Months</a:t>
            </a:r>
            <a:r>
              <a:rPr lang="tr-TR" dirty="0"/>
              <a:t>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(Open </a:t>
            </a:r>
            <a:r>
              <a:rPr lang="tr-TR" dirty="0" err="1"/>
              <a:t>the</a:t>
            </a:r>
            <a:r>
              <a:rPr lang="tr-TR" dirty="0"/>
              <a:t> Box)</a:t>
            </a:r>
          </a:p>
          <a:p>
            <a:r>
              <a:rPr lang="tr-TR" dirty="0">
                <a:hlinkClick r:id="rId3"/>
              </a:rPr>
              <a:t>https://www.egetolgayaltinay.com/lessons/436</a:t>
            </a:r>
            <a:r>
              <a:rPr lang="tr-TR" dirty="0"/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B432CF1-C44D-A56E-55C2-B18FD8604F12}"/>
              </a:ext>
            </a:extLst>
          </p:cNvPr>
          <p:cNvSpPr txBox="1"/>
          <p:nvPr/>
        </p:nvSpPr>
        <p:spPr>
          <a:xfrm>
            <a:off x="7649677" y="3116849"/>
            <a:ext cx="34482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5.7 </a:t>
            </a:r>
            <a:r>
              <a:rPr lang="tr-TR" dirty="0" err="1"/>
              <a:t>Phrases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Parties</a:t>
            </a:r>
            <a:r>
              <a:rPr lang="tr-TR" dirty="0"/>
              <a:t>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(Spin </a:t>
            </a:r>
            <a:r>
              <a:rPr lang="tr-TR" dirty="0" err="1"/>
              <a:t>the</a:t>
            </a:r>
            <a:r>
              <a:rPr lang="tr-TR" dirty="0"/>
              <a:t> Wheel)</a:t>
            </a:r>
          </a:p>
          <a:p>
            <a:r>
              <a:rPr lang="tr-TR" dirty="0">
                <a:hlinkClick r:id="rId4"/>
              </a:rPr>
              <a:t>https://www.egetolgayaltinay.com/lessons/437</a:t>
            </a:r>
            <a:r>
              <a:rPr lang="tr-TR" dirty="0"/>
              <a:t>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5F3200D-7113-EA66-03FC-403739821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18" y="997418"/>
            <a:ext cx="1987416" cy="198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FE6979D-0927-403C-BC68-88C72135E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69" y="997418"/>
            <a:ext cx="1987416" cy="198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880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4765FAA-6C13-A2F3-8A28-4A9EEF305CF6}"/>
              </a:ext>
            </a:extLst>
          </p:cNvPr>
          <p:cNvSpPr txBox="1"/>
          <p:nvPr/>
        </p:nvSpPr>
        <p:spPr>
          <a:xfrm>
            <a:off x="3047198" y="288686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5.8 </a:t>
            </a:r>
            <a:r>
              <a:rPr lang="tr-TR" dirty="0" err="1"/>
              <a:t>Fitness</a:t>
            </a:r>
            <a:r>
              <a:rPr lang="tr-TR" dirty="0"/>
              <a:t> </a:t>
            </a:r>
            <a:r>
              <a:rPr lang="tr-TR" dirty="0" err="1"/>
              <a:t>Activities</a:t>
            </a:r>
            <a:r>
              <a:rPr lang="tr-TR" dirty="0"/>
              <a:t> 1/2 -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(Open </a:t>
            </a:r>
            <a:r>
              <a:rPr lang="tr-TR" dirty="0" err="1"/>
              <a:t>the</a:t>
            </a:r>
            <a:r>
              <a:rPr lang="tr-TR" dirty="0"/>
              <a:t> Box)</a:t>
            </a:r>
          </a:p>
          <a:p>
            <a:r>
              <a:rPr lang="tr-TR" dirty="0">
                <a:hlinkClick r:id="rId3"/>
              </a:rPr>
              <a:t>https://www.egetolgayaltinay.com/lessons/438</a:t>
            </a:r>
            <a:r>
              <a:rPr lang="tr-TR" dirty="0"/>
              <a:t>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103382A-3622-38C6-A960-4707A24A0612}"/>
              </a:ext>
            </a:extLst>
          </p:cNvPr>
          <p:cNvSpPr txBox="1"/>
          <p:nvPr/>
        </p:nvSpPr>
        <p:spPr>
          <a:xfrm>
            <a:off x="3047198" y="5832191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5.8 </a:t>
            </a:r>
            <a:r>
              <a:rPr lang="tr-TR" dirty="0" err="1"/>
              <a:t>Fitness</a:t>
            </a:r>
            <a:r>
              <a:rPr lang="tr-TR" dirty="0"/>
              <a:t> </a:t>
            </a:r>
            <a:r>
              <a:rPr lang="tr-TR" dirty="0" err="1"/>
              <a:t>Activities</a:t>
            </a:r>
            <a:r>
              <a:rPr lang="tr-TR" dirty="0"/>
              <a:t> 2/2 - </a:t>
            </a:r>
            <a:r>
              <a:rPr lang="tr-TR" dirty="0" err="1"/>
              <a:t>Speaking</a:t>
            </a:r>
            <a:r>
              <a:rPr lang="tr-TR" dirty="0"/>
              <a:t> </a:t>
            </a:r>
            <a:r>
              <a:rPr lang="tr-TR" dirty="0" err="1"/>
              <a:t>Exam</a:t>
            </a:r>
            <a:r>
              <a:rPr lang="tr-TR" dirty="0"/>
              <a:t> - (Spin </a:t>
            </a:r>
            <a:r>
              <a:rPr lang="tr-TR" dirty="0" err="1"/>
              <a:t>the</a:t>
            </a:r>
            <a:r>
              <a:rPr lang="tr-TR" dirty="0"/>
              <a:t> Wheel)</a:t>
            </a:r>
          </a:p>
          <a:p>
            <a:r>
              <a:rPr lang="tr-TR" dirty="0">
                <a:hlinkClick r:id="rId4"/>
              </a:rPr>
              <a:t>https://www.egetolgayaltinay.com/lessons/439</a:t>
            </a:r>
            <a:r>
              <a:rPr lang="tr-TR" dirty="0"/>
              <a:t>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B755EA3-5B96-B384-493C-A0FE04863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1014948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909F40D-948F-552E-9104-99A54D611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71" y="3923498"/>
            <a:ext cx="1698658" cy="1698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699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76C69343-208B-F7E7-8E45-7CD356DFDFF0}"/>
              </a:ext>
            </a:extLst>
          </p:cNvPr>
          <p:cNvSpPr txBox="1"/>
          <p:nvPr/>
        </p:nvSpPr>
        <p:spPr>
          <a:xfrm>
            <a:off x="3047198" y="4311398"/>
            <a:ext cx="6097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5.9 Animals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(Open </a:t>
            </a:r>
            <a:r>
              <a:rPr lang="tr-TR" sz="2400" dirty="0" err="1"/>
              <a:t>the</a:t>
            </a:r>
            <a:r>
              <a:rPr lang="tr-TR" sz="2400" dirty="0"/>
              <a:t> Box)</a:t>
            </a:r>
          </a:p>
          <a:p>
            <a:r>
              <a:rPr lang="tr-TR" sz="2400" dirty="0">
                <a:hlinkClick r:id="rId3"/>
              </a:rPr>
              <a:t>https://www.egetolgayaltinay.com/lessons/440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2E4DD47-A5E4-E753-5D98-89B19FF6A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08" y="1234622"/>
            <a:ext cx="2907983" cy="290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943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54B5A6A-EFB5-2480-9D8B-500057E8189C}"/>
              </a:ext>
            </a:extLst>
          </p:cNvPr>
          <p:cNvSpPr txBox="1"/>
          <p:nvPr/>
        </p:nvSpPr>
        <p:spPr>
          <a:xfrm>
            <a:off x="2423159" y="4349900"/>
            <a:ext cx="9252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5.10 </a:t>
            </a:r>
            <a:r>
              <a:rPr lang="tr-TR" sz="2400" dirty="0" err="1"/>
              <a:t>Numbers</a:t>
            </a:r>
            <a:r>
              <a:rPr lang="tr-TR" sz="2400" dirty="0"/>
              <a:t> 100-1000 - </a:t>
            </a:r>
            <a:r>
              <a:rPr lang="tr-TR" sz="2400" dirty="0" err="1"/>
              <a:t>Speaking</a:t>
            </a:r>
            <a:r>
              <a:rPr lang="tr-TR" sz="2400" dirty="0"/>
              <a:t> </a:t>
            </a:r>
            <a:r>
              <a:rPr lang="tr-TR" sz="2400" dirty="0" err="1"/>
              <a:t>Exam</a:t>
            </a:r>
            <a:r>
              <a:rPr lang="tr-TR" sz="2400" dirty="0"/>
              <a:t> - (Spin Wheel)</a:t>
            </a:r>
          </a:p>
          <a:p>
            <a:r>
              <a:rPr lang="tr-TR" sz="2400" dirty="0">
                <a:hlinkClick r:id="rId3"/>
              </a:rPr>
              <a:t>https://www.egetolgayaltinay.com/lessons/441</a:t>
            </a:r>
            <a:r>
              <a:rPr lang="tr-TR" sz="2400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A5D2BC8-4780-98E2-4258-E1444E7A8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25" y="1368207"/>
            <a:ext cx="2703797" cy="2703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2178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959</Words>
  <Application>Microsoft Office PowerPoint</Application>
  <PresentationFormat>Geniş ekran</PresentationFormat>
  <Paragraphs>88</Paragraphs>
  <Slides>31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7</cp:revision>
  <dcterms:created xsi:type="dcterms:W3CDTF">2024-05-19T09:49:35Z</dcterms:created>
  <dcterms:modified xsi:type="dcterms:W3CDTF">2024-05-19T10:25:36Z</dcterms:modified>
</cp:coreProperties>
</file>