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8" r:id="rId5"/>
    <p:sldId id="288" r:id="rId6"/>
    <p:sldId id="289" r:id="rId7"/>
    <p:sldId id="290" r:id="rId8"/>
    <p:sldId id="291" r:id="rId9"/>
    <p:sldId id="292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309" r:id="rId18"/>
    <p:sldId id="293" r:id="rId19"/>
    <p:sldId id="294" r:id="rId20"/>
    <p:sldId id="295" r:id="rId21"/>
    <p:sldId id="296" r:id="rId22"/>
    <p:sldId id="297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98" r:id="rId31"/>
    <p:sldId id="299" r:id="rId32"/>
    <p:sldId id="300" r:id="rId33"/>
    <p:sldId id="302" r:id="rId34"/>
    <p:sldId id="274" r:id="rId35"/>
    <p:sldId id="275" r:id="rId36"/>
    <p:sldId id="276" r:id="rId37"/>
    <p:sldId id="277" r:id="rId38"/>
    <p:sldId id="278" r:id="rId39"/>
    <p:sldId id="273" r:id="rId40"/>
    <p:sldId id="280" r:id="rId41"/>
    <p:sldId id="303" r:id="rId42"/>
    <p:sldId id="304" r:id="rId43"/>
    <p:sldId id="305" r:id="rId44"/>
    <p:sldId id="306" r:id="rId45"/>
    <p:sldId id="307" r:id="rId46"/>
    <p:sldId id="281" r:id="rId47"/>
    <p:sldId id="282" r:id="rId48"/>
    <p:sldId id="283" r:id="rId49"/>
    <p:sldId id="284" r:id="rId50"/>
    <p:sldId id="285" r:id="rId51"/>
    <p:sldId id="286" r:id="rId52"/>
    <p:sldId id="287" r:id="rId5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ing Exam Materials" id="{8F6B5E71-201E-4722-9A97-1760A110024E}">
          <p14:sldIdLst>
            <p14:sldId id="256"/>
          </p14:sldIdLst>
        </p14:section>
        <p14:section name="Önemli Bilgilendirme" id="{037D8EB0-D86E-4CDE-8E32-1104733153DC}">
          <p14:sldIdLst>
            <p14:sldId id="257"/>
          </p14:sldIdLst>
        </p14:section>
        <p14:section name="5th Grade" id="{EDB315B5-687E-4CBC-81E9-B817E8D45794}">
          <p14:sldIdLst>
            <p14:sldId id="258"/>
            <p14:sldId id="308"/>
            <p14:sldId id="288"/>
            <p14:sldId id="289"/>
            <p14:sldId id="290"/>
            <p14:sldId id="291"/>
            <p14:sldId id="292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6th Grade" id="{BC432B2D-1D29-497A-AF77-2E8A35F46D84}">
          <p14:sldIdLst>
            <p14:sldId id="265"/>
            <p14:sldId id="309"/>
            <p14:sldId id="293"/>
            <p14:sldId id="294"/>
            <p14:sldId id="295"/>
            <p14:sldId id="296"/>
            <p14:sldId id="297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7th Grade" id="{8DA5E447-18DD-418D-8DB4-E46791861E18}">
          <p14:sldIdLst>
            <p14:sldId id="272"/>
            <p14:sldId id="298"/>
            <p14:sldId id="299"/>
            <p14:sldId id="300"/>
            <p14:sldId id="302"/>
            <p14:sldId id="274"/>
            <p14:sldId id="275"/>
            <p14:sldId id="276"/>
            <p14:sldId id="277"/>
            <p14:sldId id="278"/>
            <p14:sldId id="273"/>
          </p14:sldIdLst>
        </p14:section>
        <p14:section name="8th Grade" id="{E5752C9C-9E38-45C5-8BD5-1D01885F73D9}">
          <p14:sldIdLst>
            <p14:sldId id="280"/>
            <p14:sldId id="303"/>
            <p14:sldId id="304"/>
            <p14:sldId id="305"/>
            <p14:sldId id="306"/>
            <p14:sldId id="307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Thank you! :)" id="{5F4BE557-7BED-44F5-A772-A1B87FBF498A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7A14CB-F408-4968-FA1B-18729D3DF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401AA3-A766-0168-EB87-DE59D69DA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F21527A-1CD6-6DB6-9D06-8171EA69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0A5A91-5A88-C033-A01D-55ABBBAD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8F9574A-83DD-A8A7-796E-5893641A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38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247362-78F0-97B4-5709-A690E42B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FC34D19-E27E-B139-1F7F-32F721D1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743D4-B218-B53F-D6D1-1DABB112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2D08EF-E5A1-A9C9-E083-F0C93871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BC8B3B4-EE8C-6CCA-A790-C41335C0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56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BC555FC-5967-249A-887A-C9723EB76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AEF9655-74D7-BD93-5C37-9125BBA27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C310F7-89FE-9976-B9BD-CB7F9B11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C0AC8F-9769-C159-F290-498CA8AE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808D07-A6E0-5224-1CED-C71B5499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6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74EE5C-98E9-EF6E-495D-635F8405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4D6277-C823-77A8-01CA-759F4EEE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C9977F-E19C-80F0-3689-A450607E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3AF344-8CB7-75AE-7D2D-ED55B90F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979648-DDFD-1DB5-676A-6CE576EC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91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BACDE0-298A-C46A-E75F-73245D44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9C87AD1-4CBF-9EBA-BCC6-409C65185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3920C4-4B10-3343-ED3F-73FAEA8A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E21C8D-0C86-6E3B-CBB1-B46CF9D6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3AC5FD-E5CB-361C-A0C9-23E0F5C2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8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C79AA3-38C8-274B-DE95-393A2C6B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4A0948-E772-F883-0370-DD6287E4C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873421C-7D9E-D2A8-A99F-E65ABF6A9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FA9A5A4-B66E-C777-FBE6-1A4B0C5A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3FF044-E82D-ED01-CB67-9822C97A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E867CF-417E-602A-CB17-EE6695F9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3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AAEDA4-9BC5-D921-980B-359DBDD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AED7F4-747D-F454-FEEF-69FB37269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AEC41C4-70F1-051F-9724-19E34133C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274ACF4-4814-0DA4-7F1D-02B2AA0C9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67D781-B467-B8EA-4A9D-AAAD7DD7A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8A05E07-D952-FFBD-C4AE-15616604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6A6A267-9A16-6F50-63CB-E50D53BE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4123032-D2A2-289D-00F0-5BB1D4B4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62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5AC33A-3914-E533-9AF7-54CAB1DA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BFFC071-6771-938A-530B-FD0ABA6A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EDFB8C2-603A-2F79-7424-9A7D4C5F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E985DC3-AE48-0281-CBC2-9FBACDC5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B1007D7-F015-A136-2C2C-3D98A948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1DDC453-A2B4-A0CC-765E-D2728A6F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4E8164-F53D-BD20-B16F-AACDED7A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219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6D36EE-D7BC-8587-22AE-7E03263E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830FAD-ED21-00A0-09F0-6640A7E4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14DC488-3DA7-15A3-87CC-34E8AF901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36D0D1-8888-D5DD-DE17-0ADDF225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DAFE933-0B71-C876-BC84-124ABAD5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C6A8FB-8610-E049-9385-1CF8FCA1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20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AF08F9-0E01-0F01-853F-358A3063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F6FD158-1797-E929-F0D2-64108C91F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773488-6A2C-63A5-4A55-C5CE595EC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A64D308-A140-0224-E71D-C990AF50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47893DC-6AA1-31F6-EC1C-3A8CB304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55AB721-BC4B-56ED-0835-72928C9E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567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3D7817E-83CA-C088-1743-9EFBDC35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9879D3B-01C3-0A79-5870-4FBEB3702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964E31-A964-CFF5-E163-8A8EBE2DD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F5E9F-C728-470D-A6FF-706556D001B6}" type="datetimeFigureOut">
              <a:rPr lang="tr-TR" smtClean="0"/>
              <a:t>15.10.2024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BBB400-23F0-5410-518B-132A7F124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FADAC0-7F89-D92D-B21A-AFCE3093C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00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3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https://www.egetolgayaltinay.com/lessons/43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7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17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16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1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19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21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2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24" TargetMode="External"/><Relationship Id="rId5" Type="http://schemas.openxmlformats.org/officeDocument/2006/relationships/hyperlink" Target="https://www.egetolgayaltinay.com/lessons/823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26" TargetMode="Externa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2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4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7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egetolgayaltinay.com/lessons/449" TargetMode="External"/><Relationship Id="rId4" Type="http://schemas.openxmlformats.org/officeDocument/2006/relationships/hyperlink" Target="https://www.egetolgayaltinay.com/lessons/44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0" TargetMode="External"/><Relationship Id="rId7" Type="http://schemas.openxmlformats.org/officeDocument/2006/relationships/hyperlink" Target="https://www.egetolgayaltinay.com/lessons/829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28" TargetMode="Externa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3" TargetMode="External"/><Relationship Id="rId7" Type="http://schemas.openxmlformats.org/officeDocument/2006/relationships/hyperlink" Target="https://www.egetolgayaltinay.com/lessons/83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31" TargetMode="Externa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34" TargetMode="Externa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6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37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2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3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egetolgayaltinay.com/lessons/455" TargetMode="External"/><Relationship Id="rId4" Type="http://schemas.openxmlformats.org/officeDocument/2006/relationships/hyperlink" Target="https://www.egetolgayaltinay.com/lessons/45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6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5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7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8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459" TargetMode="External"/><Relationship Id="rId4" Type="http://schemas.openxmlformats.org/officeDocument/2006/relationships/hyperlink" Target="https://www.egetolgayaltinay.com/lessons/46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815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etolgayaltinay.com/lessons/841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egetolgayaltinay.com/lessons/84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39" TargetMode="External"/><Relationship Id="rId5" Type="http://schemas.openxmlformats.org/officeDocument/2006/relationships/hyperlink" Target="https://www.egetolgayaltinay.com/lessons/838" TargetMode="Externa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egetolgayaltinay.com/lessons/84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43" TargetMode="External"/><Relationship Id="rId5" Type="http://schemas.openxmlformats.org/officeDocument/2006/relationships/hyperlink" Target="https://www.egetolgayaltinay.com/lessons/842" TargetMode="Externa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egetolgayaltinay.com/lessons/84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46" TargetMode="External"/><Relationship Id="rId5" Type="http://schemas.openxmlformats.org/officeDocument/2006/relationships/hyperlink" Target="https://www.egetolgayaltinay.com/lessons/845" TargetMode="Externa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egetolgayaltinay.com/lessons/85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49" TargetMode="External"/><Relationship Id="rId5" Type="http://schemas.openxmlformats.org/officeDocument/2006/relationships/hyperlink" Target="https://www.egetolgayaltinay.com/lessons/848" TargetMode="Externa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egetolgayaltinay.com/lessons/8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etolgayaltinay.com/lessons/852" TargetMode="External"/><Relationship Id="rId5" Type="http://schemas.openxmlformats.org/officeDocument/2006/relationships/hyperlink" Target="https://www.egetolgayaltinay.com/lessons/851" TargetMode="Externa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63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hyperlink" Target="https://www.egetolgayaltinay.com/lessons/465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6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0" TargetMode="External"/><Relationship Id="rId7" Type="http://schemas.openxmlformats.org/officeDocument/2006/relationships/hyperlink" Target="https://www.egetolgayaltinay.com/lessons/80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01" TargetMode="Externa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8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egetolgayaltinay.com/lessons/46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7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3" TargetMode="External"/><Relationship Id="rId7" Type="http://schemas.openxmlformats.org/officeDocument/2006/relationships/hyperlink" Target="https://www.egetolgayaltinay.com/lessons/80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04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6" TargetMode="External"/><Relationship Id="rId7" Type="http://schemas.openxmlformats.org/officeDocument/2006/relationships/hyperlink" Target="https://www.egetolgayaltinay.com/lessons/80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07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9" TargetMode="External"/><Relationship Id="rId7" Type="http://schemas.openxmlformats.org/officeDocument/2006/relationships/hyperlink" Target="https://www.egetolgayaltinay.com/lessons/81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10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12" TargetMode="External"/><Relationship Id="rId7" Type="http://schemas.openxmlformats.org/officeDocument/2006/relationships/hyperlink" Target="https://www.egetolgayaltinay.com/lessons/81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egetolgayaltinay.com/lessons/813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1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170FB95-68D3-4A7F-E882-297C5DB6A0A3}"/>
              </a:ext>
            </a:extLst>
          </p:cNvPr>
          <p:cNvSpPr txBox="1"/>
          <p:nvPr/>
        </p:nvSpPr>
        <p:spPr>
          <a:xfrm>
            <a:off x="3039178" y="4038145"/>
            <a:ext cx="7327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400" dirty="0"/>
          </a:p>
          <a:p>
            <a:r>
              <a:rPr lang="tr-TR" sz="2400" dirty="0"/>
              <a:t>5.2.2 - 5th Grade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r>
              <a:rPr lang="tr-TR" sz="2400" dirty="0">
                <a:hlinkClick r:id="rId3"/>
              </a:rPr>
              <a:t>https://www.egetolgayaltinay.com/lessons/434</a:t>
            </a:r>
            <a:r>
              <a:rPr lang="tr-TR" sz="2400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1507D1-B45E-A06D-4F00-C1D27ADDA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59" y="1116878"/>
            <a:ext cx="3079282" cy="30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9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A3ABBBD-060B-FDE1-4B0D-03D7D0BF7597}"/>
              </a:ext>
            </a:extLst>
          </p:cNvPr>
          <p:cNvSpPr txBox="1"/>
          <p:nvPr/>
        </p:nvSpPr>
        <p:spPr>
          <a:xfrm>
            <a:off x="2875546" y="3993766"/>
            <a:ext cx="7538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5.6 Movie </a:t>
            </a:r>
            <a:r>
              <a:rPr lang="tr-TR" sz="2400" dirty="0" err="1"/>
              <a:t>Types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r>
              <a:rPr lang="tr-TR" sz="2400" dirty="0">
                <a:hlinkClick r:id="rId3"/>
              </a:rPr>
              <a:t>https://www.egetolgayaltinay.com/lessons/435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22E8F9-4867-9821-9302-70677D6A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2" y="1517181"/>
            <a:ext cx="2344955" cy="234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09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A3889E1-7BB1-0928-C7B7-D63483BA6E80}"/>
              </a:ext>
            </a:extLst>
          </p:cNvPr>
          <p:cNvSpPr txBox="1"/>
          <p:nvPr/>
        </p:nvSpPr>
        <p:spPr>
          <a:xfrm>
            <a:off x="1652339" y="3116849"/>
            <a:ext cx="28899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5.7 </a:t>
            </a:r>
            <a:r>
              <a:rPr lang="tr-TR" dirty="0" err="1"/>
              <a:t>Months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r>
              <a:rPr lang="tr-TR" dirty="0">
                <a:hlinkClick r:id="rId3"/>
              </a:rPr>
              <a:t>https://www.egetolgayaltinay.com/lessons/436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B432CF1-C44D-A56E-55C2-B18FD8604F12}"/>
              </a:ext>
            </a:extLst>
          </p:cNvPr>
          <p:cNvSpPr txBox="1"/>
          <p:nvPr/>
        </p:nvSpPr>
        <p:spPr>
          <a:xfrm>
            <a:off x="7649677" y="3116849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5.7 </a:t>
            </a:r>
            <a:r>
              <a:rPr lang="tr-TR" dirty="0" err="1"/>
              <a:t>Phrases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Parties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r>
              <a:rPr lang="tr-TR" dirty="0">
                <a:hlinkClick r:id="rId4"/>
              </a:rPr>
              <a:t>https://www.egetolgayaltinay.com/lessons/437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5F3200D-7113-EA66-03FC-403739821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18" y="997418"/>
            <a:ext cx="1987416" cy="198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FE6979D-0927-403C-BC68-88C72135E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69" y="997418"/>
            <a:ext cx="1987416" cy="198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80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4765FAA-6C13-A2F3-8A28-4A9EEF305CF6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5.8 </a:t>
            </a:r>
            <a:r>
              <a:rPr lang="tr-TR" dirty="0" err="1"/>
              <a:t>Fitness</a:t>
            </a:r>
            <a:r>
              <a:rPr lang="tr-TR" dirty="0"/>
              <a:t> </a:t>
            </a:r>
            <a:r>
              <a:rPr lang="tr-TR" dirty="0" err="1"/>
              <a:t>Activities</a:t>
            </a:r>
            <a:r>
              <a:rPr lang="tr-TR" dirty="0"/>
              <a:t> 1/2 -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r>
              <a:rPr lang="tr-TR" dirty="0">
                <a:hlinkClick r:id="rId3"/>
              </a:rPr>
              <a:t>https://www.egetolgayaltinay.com/lessons/438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103382A-3622-38C6-A960-4707A24A0612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5.8 </a:t>
            </a:r>
            <a:r>
              <a:rPr lang="tr-TR" dirty="0" err="1"/>
              <a:t>Fitness</a:t>
            </a:r>
            <a:r>
              <a:rPr lang="tr-TR" dirty="0"/>
              <a:t> </a:t>
            </a:r>
            <a:r>
              <a:rPr lang="tr-TR" dirty="0" err="1"/>
              <a:t>Activities</a:t>
            </a:r>
            <a:r>
              <a:rPr lang="tr-TR" dirty="0"/>
              <a:t> 2/2 -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r>
              <a:rPr lang="tr-TR" dirty="0">
                <a:hlinkClick r:id="rId4"/>
              </a:rPr>
              <a:t>https://www.egetolgayaltinay.com/lessons/439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B755EA3-5B96-B384-493C-A0FE0486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101494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909F40D-948F-552E-9104-99A54D611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392349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99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6C69343-208B-F7E7-8E45-7CD356DFDFF0}"/>
              </a:ext>
            </a:extLst>
          </p:cNvPr>
          <p:cNvSpPr txBox="1"/>
          <p:nvPr/>
        </p:nvSpPr>
        <p:spPr>
          <a:xfrm>
            <a:off x="3047198" y="4311398"/>
            <a:ext cx="6097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5.9 Animals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(Open </a:t>
            </a:r>
            <a:r>
              <a:rPr lang="tr-TR" sz="2400" dirty="0" err="1"/>
              <a:t>the</a:t>
            </a:r>
            <a:r>
              <a:rPr lang="tr-TR" sz="2400" dirty="0"/>
              <a:t> Box)</a:t>
            </a:r>
          </a:p>
          <a:p>
            <a:r>
              <a:rPr lang="tr-TR" sz="2400" dirty="0">
                <a:hlinkClick r:id="rId3"/>
              </a:rPr>
              <a:t>https://www.egetolgayaltinay.com/lessons/440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E4DD47-A5E4-E753-5D98-89B19FF6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08" y="1234622"/>
            <a:ext cx="2907983" cy="290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943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54B5A6A-EFB5-2480-9D8B-500057E8189C}"/>
              </a:ext>
            </a:extLst>
          </p:cNvPr>
          <p:cNvSpPr txBox="1"/>
          <p:nvPr/>
        </p:nvSpPr>
        <p:spPr>
          <a:xfrm>
            <a:off x="2423159" y="4349900"/>
            <a:ext cx="9252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5.10 </a:t>
            </a:r>
            <a:r>
              <a:rPr lang="tr-TR" sz="2400" dirty="0" err="1"/>
              <a:t>Numbers</a:t>
            </a:r>
            <a:r>
              <a:rPr lang="tr-TR" sz="2400" dirty="0"/>
              <a:t> 100-1000 -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Wheel)</a:t>
            </a:r>
          </a:p>
          <a:p>
            <a:r>
              <a:rPr lang="tr-TR" sz="2400" dirty="0">
                <a:hlinkClick r:id="rId3"/>
              </a:rPr>
              <a:t>https://www.egetolgayaltinay.com/lessons/441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5D2BC8-4780-98E2-4258-E1444E7A8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5" y="1368207"/>
            <a:ext cx="2703797" cy="270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217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14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56FEBF7-FFE9-71C5-DA0A-B52D50CED848}"/>
              </a:ext>
            </a:extLst>
          </p:cNvPr>
          <p:cNvSpPr txBox="1"/>
          <p:nvPr/>
        </p:nvSpPr>
        <p:spPr>
          <a:xfrm>
            <a:off x="3260557" y="4407651"/>
            <a:ext cx="9252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6.1.1 General Questions - Spin the Wheel</a:t>
            </a:r>
          </a:p>
          <a:p>
            <a:r>
              <a:rPr lang="en-US" sz="2400" dirty="0">
                <a:hlinkClick r:id="rId3"/>
              </a:rPr>
              <a:t>https://www.egetolgayaltinay.com/lessons/827</a:t>
            </a:r>
            <a:r>
              <a:rPr lang="tr-TR" sz="2400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ADCAA8-A1EB-EADE-855D-E3671D933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5" y="1368207"/>
            <a:ext cx="2703797" cy="270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5390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06A5019-99FB-66D4-1A5F-918B6FCFA01D}"/>
              </a:ext>
            </a:extLst>
          </p:cNvPr>
          <p:cNvSpPr txBox="1"/>
          <p:nvPr/>
        </p:nvSpPr>
        <p:spPr>
          <a:xfrm>
            <a:off x="5118231" y="2010965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6.1 Telling Time - Spin the Wheel</a:t>
            </a:r>
          </a:p>
          <a:p>
            <a:r>
              <a:rPr lang="en-US" sz="2000" dirty="0">
                <a:hlinkClick r:id="rId3"/>
              </a:rPr>
              <a:t>https://www.egetolgayaltinay.com/lessons/817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A36C9A-78A9-F4DF-A9C7-1A0C968E7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2" y="1632685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042A331-6090-AF8C-0857-8A30A3619D4F}"/>
              </a:ext>
            </a:extLst>
          </p:cNvPr>
          <p:cNvSpPr txBox="1"/>
          <p:nvPr/>
        </p:nvSpPr>
        <p:spPr>
          <a:xfrm>
            <a:off x="5118231" y="4021041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6.1 Telling Dates - Open the box</a:t>
            </a:r>
          </a:p>
          <a:p>
            <a:r>
              <a:rPr lang="en-US" sz="2000" dirty="0">
                <a:hlinkClick r:id="rId5"/>
              </a:rPr>
              <a:t>https://www.egetolgayaltinay.com/lessons/816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DB74879-91D1-2E54-8716-33F91D11B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2" y="3631533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9227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55B26-D426-D5D6-ABFF-39943F10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055811F-C7BC-1895-D139-A779082C5FB8}"/>
              </a:ext>
            </a:extLst>
          </p:cNvPr>
          <p:cNvSpPr txBox="1"/>
          <p:nvPr/>
        </p:nvSpPr>
        <p:spPr>
          <a:xfrm>
            <a:off x="3943949" y="186119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6.2 Food and Drinks - Open the Box</a:t>
            </a:r>
          </a:p>
          <a:p>
            <a:r>
              <a:rPr lang="en-US" sz="2000" dirty="0">
                <a:hlinkClick r:id="rId3"/>
              </a:rPr>
              <a:t>https://www.egetolgayaltinay.com/lessons/818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38139B-D513-EA58-95B8-B1C4CC18A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335852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802B332-C585-53A2-B439-34CCC767B81B}"/>
              </a:ext>
            </a:extLst>
          </p:cNvPr>
          <p:cNvSpPr txBox="1"/>
          <p:nvPr/>
        </p:nvSpPr>
        <p:spPr>
          <a:xfrm>
            <a:off x="3943949" y="384428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6.2 Countable/Uncountable - Spin the Wheel</a:t>
            </a:r>
          </a:p>
          <a:p>
            <a:r>
              <a:rPr lang="en-US" sz="2000" dirty="0">
                <a:hlinkClick r:id="rId5"/>
              </a:rPr>
              <a:t>https://www.egetolgayaltinay.com/lessons/819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93E531-AF06-4E58-E5DB-25CA39B38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137543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577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AD1F4B-C93E-4EB3-0AE5-2A383D654DB7}"/>
              </a:ext>
            </a:extLst>
          </p:cNvPr>
          <p:cNvSpPr txBox="1"/>
          <p:nvPr/>
        </p:nvSpPr>
        <p:spPr>
          <a:xfrm>
            <a:off x="231005" y="779646"/>
            <a:ext cx="1175244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Değerli meslektaşım, </a:t>
            </a:r>
            <a:br>
              <a:rPr lang="tr-TR" sz="2400" i="1" dirty="0"/>
            </a:br>
            <a:br>
              <a:rPr lang="tr-TR" sz="2400" i="1" dirty="0"/>
            </a:br>
            <a:r>
              <a:rPr lang="tr-TR" sz="2400" i="1" dirty="0"/>
              <a:t>Bu sunumda yer alan etkinlikler, öğrencinin İngilizce konuşma becerilerini ölçmek için </a:t>
            </a:r>
          </a:p>
          <a:p>
            <a:r>
              <a:rPr lang="tr-TR" sz="2800" b="1" i="1" u="sng" dirty="0">
                <a:solidFill>
                  <a:srgbClr val="FF0000"/>
                </a:solidFill>
              </a:rPr>
              <a:t>tek başına yeterli değildir</a:t>
            </a:r>
            <a:r>
              <a:rPr lang="tr-TR" sz="2400" i="1" dirty="0"/>
              <a:t>.</a:t>
            </a:r>
          </a:p>
          <a:p>
            <a:endParaRPr lang="tr-TR" sz="2400" i="1" dirty="0"/>
          </a:p>
          <a:p>
            <a:r>
              <a:rPr lang="tr-TR" sz="2400" i="1" dirty="0"/>
              <a:t>Öğrencilerin kelime-telaffuz becerilerini ölçmekte kullanılabilir ancak, cümle kurma becerilerini de ölçmek için öğrencinin yanıtına göre </a:t>
            </a:r>
            <a:r>
              <a:rPr lang="tr-TR" sz="2400" b="1" i="1" u="sng" dirty="0"/>
              <a:t>«</a:t>
            </a:r>
            <a:r>
              <a:rPr lang="tr-TR" sz="2400" b="1" i="1" u="sng" dirty="0" err="1"/>
              <a:t>follow-up</a:t>
            </a:r>
            <a:r>
              <a:rPr lang="tr-TR" sz="2400" b="1" i="1" u="sng" dirty="0"/>
              <a:t> </a:t>
            </a:r>
            <a:r>
              <a:rPr lang="tr-TR" sz="2400" b="1" i="1" u="sng" dirty="0" err="1"/>
              <a:t>question</a:t>
            </a:r>
            <a:r>
              <a:rPr lang="tr-TR" sz="2400" b="1" i="1" u="sng" dirty="0"/>
              <a:t>» sorulması gerekmektedir</a:t>
            </a:r>
            <a:r>
              <a:rPr lang="tr-TR" sz="2400" b="1" i="1" dirty="0"/>
              <a:t>.</a:t>
            </a:r>
          </a:p>
          <a:p>
            <a:pPr algn="r"/>
            <a:endParaRPr lang="tr-TR" sz="2400" i="1" dirty="0"/>
          </a:p>
          <a:p>
            <a:r>
              <a:rPr lang="tr-TR" sz="2400" i="1" dirty="0"/>
              <a:t>Şimdiden tüm meslektaşlarıma keyifli bir sınav dönemi diliyorum.</a:t>
            </a:r>
          </a:p>
          <a:p>
            <a:pPr algn="r"/>
            <a:br>
              <a:rPr lang="tr-TR" sz="2400" i="1" dirty="0"/>
            </a:br>
            <a:br>
              <a:rPr lang="tr-TR" sz="2400" i="1" dirty="0"/>
            </a:br>
            <a:r>
              <a:rPr lang="tr-TR" sz="2400" i="1" dirty="0"/>
              <a:t>Ege Tolgay ALTINAY</a:t>
            </a:r>
          </a:p>
        </p:txBody>
      </p:sp>
    </p:spTree>
    <p:extLst>
      <p:ext uri="{BB962C8B-B14F-4D97-AF65-F5344CB8AC3E}">
        <p14:creationId xmlns:p14="http://schemas.microsoft.com/office/powerpoint/2010/main" val="319971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3B0857-151F-41DB-4207-02C84D0F5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D02A64B-1CCC-08F2-5B1A-5B45578BBF83}"/>
              </a:ext>
            </a:extLst>
          </p:cNvPr>
          <p:cNvSpPr txBox="1"/>
          <p:nvPr/>
        </p:nvSpPr>
        <p:spPr>
          <a:xfrm>
            <a:off x="3943949" y="186119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6.3 Activities - Open the box</a:t>
            </a:r>
          </a:p>
          <a:p>
            <a:r>
              <a:rPr lang="en-US" sz="2000" dirty="0">
                <a:hlinkClick r:id="rId3"/>
              </a:rPr>
              <a:t>https://www.egetolgayaltinay.com/lessons/820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59C145-DA83-8C8C-A04A-8CAB2F8D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335852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A14578E-0093-AFB4-154A-E8449361982F}"/>
              </a:ext>
            </a:extLst>
          </p:cNvPr>
          <p:cNvSpPr txBox="1"/>
          <p:nvPr/>
        </p:nvSpPr>
        <p:spPr>
          <a:xfrm>
            <a:off x="3943949" y="384428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6.3 Places - Spin the Wheel</a:t>
            </a:r>
          </a:p>
          <a:p>
            <a:r>
              <a:rPr lang="en-US" sz="2000" dirty="0">
                <a:hlinkClick r:id="rId5"/>
              </a:rPr>
              <a:t>https://www.egetolgayaltinay.com/lessons/821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F32891F-7147-ACC5-F1AD-2C306EFBA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137543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8604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64313-8459-E9BD-AE68-CB53700A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E03BBEB-CF56-FCED-5349-DC05D9846643}"/>
              </a:ext>
            </a:extLst>
          </p:cNvPr>
          <p:cNvSpPr txBox="1"/>
          <p:nvPr/>
        </p:nvSpPr>
        <p:spPr>
          <a:xfrm>
            <a:off x="4183706" y="1563075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6.4 Wheel of Weather and Emotions (Spin the Wheel)</a:t>
            </a:r>
          </a:p>
          <a:p>
            <a:r>
              <a:rPr lang="en-US" sz="2000" dirty="0">
                <a:hlinkClick r:id="rId3"/>
              </a:rPr>
              <a:t>https://www.egetolgayaltinay.com/lessons/822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75A3E44-B6B1-ADD4-C9A7-116EC1668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36" y="1228088"/>
            <a:ext cx="1358038" cy="1358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120908C-20BB-3DF5-4659-56B8E571FB23}"/>
              </a:ext>
            </a:extLst>
          </p:cNvPr>
          <p:cNvSpPr txBox="1"/>
          <p:nvPr/>
        </p:nvSpPr>
        <p:spPr>
          <a:xfrm>
            <a:off x="516758" y="5119706"/>
            <a:ext cx="3346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6.4 Emotions - Open the box</a:t>
            </a:r>
          </a:p>
          <a:p>
            <a:r>
              <a:rPr lang="en-US" sz="2000" dirty="0">
                <a:hlinkClick r:id="rId5"/>
              </a:rPr>
              <a:t>https://www.egetolgayaltinay.com/lessons/823</a:t>
            </a:r>
            <a:r>
              <a:rPr lang="tr-TR" sz="2000" dirty="0"/>
              <a:t> </a:t>
            </a:r>
            <a:endParaRPr lang="en-US" sz="20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34B3C17-C811-B762-88E4-69A4D47CE75D}"/>
              </a:ext>
            </a:extLst>
          </p:cNvPr>
          <p:cNvSpPr txBox="1"/>
          <p:nvPr/>
        </p:nvSpPr>
        <p:spPr>
          <a:xfrm>
            <a:off x="7389091" y="4992574"/>
            <a:ext cx="4507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6.4 Weather Conditions - Spin the Wheel</a:t>
            </a:r>
          </a:p>
          <a:p>
            <a:r>
              <a:rPr lang="en-US" sz="2000" dirty="0">
                <a:hlinkClick r:id="rId6"/>
              </a:rPr>
              <a:t>https://www.egetolgayaltinay.com/lessons/824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23334CD-AA96-B82E-A458-65CEC6B46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99" y="3221090"/>
            <a:ext cx="1771484" cy="177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C44C41A-9B90-F73A-522E-C35C6941C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66" y="3128726"/>
            <a:ext cx="1771484" cy="177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106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73010-CF5B-8EDA-ADE1-84D766F1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0D068E-88ED-CC09-BA6D-BF9BF73AB16F}"/>
              </a:ext>
            </a:extLst>
          </p:cNvPr>
          <p:cNvSpPr txBox="1"/>
          <p:nvPr/>
        </p:nvSpPr>
        <p:spPr>
          <a:xfrm>
            <a:off x="3943949" y="186119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6.5 Fair Games - Open the Box</a:t>
            </a:r>
          </a:p>
          <a:p>
            <a:r>
              <a:rPr lang="en-US" sz="2000" dirty="0">
                <a:hlinkClick r:id="rId3"/>
              </a:rPr>
              <a:t>https://www.egetolgayaltinay.com/lessons/825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FE4B4C-D3CE-CFCE-6ED9-AC0A8AEBC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335852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E3F73A4-FEAD-9619-25BB-664AAE1F3BAC}"/>
              </a:ext>
            </a:extLst>
          </p:cNvPr>
          <p:cNvSpPr txBox="1"/>
          <p:nvPr/>
        </p:nvSpPr>
        <p:spPr>
          <a:xfrm>
            <a:off x="3943949" y="384428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6.5 Adjectives About Fun Fair - Spin the Wheel</a:t>
            </a:r>
          </a:p>
          <a:p>
            <a:r>
              <a:rPr lang="en-US" sz="2000" dirty="0">
                <a:hlinkClick r:id="rId5"/>
              </a:rPr>
              <a:t>https://www.egetolgayaltinay.com/lessons/826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6956BA-7C79-C37B-DE1B-46C83C6D8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137543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9155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32DC9A5-12D9-9DBF-52CC-2A5E800B10EE}"/>
              </a:ext>
            </a:extLst>
          </p:cNvPr>
          <p:cNvSpPr txBox="1"/>
          <p:nvPr/>
        </p:nvSpPr>
        <p:spPr>
          <a:xfrm>
            <a:off x="2933297" y="4792663"/>
            <a:ext cx="6990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6.2.2 6th Grade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https://www.egetolgayaltinay.com/lessons/442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8FDD67-68F4-8A48-8D6F-DD64E49F3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50" y="1368207"/>
            <a:ext cx="3242813" cy="324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0143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32219E7-4C50-3659-3597-FDBCFE1206A8}"/>
              </a:ext>
            </a:extLst>
          </p:cNvPr>
          <p:cNvSpPr txBox="1"/>
          <p:nvPr/>
        </p:nvSpPr>
        <p:spPr>
          <a:xfrm>
            <a:off x="2162876" y="3274996"/>
            <a:ext cx="7866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r-TR" sz="2400" dirty="0"/>
          </a:p>
          <a:p>
            <a:pPr algn="ctr"/>
            <a:r>
              <a:rPr lang="tr-TR" sz="2400" dirty="0"/>
              <a:t>6.6 </a:t>
            </a:r>
            <a:r>
              <a:rPr lang="tr-TR" sz="2400" dirty="0" err="1"/>
              <a:t>Occupations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https://www.egetolgayaltinay.com/lessons/443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36C4812-562D-0040-2759-9AC58CC5C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27" y="1081855"/>
            <a:ext cx="2347145" cy="234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717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3A15CB7-8930-DB0E-2711-805B334BF07A}"/>
              </a:ext>
            </a:extLst>
          </p:cNvPr>
          <p:cNvSpPr txBox="1"/>
          <p:nvPr/>
        </p:nvSpPr>
        <p:spPr>
          <a:xfrm>
            <a:off x="2827421" y="278266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6.7 Holiday </a:t>
            </a:r>
            <a:r>
              <a:rPr lang="tr-TR" dirty="0" err="1"/>
              <a:t>Activities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pPr algn="ctr"/>
            <a:r>
              <a:rPr lang="tr-TR" dirty="0">
                <a:hlinkClick r:id="rId3"/>
              </a:rPr>
              <a:t>https://www.egetolgayaltinay.com/lessons/444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4F11B2F-114E-2BED-B5B9-4C54740D8A51}"/>
              </a:ext>
            </a:extLst>
          </p:cNvPr>
          <p:cNvSpPr txBox="1"/>
          <p:nvPr/>
        </p:nvSpPr>
        <p:spPr>
          <a:xfrm>
            <a:off x="3047198" y="563006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6.7 </a:t>
            </a:r>
            <a:r>
              <a:rPr lang="tr-TR" dirty="0" err="1"/>
              <a:t>Irregular</a:t>
            </a:r>
            <a:r>
              <a:rPr lang="tr-TR" dirty="0"/>
              <a:t> </a:t>
            </a:r>
            <a:r>
              <a:rPr lang="tr-TR" dirty="0" err="1"/>
              <a:t>Verbs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</a:t>
            </a:r>
            <a:r>
              <a:rPr lang="tr-TR" dirty="0" err="1"/>
              <a:t>Flashcards</a:t>
            </a:r>
            <a:r>
              <a:rPr lang="tr-TR" dirty="0"/>
              <a:t>)</a:t>
            </a:r>
          </a:p>
          <a:p>
            <a:pPr algn="ctr"/>
            <a:r>
              <a:rPr lang="tr-TR" dirty="0">
                <a:hlinkClick r:id="rId4"/>
              </a:rPr>
              <a:t>https://www.egetolgayaltinay.com/lessons/445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BFD134-CF87-FF81-6023-E01E1252C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99522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DF1262B-0061-C857-5684-1E8127524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3679123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7724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3A44CBC-0194-D3D2-E7F3-A5DFDFBF2804}"/>
              </a:ext>
            </a:extLst>
          </p:cNvPr>
          <p:cNvSpPr txBox="1"/>
          <p:nvPr/>
        </p:nvSpPr>
        <p:spPr>
          <a:xfrm>
            <a:off x="1864894" y="4937040"/>
            <a:ext cx="8087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6.8 </a:t>
            </a:r>
            <a:r>
              <a:rPr lang="tr-TR" sz="2400" dirty="0" err="1"/>
              <a:t>Words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</a:t>
            </a:r>
            <a:r>
              <a:rPr lang="tr-TR" sz="2400" dirty="0" err="1"/>
              <a:t>Books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Spin </a:t>
            </a:r>
            <a:r>
              <a:rPr lang="tr-TR" sz="2400" dirty="0" err="1"/>
              <a:t>the</a:t>
            </a:r>
            <a:r>
              <a:rPr lang="tr-TR" sz="2400" dirty="0"/>
              <a:t> Wheel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https://www.egetolgayaltinay.com/lessons/446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26720A-58E6-3BEB-4436-42C37EA3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40" y="2073750"/>
            <a:ext cx="2710499" cy="271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9219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E6FFD25-BBCC-70FA-200D-61BA35DF9847}"/>
              </a:ext>
            </a:extLst>
          </p:cNvPr>
          <p:cNvSpPr txBox="1"/>
          <p:nvPr/>
        </p:nvSpPr>
        <p:spPr>
          <a:xfrm>
            <a:off x="0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Bad</a:t>
            </a:r>
            <a:r>
              <a:rPr lang="tr-TR" dirty="0"/>
              <a:t> </a:t>
            </a:r>
            <a:r>
              <a:rPr lang="tr-TR" dirty="0" err="1"/>
              <a:t>Things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Environment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wheel</a:t>
            </a:r>
            <a:r>
              <a:rPr lang="tr-TR" dirty="0"/>
              <a:t>)</a:t>
            </a:r>
          </a:p>
          <a:p>
            <a:pPr algn="ctr"/>
            <a:r>
              <a:rPr lang="tr-TR" dirty="0">
                <a:hlinkClick r:id="rId3"/>
              </a:rPr>
              <a:t>https://www.egetolgayaltinay.com/lessons/447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5C1BA08-141C-2635-FA8C-7FC2B878DBCC}"/>
              </a:ext>
            </a:extLst>
          </p:cNvPr>
          <p:cNvSpPr txBox="1"/>
          <p:nvPr/>
        </p:nvSpPr>
        <p:spPr>
          <a:xfrm>
            <a:off x="8318634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Good</a:t>
            </a:r>
            <a:r>
              <a:rPr lang="tr-TR" dirty="0"/>
              <a:t> </a:t>
            </a:r>
            <a:r>
              <a:rPr lang="tr-TR" dirty="0" err="1"/>
              <a:t>Things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Environment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pPr algn="ctr"/>
            <a:r>
              <a:rPr lang="tr-TR" dirty="0">
                <a:hlinkClick r:id="rId4"/>
              </a:rPr>
              <a:t>https://www.egetolgayaltinay.com/lessons/448</a:t>
            </a:r>
            <a:r>
              <a:rPr lang="tr-TR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C4F3A78-62A4-1D49-0F0B-9D5860079474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r>
              <a:rPr lang="tr-TR" dirty="0" err="1"/>
              <a:t>Problems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Open </a:t>
            </a:r>
            <a:r>
              <a:rPr lang="tr-TR" dirty="0" err="1"/>
              <a:t>the</a:t>
            </a:r>
            <a:r>
              <a:rPr lang="tr-TR" dirty="0"/>
              <a:t> Box</a:t>
            </a:r>
          </a:p>
          <a:p>
            <a:pPr algn="ctr"/>
            <a:r>
              <a:rPr lang="tr-TR" dirty="0">
                <a:hlinkClick r:id="rId5"/>
              </a:rPr>
              <a:t>https://www.egetolgayaltinay.com/lessons/449</a:t>
            </a:r>
            <a:r>
              <a:rPr lang="tr-TR" dirty="0"/>
              <a:t>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1B47169-05FA-31BA-C202-0C1C91865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8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9ADD85D-1CE7-DA61-5641-B84AA829F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29D0BD4-40FE-F7E5-8CDD-2301B2D0E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521680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0908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A46268D-C077-14B5-52EF-CE1FDE050A03}"/>
              </a:ext>
            </a:extLst>
          </p:cNvPr>
          <p:cNvSpPr txBox="1"/>
          <p:nvPr/>
        </p:nvSpPr>
        <p:spPr>
          <a:xfrm>
            <a:off x="1487906" y="4321743"/>
            <a:ext cx="8888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6.10 </a:t>
            </a:r>
            <a:r>
              <a:rPr lang="tr-TR" sz="2400" dirty="0" err="1"/>
              <a:t>Words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</a:t>
            </a:r>
            <a:r>
              <a:rPr lang="tr-TR" sz="2400" dirty="0" err="1"/>
              <a:t>Elections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(Open </a:t>
            </a:r>
            <a:r>
              <a:rPr lang="tr-TR" sz="2400" dirty="0" err="1"/>
              <a:t>the</a:t>
            </a:r>
            <a:r>
              <a:rPr lang="tr-TR" sz="2400" dirty="0"/>
              <a:t> Box)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https://www.egetolgayaltinay.com/lessons/450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FC29719-1DB2-D5D4-214E-917FDEC79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41" y="1705260"/>
            <a:ext cx="2502858" cy="250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155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1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73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ACACC-D0DD-DDD5-97DE-3192C3C8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BFFE132-484C-6A65-3928-0C046D653F6F}"/>
              </a:ext>
            </a:extLst>
          </p:cNvPr>
          <p:cNvSpPr txBox="1"/>
          <p:nvPr/>
        </p:nvSpPr>
        <p:spPr>
          <a:xfrm>
            <a:off x="3780319" y="1471950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7.1 Appearances of 12 People - Spin the Wheel</a:t>
            </a:r>
          </a:p>
          <a:p>
            <a:r>
              <a:rPr lang="en-US" sz="2000" dirty="0">
                <a:hlinkClick r:id="rId3"/>
              </a:rPr>
              <a:t>https://www.egetolgayaltinay.com/lessons/830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8E939B-5333-5651-CAC4-6A9AEF78F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40" y="109367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203837D-5494-512F-3157-487B7AB87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40" y="310374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84E0E72-FF4E-830B-986E-11759DB1CF5E}"/>
              </a:ext>
            </a:extLst>
          </p:cNvPr>
          <p:cNvSpPr txBox="1"/>
          <p:nvPr/>
        </p:nvSpPr>
        <p:spPr>
          <a:xfrm>
            <a:off x="3780319" y="3482026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7.1 Personality - Spin the Wheel</a:t>
            </a:r>
          </a:p>
          <a:p>
            <a:r>
              <a:rPr lang="en-US" sz="2000" dirty="0">
                <a:hlinkClick r:id="rId5"/>
              </a:rPr>
              <a:t>https://www.egetolgayaltinay.com/lessons/828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1A2922B-8C50-6DC8-A96D-C41048382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88" y="5113822"/>
            <a:ext cx="1486902" cy="148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E8D0420-B0F7-7874-B0FB-19E258F1E178}"/>
              </a:ext>
            </a:extLst>
          </p:cNvPr>
          <p:cNvSpPr txBox="1"/>
          <p:nvPr/>
        </p:nvSpPr>
        <p:spPr>
          <a:xfrm>
            <a:off x="4387914" y="5503330"/>
            <a:ext cx="5996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7.1 Appearance - Open the box</a:t>
            </a:r>
          </a:p>
          <a:p>
            <a:r>
              <a:rPr lang="en-US" sz="2000" dirty="0">
                <a:hlinkClick r:id="rId7"/>
              </a:rPr>
              <a:t>https://www.egetolgayaltinay.com/lessons/829</a:t>
            </a:r>
            <a:r>
              <a:rPr lang="tr-TR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9673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94C80-82E9-C517-8BCE-CCFD7944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810AB1C-D6F1-488B-4CA9-94DEBA3624CB}"/>
              </a:ext>
            </a:extLst>
          </p:cNvPr>
          <p:cNvSpPr txBox="1"/>
          <p:nvPr/>
        </p:nvSpPr>
        <p:spPr>
          <a:xfrm>
            <a:off x="3780319" y="1471950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7.2 Sports and </a:t>
            </a:r>
            <a:r>
              <a:rPr lang="en-US" sz="2000" dirty="0" err="1"/>
              <a:t>Equipments</a:t>
            </a:r>
            <a:r>
              <a:rPr lang="en-US" sz="2000" dirty="0"/>
              <a:t> - Spin the Wheel</a:t>
            </a:r>
          </a:p>
          <a:p>
            <a:r>
              <a:rPr lang="en-US" sz="2000" dirty="0">
                <a:hlinkClick r:id="rId3"/>
              </a:rPr>
              <a:t>https://www.egetolgayaltinay.com/lessons/833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DD85F8-07FC-3826-3942-F6CEFE0E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40" y="109367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66208EE-7F48-969F-BB6B-B52845C0C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40" y="310374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7A9819C-C706-C1CD-24F6-ECF19870F5E8}"/>
              </a:ext>
            </a:extLst>
          </p:cNvPr>
          <p:cNvSpPr txBox="1"/>
          <p:nvPr/>
        </p:nvSpPr>
        <p:spPr>
          <a:xfrm>
            <a:off x="3780319" y="3482026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7.2 Sports </a:t>
            </a:r>
            <a:r>
              <a:rPr lang="en-US" sz="2000" dirty="0" err="1"/>
              <a:t>Definiton</a:t>
            </a:r>
            <a:r>
              <a:rPr lang="en-US" sz="2000" dirty="0"/>
              <a:t> - Spin the Wheel</a:t>
            </a:r>
          </a:p>
          <a:p>
            <a:r>
              <a:rPr lang="en-US" sz="2000" dirty="0">
                <a:hlinkClick r:id="rId5"/>
              </a:rPr>
              <a:t>https://www.egetolgayaltinay.com/lessons/831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65BD4A2-C6C7-D623-7E21-CB98D421A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88" y="5113822"/>
            <a:ext cx="1486902" cy="148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06313E3-DEE0-8B1C-2ABC-5B9C26F3DA61}"/>
              </a:ext>
            </a:extLst>
          </p:cNvPr>
          <p:cNvSpPr txBox="1"/>
          <p:nvPr/>
        </p:nvSpPr>
        <p:spPr>
          <a:xfrm>
            <a:off x="4387914" y="5503330"/>
            <a:ext cx="5996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7.2 Sports - Open the box</a:t>
            </a:r>
          </a:p>
          <a:p>
            <a:r>
              <a:rPr lang="en-US" sz="2000" dirty="0">
                <a:hlinkClick r:id="rId7"/>
              </a:rPr>
              <a:t>https://www.egetolgayaltinay.com/lessons/832</a:t>
            </a:r>
            <a:r>
              <a:rPr lang="tr-TR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158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79136-1BD8-D1A6-FC1D-08F5D28D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CEC859C-B23F-3050-3881-49A32DC6E86B}"/>
              </a:ext>
            </a:extLst>
          </p:cNvPr>
          <p:cNvSpPr txBox="1"/>
          <p:nvPr/>
        </p:nvSpPr>
        <p:spPr>
          <a:xfrm>
            <a:off x="3943949" y="186119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7.3 Biographies Vocabulary - Open the Box</a:t>
            </a:r>
          </a:p>
          <a:p>
            <a:r>
              <a:rPr lang="en-US" sz="2000" dirty="0">
                <a:hlinkClick r:id="rId3"/>
              </a:rPr>
              <a:t>https://www.egetolgayaltinay.com/lessons/835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6D80E50-8C54-5411-D095-AF44A68D3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335852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DD2C386-7418-760E-6CD4-1D0D556D683F}"/>
              </a:ext>
            </a:extLst>
          </p:cNvPr>
          <p:cNvSpPr txBox="1"/>
          <p:nvPr/>
        </p:nvSpPr>
        <p:spPr>
          <a:xfrm>
            <a:off x="3943949" y="384428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7.3 Birth Dates of Famous People - Spin the Wheel</a:t>
            </a:r>
          </a:p>
          <a:p>
            <a:r>
              <a:rPr lang="en-US" sz="2000" dirty="0">
                <a:hlinkClick r:id="rId5"/>
              </a:rPr>
              <a:t>https://www.egetolgayaltinay.com/lessons/834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B654A6F-208C-2B58-9E7D-D883B155D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137543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80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4A8BE-C054-7181-5C9F-99A0234C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B35530D-D72A-5156-2B29-BC96145F6682}"/>
              </a:ext>
            </a:extLst>
          </p:cNvPr>
          <p:cNvSpPr txBox="1"/>
          <p:nvPr/>
        </p:nvSpPr>
        <p:spPr>
          <a:xfrm>
            <a:off x="4646593" y="1832317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7.4 Wild Animals - Open the box</a:t>
            </a:r>
          </a:p>
          <a:p>
            <a:r>
              <a:rPr lang="en-US" sz="2000" dirty="0">
                <a:hlinkClick r:id="rId3"/>
              </a:rPr>
              <a:t>https://www.egetolgayaltinay.com/lessons/836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F67E3C-6E63-29DB-1DD0-E670912D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14" y="3329651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CD037DA-DCC6-3923-FB36-05A4CEAE81C3}"/>
              </a:ext>
            </a:extLst>
          </p:cNvPr>
          <p:cNvSpPr txBox="1"/>
          <p:nvPr/>
        </p:nvSpPr>
        <p:spPr>
          <a:xfrm>
            <a:off x="4646593" y="3815413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7.4 Wild Animals - Spin the Wheel</a:t>
            </a:r>
          </a:p>
          <a:p>
            <a:r>
              <a:rPr lang="en-US" sz="2000" dirty="0">
                <a:hlinkClick r:id="rId5"/>
              </a:rPr>
              <a:t>https://www.egetolgayaltinay.com/lessons/837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B5107DA-9A5A-DCEB-6953-B0A6EE848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14" y="1346555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939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F8FE6F2-0EFB-11E4-9948-4B4202DC69A3}"/>
              </a:ext>
            </a:extLst>
          </p:cNvPr>
          <p:cNvSpPr txBox="1"/>
          <p:nvPr/>
        </p:nvSpPr>
        <p:spPr>
          <a:xfrm>
            <a:off x="2543074" y="3772384"/>
            <a:ext cx="7105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7.5 TV </a:t>
            </a:r>
            <a:r>
              <a:rPr lang="tr-TR" sz="2400" dirty="0" err="1"/>
              <a:t>Programmes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https://www.egetolgayaltinay.com/lessons/452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EEE555A-AD69-375D-26A9-55771D67A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1" y="1505366"/>
            <a:ext cx="2151535" cy="215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527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E2ABB0B-C4BD-8F94-D359-39CC57545B85}"/>
              </a:ext>
            </a:extLst>
          </p:cNvPr>
          <p:cNvSpPr txBox="1"/>
          <p:nvPr/>
        </p:nvSpPr>
        <p:spPr>
          <a:xfrm>
            <a:off x="0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Countable/Uncountable -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https://www.egetolgayaltinay.com/lessons/453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DF3DBAB-BA5D-83E0-D81F-A9832CC7DDC2}"/>
              </a:ext>
            </a:extLst>
          </p:cNvPr>
          <p:cNvSpPr txBox="1"/>
          <p:nvPr/>
        </p:nvSpPr>
        <p:spPr>
          <a:xfrm>
            <a:off x="8318634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Needs for Celebrations - Speaking Exam - (Spin the Wheel)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https://www.egetolgayaltinay.com/lessons/454</a:t>
            </a:r>
            <a:r>
              <a:rPr lang="tr-TR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3CA770E-3553-4D60-C3D8-CA998CC62484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Verbs about Celebrations - Speaking Exam - (Spin the Wheel)</a:t>
            </a:r>
          </a:p>
          <a:p>
            <a:pPr algn="ctr"/>
            <a:r>
              <a:rPr lang="en-US" dirty="0">
                <a:hlinkClick r:id="rId5"/>
              </a:rPr>
              <a:t>https://www.egetolgayaltinay.com/lessons/455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6271CF-0BD9-61FD-4536-2C10FEF09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23" y="3692012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D646C02-8595-50D5-80B7-2E4C09AE8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3CD786A-7E41-C2A6-39CB-68BA6CF51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8" y="1293498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3498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2FD27A-57ED-8E3D-A9ED-F33218C9655D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7.7 Verbs about Future 1/2 - Speaking Exam - (Spin the Wheel)</a:t>
            </a:r>
          </a:p>
          <a:p>
            <a:r>
              <a:rPr lang="en-US" dirty="0">
                <a:hlinkClick r:id="rId3"/>
              </a:rPr>
              <a:t>https://www.egetolgayaltinay.com/lessons/456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A22368D-5920-46FA-5C66-D5971ACE905A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7.7 Verbs about Future 2/2 - Speaking Exam - (Spin the Wheel)</a:t>
            </a:r>
          </a:p>
          <a:p>
            <a:r>
              <a:rPr lang="en-US" dirty="0">
                <a:hlinkClick r:id="rId4"/>
              </a:rPr>
              <a:t>https://www.egetolgayaltinay.com/lessons/457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C0D951-9A1D-586B-1F59-9774ADB1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392349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A259344-B4B0-388D-3D45-1B0F8F60C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353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06E3D3-E158-22A9-E4E5-9F18BC80B27D}"/>
              </a:ext>
            </a:extLst>
          </p:cNvPr>
          <p:cNvSpPr txBox="1"/>
          <p:nvPr/>
        </p:nvSpPr>
        <p:spPr>
          <a:xfrm>
            <a:off x="2543074" y="3772384"/>
            <a:ext cx="7105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7.8 Public Buildings - Speaking Exam - Open the box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https://www.egetolgayaltinay.com/lessons/471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51F31A-82AE-852D-C346-CCE57D4B9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65" y="1452406"/>
            <a:ext cx="2234070" cy="2234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1444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5B33EAA-5F18-3833-F0F1-A587CE741029}"/>
              </a:ext>
            </a:extLst>
          </p:cNvPr>
          <p:cNvSpPr txBox="1"/>
          <p:nvPr/>
        </p:nvSpPr>
        <p:spPr>
          <a:xfrm>
            <a:off x="0" y="3219998"/>
            <a:ext cx="34482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Bad Things for the Environment - Speaking Exam - (Flash Card)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https://www.egetolgayaltinay.com/lessons/458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136AE75-ECE2-43A2-3095-B3968D862C71}"/>
              </a:ext>
            </a:extLst>
          </p:cNvPr>
          <p:cNvSpPr txBox="1"/>
          <p:nvPr/>
        </p:nvSpPr>
        <p:spPr>
          <a:xfrm>
            <a:off x="8318634" y="3219998"/>
            <a:ext cx="34482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Good Things for the Environment - Speaking Exam - (Flash Card)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https://www.egetolgayaltinay.com/lessons/460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FD42ED3-2267-B72A-7723-680B5C22468F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Environmental Problems - Speaking Exam - (Open the Box)</a:t>
            </a:r>
          </a:p>
          <a:p>
            <a:pPr algn="ctr"/>
            <a:r>
              <a:rPr lang="en-US" dirty="0">
                <a:hlinkClick r:id="rId5"/>
              </a:rPr>
              <a:t>https://www.egetolgayaltinay.com/lessons/459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C80FD15-0340-2E6E-F2A5-F22118580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3" y="3622812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49EF95-BEA3-C835-0312-D815863C4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8" y="1378685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B3F7C04-3190-C442-816E-4E95604C5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78685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403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2332EB2-ED6D-1284-994E-662316AD468A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7.2.2 7th Grade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A5DFD6D-A272-20E7-50AC-58E3B03AB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4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CE48EA9-44EC-CD97-CF06-DE7EC432B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7" y="1064794"/>
            <a:ext cx="2882566" cy="288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331B269-EB67-18E7-408E-5A298359D263}"/>
              </a:ext>
            </a:extLst>
          </p:cNvPr>
          <p:cNvSpPr txBox="1"/>
          <p:nvPr/>
        </p:nvSpPr>
        <p:spPr>
          <a:xfrm>
            <a:off x="3116176" y="4292152"/>
            <a:ext cx="7211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5.1.1 General Questions - Spin the Wheel </a:t>
            </a:r>
            <a:endParaRPr lang="tr-TR" sz="2800" dirty="0"/>
          </a:p>
          <a:p>
            <a:r>
              <a:rPr lang="en-US" sz="2800" dirty="0"/>
              <a:t>(1st Term / 1st Exam)</a:t>
            </a:r>
          </a:p>
          <a:p>
            <a:r>
              <a:rPr lang="en-US" sz="2800" dirty="0">
                <a:hlinkClick r:id="rId4"/>
              </a:rPr>
              <a:t>https://www.egetolgayaltinay.com/lessons/815</a:t>
            </a:r>
            <a:r>
              <a:rPr lang="tr-TR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0615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CB85C-9981-A66A-20D9-5D1B38487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0C8556C-ABEA-E9B6-FB2D-77EC5688B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3" y="91089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082DE27-8EFB-42C0-257C-C760FCC4A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1" y="2083908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8C76EAD-A959-2579-D715-BAED2FC32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3" y="3076817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50B6F2-BACD-2B9D-A206-3C6373110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1" y="4249835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C5403A2-27E3-D1A5-79D4-EAD83C05CEA2}"/>
              </a:ext>
            </a:extLst>
          </p:cNvPr>
          <p:cNvSpPr txBox="1"/>
          <p:nvPr/>
        </p:nvSpPr>
        <p:spPr>
          <a:xfrm>
            <a:off x="2357879" y="1076539"/>
            <a:ext cx="3987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8.1 Invitation Card - Spin the Wheel</a:t>
            </a:r>
          </a:p>
          <a:p>
            <a:r>
              <a:rPr lang="en-US" dirty="0">
                <a:hlinkClick r:id="rId5"/>
              </a:rPr>
              <a:t>https://www.egetolgayaltinay.com/lessons/838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72CCE18-3C7A-6AB8-3B71-1581C5AAD497}"/>
              </a:ext>
            </a:extLst>
          </p:cNvPr>
          <p:cNvSpPr txBox="1"/>
          <p:nvPr/>
        </p:nvSpPr>
        <p:spPr>
          <a:xfrm>
            <a:off x="8366134" y="2249557"/>
            <a:ext cx="36041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8.1 Good Personal Traits - Open the box</a:t>
            </a:r>
          </a:p>
          <a:p>
            <a:r>
              <a:rPr lang="en-US" dirty="0">
                <a:hlinkClick r:id="rId6"/>
              </a:rPr>
              <a:t>https://www.egetolgayaltinay.com/lessons/839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0C0E58-D526-5438-2972-56D74E579D7B}"/>
              </a:ext>
            </a:extLst>
          </p:cNvPr>
          <p:cNvSpPr txBox="1"/>
          <p:nvPr/>
        </p:nvSpPr>
        <p:spPr>
          <a:xfrm>
            <a:off x="2357879" y="3380804"/>
            <a:ext cx="3987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8.1 Bad Personal Traits - Open the box</a:t>
            </a:r>
          </a:p>
          <a:p>
            <a:r>
              <a:rPr lang="en-US" dirty="0">
                <a:hlinkClick r:id="rId7"/>
              </a:rPr>
              <a:t>https://www.egetolgayaltinay.com/lessons/840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4723F8-8D26-DF43-408C-34A1BF72D663}"/>
              </a:ext>
            </a:extLst>
          </p:cNvPr>
          <p:cNvSpPr txBox="1"/>
          <p:nvPr/>
        </p:nvSpPr>
        <p:spPr>
          <a:xfrm>
            <a:off x="8366134" y="4553822"/>
            <a:ext cx="36041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8.1 Important Structures - Open the Box</a:t>
            </a:r>
          </a:p>
          <a:p>
            <a:r>
              <a:rPr lang="en-US" dirty="0">
                <a:hlinkClick r:id="rId8"/>
              </a:rPr>
              <a:t>https://www.egetolgayaltinay.com/lessons/841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95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BC986-FAC7-3615-B794-017D557E9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131A21D-7BC7-7DED-295B-B4F3BEB7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864708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37255A8-5CC2-8EDF-085F-DDA9B5502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2818199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1B9DDDD-5E97-B581-5128-CAF912DDD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477169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22DC070-E7F8-60A6-AEAB-3473CA3984DB}"/>
              </a:ext>
            </a:extLst>
          </p:cNvPr>
          <p:cNvSpPr txBox="1"/>
          <p:nvPr/>
        </p:nvSpPr>
        <p:spPr>
          <a:xfrm>
            <a:off x="5064133" y="124274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8.2 Frequency Adverbs - Spin the Box</a:t>
            </a:r>
          </a:p>
          <a:p>
            <a:r>
              <a:rPr lang="en-US" dirty="0">
                <a:hlinkClick r:id="rId5"/>
              </a:rPr>
              <a:t>https://www.egetolgayaltinay.com/lessons/842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A2DAEAF-1AAE-F075-3978-BE504CEF1D52}"/>
              </a:ext>
            </a:extLst>
          </p:cNvPr>
          <p:cNvSpPr txBox="1"/>
          <p:nvPr/>
        </p:nvSpPr>
        <p:spPr>
          <a:xfrm>
            <a:off x="5064133" y="333473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8.2 Free Time Activities - Open the Box</a:t>
            </a:r>
          </a:p>
          <a:p>
            <a:r>
              <a:rPr lang="en-US" dirty="0">
                <a:hlinkClick r:id="rId6"/>
              </a:rPr>
              <a:t>https://www.egetolgayaltinay.com/lessons/843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CFC34B5-C1DE-8C17-2D6C-FB11ECB648D8}"/>
              </a:ext>
            </a:extLst>
          </p:cNvPr>
          <p:cNvSpPr txBox="1"/>
          <p:nvPr/>
        </p:nvSpPr>
        <p:spPr>
          <a:xfrm>
            <a:off x="5064133" y="5288229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8.2 Daily Routines - Spin the Wheel</a:t>
            </a:r>
          </a:p>
          <a:p>
            <a:r>
              <a:rPr lang="en-US" dirty="0">
                <a:hlinkClick r:id="rId7"/>
              </a:rPr>
              <a:t>https://www.egetolgayaltinay.com/lessons/844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11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97351-F554-0161-20B4-0E4EA789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178F8CD-E923-60DB-F6BE-7252EEE09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864708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1FE18F3-C3C8-46A1-91C3-A374AE4D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2818199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0322827-F2AD-5E04-18FC-1E73C130F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477169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4F3A7A2-F7A7-2E06-2671-0E8C23F1360E}"/>
              </a:ext>
            </a:extLst>
          </p:cNvPr>
          <p:cNvSpPr txBox="1"/>
          <p:nvPr/>
        </p:nvSpPr>
        <p:spPr>
          <a:xfrm>
            <a:off x="5064133" y="124274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8.3 Food Quantifiers - Spin the Wheel</a:t>
            </a:r>
          </a:p>
          <a:p>
            <a:r>
              <a:rPr lang="en-US" dirty="0">
                <a:hlinkClick r:id="rId5"/>
              </a:rPr>
              <a:t>https://www.egetolgayaltinay.com/lessons/845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2EEE72D-8F44-C23C-5D44-C3E8A68F7EA6}"/>
              </a:ext>
            </a:extLst>
          </p:cNvPr>
          <p:cNvSpPr txBox="1"/>
          <p:nvPr/>
        </p:nvSpPr>
        <p:spPr>
          <a:xfrm>
            <a:off x="5064133" y="333473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8.3 Tools in the Kitchen - Open the Box</a:t>
            </a:r>
          </a:p>
          <a:p>
            <a:r>
              <a:rPr lang="en-US" dirty="0">
                <a:hlinkClick r:id="rId6"/>
              </a:rPr>
              <a:t>https://www.egetolgayaltinay.com/lessons/846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616AD2D-6EB1-0DF4-1840-6EB44782C72A}"/>
              </a:ext>
            </a:extLst>
          </p:cNvPr>
          <p:cNvSpPr txBox="1"/>
          <p:nvPr/>
        </p:nvSpPr>
        <p:spPr>
          <a:xfrm>
            <a:off x="5064133" y="5288229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8.3 Describing Process Part I - Spin the Wheel</a:t>
            </a:r>
          </a:p>
          <a:p>
            <a:r>
              <a:rPr lang="en-US" dirty="0">
                <a:hlinkClick r:id="rId7"/>
              </a:rPr>
              <a:t>https://www.egetolgayaltinay.com/lessons/847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57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AC63D-8488-603B-6860-068D14C32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67CAD88-CF64-C0E8-5CA6-E0C46001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864708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DA2A78A-6220-FD9D-4B8F-326B0D758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481847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3F85D5A-AB1E-77F0-45CE-ADAA9110D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2841592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7CDD4A6-6D65-1CED-72DF-91EC7E52AC56}"/>
              </a:ext>
            </a:extLst>
          </p:cNvPr>
          <p:cNvSpPr txBox="1"/>
          <p:nvPr/>
        </p:nvSpPr>
        <p:spPr>
          <a:xfrm>
            <a:off x="5064133" y="124274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8.4 Emotions - Spin the wheel</a:t>
            </a:r>
          </a:p>
          <a:p>
            <a:r>
              <a:rPr lang="en-US" dirty="0">
                <a:hlinkClick r:id="rId5"/>
              </a:rPr>
              <a:t>https://www.egetolgayaltinay.com/lessons/848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B0788FE-C8B0-3654-1B00-C2FBA82A4A84}"/>
              </a:ext>
            </a:extLst>
          </p:cNvPr>
          <p:cNvSpPr txBox="1"/>
          <p:nvPr/>
        </p:nvSpPr>
        <p:spPr>
          <a:xfrm>
            <a:off x="5064133" y="333473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8.4 Smartphone Applications - Spin the wheel</a:t>
            </a:r>
          </a:p>
          <a:p>
            <a:r>
              <a:rPr lang="en-US" dirty="0">
                <a:hlinkClick r:id="rId6"/>
              </a:rPr>
              <a:t>https://www.egetolgayaltinay.com/lessons/849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2B25351-62B5-FC48-1691-916A2A49B4F7}"/>
              </a:ext>
            </a:extLst>
          </p:cNvPr>
          <p:cNvSpPr txBox="1"/>
          <p:nvPr/>
        </p:nvSpPr>
        <p:spPr>
          <a:xfrm>
            <a:off x="5064133" y="5288229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8.4 Call Center / Customer Service - Open the box</a:t>
            </a:r>
          </a:p>
          <a:p>
            <a:r>
              <a:rPr lang="en-US" dirty="0">
                <a:hlinkClick r:id="rId7"/>
              </a:rPr>
              <a:t>https://www.egetolgayaltinay.com/lessons/850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04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07824E-F8ED-8080-E9A5-2013B9CFC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ECDB84F-1435-34C5-63B1-A76A4326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864708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F9FE156-76A0-F583-9886-B8D27BFF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481847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4134A7D-2CD8-0D7F-66FC-BF08D88E2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07" y="2841592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9428808-8946-0A4D-7C94-8F2EB8336728}"/>
              </a:ext>
            </a:extLst>
          </p:cNvPr>
          <p:cNvSpPr txBox="1"/>
          <p:nvPr/>
        </p:nvSpPr>
        <p:spPr>
          <a:xfrm>
            <a:off x="5064133" y="124274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8.5 Verbs about Internet - Spin the wheel</a:t>
            </a:r>
          </a:p>
          <a:p>
            <a:r>
              <a:rPr lang="en-US" dirty="0">
                <a:hlinkClick r:id="rId5"/>
              </a:rPr>
              <a:t>https://www.egetolgayaltinay.com/lessons/851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79BCD74-9FEF-A7C0-7C85-79F0795466F0}"/>
              </a:ext>
            </a:extLst>
          </p:cNvPr>
          <p:cNvSpPr txBox="1"/>
          <p:nvPr/>
        </p:nvSpPr>
        <p:spPr>
          <a:xfrm>
            <a:off x="5064133" y="3334738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8.5 Words about the Internet - Spin the Wheel</a:t>
            </a:r>
          </a:p>
          <a:p>
            <a:r>
              <a:rPr lang="en-US" dirty="0">
                <a:hlinkClick r:id="rId6"/>
              </a:rPr>
              <a:t>https://www.egetolgayaltinay.com/lessons/852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CB3B537-B865-BAB1-AC83-30F58B5B10C2}"/>
              </a:ext>
            </a:extLst>
          </p:cNvPr>
          <p:cNvSpPr txBox="1"/>
          <p:nvPr/>
        </p:nvSpPr>
        <p:spPr>
          <a:xfrm>
            <a:off x="5064133" y="5288229"/>
            <a:ext cx="528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8.5 Clarifying the Meaning - Open the box</a:t>
            </a:r>
          </a:p>
          <a:p>
            <a:r>
              <a:rPr lang="en-US" dirty="0">
                <a:hlinkClick r:id="rId7"/>
              </a:rPr>
              <a:t>https://www.egetolgayaltinay.com/lessons/853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41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01F19F4-E6D2-31D6-ED77-680B71F6AAA5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8.2.2 - 8th Speaking Exam - Spin the Wheel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https://www.egetolgayaltinay.com/lessons/461</a:t>
            </a:r>
            <a:r>
              <a:rPr lang="tr-TR" sz="2400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F5AE09-CA40-421B-CB36-2A1675FAD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6729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4100E40-0341-7412-32A2-E28BA5914BC1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8.6 Adventures - Speaking Exam - (Spin the Wheel)</a:t>
            </a:r>
          </a:p>
          <a:p>
            <a:r>
              <a:rPr lang="en-US" dirty="0">
                <a:hlinkClick r:id="rId3"/>
              </a:rPr>
              <a:t>https://www.egetolgayaltinay.com/lessons/462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64116EC-608B-F0CD-0095-316285CD548E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8.6 Extreme Sports Places - Speaking Exam - (Open the Box)</a:t>
            </a:r>
          </a:p>
          <a:p>
            <a:r>
              <a:rPr lang="en-US" dirty="0">
                <a:hlinkClick r:id="rId4"/>
              </a:rPr>
              <a:t>https://www.egetolgayaltinay.com/lessons/463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F3C8CF-9DD4-4690-5AE9-363FAB5DC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F43E2AB-E2F7-5D07-C72B-2F7FC3397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8350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B3FAD7F-3FF1-4468-AACD-EF1D318FD7F6}"/>
              </a:ext>
            </a:extLst>
          </p:cNvPr>
          <p:cNvSpPr txBox="1"/>
          <p:nvPr/>
        </p:nvSpPr>
        <p:spPr>
          <a:xfrm>
            <a:off x="2827421" y="278266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8.7 </a:t>
            </a:r>
            <a:r>
              <a:rPr lang="en-US" dirty="0" err="1"/>
              <a:t>Accomodations</a:t>
            </a:r>
            <a:r>
              <a:rPr lang="en-US" dirty="0"/>
              <a:t>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https://www.egetolgayaltinay.com/lessons/464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CB041B5-8D45-2D99-2804-4AC578F18224}"/>
              </a:ext>
            </a:extLst>
          </p:cNvPr>
          <p:cNvSpPr txBox="1"/>
          <p:nvPr/>
        </p:nvSpPr>
        <p:spPr>
          <a:xfrm>
            <a:off x="3047198" y="563006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8.7 Tourist Attractions - Speaking Exam - (Flashcards)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https://www.egetolgayaltinay.com/lessons/465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A1F0B9-1730-0216-DA40-94113D425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3679123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4550680-B3B2-BAD7-9050-42BC4B0D1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985376"/>
            <a:ext cx="1661571" cy="1661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0437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6D6921E-E7C6-3191-E384-69A3E028C796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8.8 Rules - Speaking Exam - (Spin the Wheel)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https://www.egetolgayaltinay.com/lessons/467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6EE3EFF-57C7-C2D8-5493-794B1C77E23F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8.8 Household Chores - Speaking Exam - (Open the Box)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https://www.egetolgayaltinay.com/lessons/466</a:t>
            </a:r>
            <a:r>
              <a:rPr lang="tr-TR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49B1C7F-F6B0-E7A3-6F65-E91271973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104D68A-7120-00EA-2C34-C3D5D759A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21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D6884BE-7984-7EC5-89BA-B54664D961E5}"/>
              </a:ext>
            </a:extLst>
          </p:cNvPr>
          <p:cNvSpPr txBox="1"/>
          <p:nvPr/>
        </p:nvSpPr>
        <p:spPr>
          <a:xfrm>
            <a:off x="3934324" y="1173567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5.1 School Subjects - Spin the Wheel</a:t>
            </a:r>
          </a:p>
          <a:p>
            <a:r>
              <a:rPr lang="en-US" sz="2000" dirty="0">
                <a:hlinkClick r:id="rId3"/>
              </a:rPr>
              <a:t>https://www.egetolgayaltinay.com/lessons/800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C495E0-5ACB-A6F8-2FF6-BD0AED66F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795287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B3B1D42-A97A-05BC-CBEE-39F28ECE4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2805363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3F394A3-12D4-85EC-346A-AB3ACFE32120}"/>
              </a:ext>
            </a:extLst>
          </p:cNvPr>
          <p:cNvSpPr txBox="1"/>
          <p:nvPr/>
        </p:nvSpPr>
        <p:spPr>
          <a:xfrm>
            <a:off x="3934324" y="3183643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5.1 ALL Countries - Spin the wheel</a:t>
            </a:r>
          </a:p>
          <a:p>
            <a:r>
              <a:rPr lang="en-US" sz="2000" dirty="0">
                <a:hlinkClick r:id="rId5"/>
              </a:rPr>
              <a:t>https://www.egetolgayaltinay.com/lessons/801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CD1795F-2F4B-D175-AE15-35D7A25A4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65" y="4940982"/>
            <a:ext cx="1486902" cy="148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8CD126C-9A5D-61FF-B312-C510D5EA8F59}"/>
              </a:ext>
            </a:extLst>
          </p:cNvPr>
          <p:cNvSpPr txBox="1"/>
          <p:nvPr/>
        </p:nvSpPr>
        <p:spPr>
          <a:xfrm>
            <a:off x="5376510" y="5168065"/>
            <a:ext cx="3979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5.1 ALL Nationalities - Open the Box</a:t>
            </a:r>
          </a:p>
          <a:p>
            <a:r>
              <a:rPr lang="en-US" sz="2000" dirty="0">
                <a:hlinkClick r:id="rId7"/>
              </a:rPr>
              <a:t>https://www.egetolgayaltinay.com/lessons/802</a:t>
            </a:r>
            <a:r>
              <a:rPr lang="tr-TR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6768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0BC1565-A881-A667-FBC3-074F84AFB0E3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8.9 Inventions -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https://www.egetolgayaltinay.com/lessons/468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3C541F9-BB7B-7DD6-52FE-BCD6936AF376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8.9 Professions about Science - Speaking Exam - (Open the box)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https://www.egetolgayaltinay.com/lessons/469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1A8CADF-91EE-3737-0E37-7AA8F3E0F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0185951-628F-EEE6-8D6A-220204478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83871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5514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C22753-3C04-3F1A-6B11-2D135EB94B36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8.10 Possible Problems - Speaking Exam - (Spin the Wheel)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https://www.egetolgayaltinay.com/lessons/470</a:t>
            </a:r>
            <a:r>
              <a:rPr lang="tr-TR" sz="2400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BA9730-9628-2588-2370-B99121953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299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9E0FA2-831A-3A44-6219-154EAECD2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A7F7BEC-00BB-7A4E-1589-2E433EA5D820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41A8552-3404-CF05-925A-6B2EACE8D359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C22702A-AF09-8B5D-8043-F7739ACF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8A3E8F6-0EB6-9D33-9D18-ED334210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EEE60-6409-5636-A9DB-21A51932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8E23A00-71BA-A7AC-CF3F-293A32B54681}"/>
              </a:ext>
            </a:extLst>
          </p:cNvPr>
          <p:cNvSpPr txBox="1"/>
          <p:nvPr/>
        </p:nvSpPr>
        <p:spPr>
          <a:xfrm>
            <a:off x="3934324" y="1173567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5.2 Giving Directions / Prepositions (Spin the Wheel)</a:t>
            </a:r>
          </a:p>
          <a:p>
            <a:r>
              <a:rPr lang="en-US" sz="2000" dirty="0">
                <a:hlinkClick r:id="rId3"/>
              </a:rPr>
              <a:t>https://www.egetolgayaltinay.com/lessons/803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AFB27ED-63B4-DAD1-2451-F4F7F3B1E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795287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57C9619-2BC3-CDFB-DC98-92DBBCEBA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2805363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F96C986-D5B9-F90B-9236-F3DB420C3DA0}"/>
              </a:ext>
            </a:extLst>
          </p:cNvPr>
          <p:cNvSpPr txBox="1"/>
          <p:nvPr/>
        </p:nvSpPr>
        <p:spPr>
          <a:xfrm>
            <a:off x="3934324" y="3183643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5.2 Preposition of Place - Spin the Wheel</a:t>
            </a:r>
          </a:p>
          <a:p>
            <a:r>
              <a:rPr lang="en-US" sz="2000" dirty="0">
                <a:hlinkClick r:id="rId5"/>
              </a:rPr>
              <a:t>https://www.egetolgayaltinay.com/lessons/804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EFDE85C-5736-FCFE-D19D-0C14C8F04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65" y="4940982"/>
            <a:ext cx="1486902" cy="148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41E30A9-0975-9588-433D-68A831F60D8C}"/>
              </a:ext>
            </a:extLst>
          </p:cNvPr>
          <p:cNvSpPr txBox="1"/>
          <p:nvPr/>
        </p:nvSpPr>
        <p:spPr>
          <a:xfrm>
            <a:off x="5376510" y="5168065"/>
            <a:ext cx="3979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5.2 Places - Open the Box</a:t>
            </a:r>
          </a:p>
          <a:p>
            <a:r>
              <a:rPr lang="en-US" sz="2000" dirty="0">
                <a:hlinkClick r:id="rId7"/>
              </a:rPr>
              <a:t>https://www.egetolgayaltinay.com/lessons/805</a:t>
            </a:r>
            <a:r>
              <a:rPr lang="tr-TR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22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B3A54-8429-F6E6-1060-BF546941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7000390-CFDF-7882-77E5-67599B6F18EE}"/>
              </a:ext>
            </a:extLst>
          </p:cNvPr>
          <p:cNvSpPr txBox="1"/>
          <p:nvPr/>
        </p:nvSpPr>
        <p:spPr>
          <a:xfrm>
            <a:off x="3934324" y="1173567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5.3 Can / Can't - Spin the Wheel</a:t>
            </a:r>
          </a:p>
          <a:p>
            <a:r>
              <a:rPr lang="en-US" sz="2000" dirty="0">
                <a:hlinkClick r:id="rId3"/>
              </a:rPr>
              <a:t>https://www.egetolgayaltinay.com/lessons/806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452A72C-CB1F-833D-145D-82AD52ED1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795287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B065D00-662C-D55A-36AB-496F1A7F80CE}"/>
              </a:ext>
            </a:extLst>
          </p:cNvPr>
          <p:cNvSpPr txBox="1"/>
          <p:nvPr/>
        </p:nvSpPr>
        <p:spPr>
          <a:xfrm>
            <a:off x="3934324" y="3183643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5.3 Hobbies - Open the Box</a:t>
            </a:r>
          </a:p>
          <a:p>
            <a:r>
              <a:rPr lang="en-US" sz="2000" dirty="0">
                <a:hlinkClick r:id="rId5"/>
              </a:rPr>
              <a:t>https://www.egetolgayaltinay.com/lessons/807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5FD1991-1625-70ED-EA11-12AD80D6B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65" y="4940982"/>
            <a:ext cx="1486902" cy="148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57F720A-14E7-90BA-F60E-42B12D9A95A7}"/>
              </a:ext>
            </a:extLst>
          </p:cNvPr>
          <p:cNvSpPr txBox="1"/>
          <p:nvPr/>
        </p:nvSpPr>
        <p:spPr>
          <a:xfrm>
            <a:off x="5376510" y="5168065"/>
            <a:ext cx="3979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5.3 Games - Open the Box</a:t>
            </a:r>
          </a:p>
          <a:p>
            <a:r>
              <a:rPr lang="en-US" sz="2000" dirty="0">
                <a:hlinkClick r:id="rId7"/>
              </a:rPr>
              <a:t>https://www.egetolgayaltinay.com/lessons/808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EF982E7-09B1-9B4A-A0DC-25400152C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2794135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63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73F42-2BD0-832C-B7F9-4F6739D4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3E5714D-3DAA-56B7-4A9C-6EF301426639}"/>
              </a:ext>
            </a:extLst>
          </p:cNvPr>
          <p:cNvSpPr txBox="1"/>
          <p:nvPr/>
        </p:nvSpPr>
        <p:spPr>
          <a:xfrm>
            <a:off x="3934324" y="131255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5.4 Telling Time - Open the Box</a:t>
            </a:r>
          </a:p>
          <a:p>
            <a:r>
              <a:rPr lang="en-US" sz="2000" dirty="0">
                <a:hlinkClick r:id="rId3"/>
              </a:rPr>
              <a:t>https://www.egetolgayaltinay.com/lessons/809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91E1AE-F38E-1D2F-E640-6B7DE0BFB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280988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1E59D3F-A5BE-AB0C-DE2F-E59EFB2B374E}"/>
              </a:ext>
            </a:extLst>
          </p:cNvPr>
          <p:cNvSpPr txBox="1"/>
          <p:nvPr/>
        </p:nvSpPr>
        <p:spPr>
          <a:xfrm>
            <a:off x="3934324" y="329564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5.4 Numbers (Spin the Wheel)</a:t>
            </a:r>
          </a:p>
          <a:p>
            <a:r>
              <a:rPr lang="en-US" sz="2000" dirty="0">
                <a:hlinkClick r:id="rId5"/>
              </a:rPr>
              <a:t>https://www.egetolgayaltinay.com/lessons/810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25D046B-2EF9-40F6-64D0-D3F7D539F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4792983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147942D-BD51-960A-AA52-8CFB00CD1C15}"/>
              </a:ext>
            </a:extLst>
          </p:cNvPr>
          <p:cNvSpPr txBox="1"/>
          <p:nvPr/>
        </p:nvSpPr>
        <p:spPr>
          <a:xfrm>
            <a:off x="3934324" y="5278745"/>
            <a:ext cx="5634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5.4 Daily Routines - Open the box</a:t>
            </a:r>
          </a:p>
          <a:p>
            <a:r>
              <a:rPr lang="en-US" sz="2000" dirty="0">
                <a:hlinkClick r:id="rId7"/>
              </a:rPr>
              <a:t>https://www.egetolgayaltinay.com/lessons/811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025208C-C6B2-042B-3EF3-0F357C501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82679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550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F1FB6-D32E-CF13-29ED-76655C91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6ADBE93-1CA2-0043-6025-A2733B062231}"/>
              </a:ext>
            </a:extLst>
          </p:cNvPr>
          <p:cNvSpPr txBox="1"/>
          <p:nvPr/>
        </p:nvSpPr>
        <p:spPr>
          <a:xfrm>
            <a:off x="3934324" y="1312552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5.5 Body Parts - Open the Box</a:t>
            </a:r>
          </a:p>
          <a:p>
            <a:r>
              <a:rPr lang="en-US" sz="2000" dirty="0">
                <a:hlinkClick r:id="rId3"/>
              </a:rPr>
              <a:t>https://www.egetolgayaltinay.com/lessons/812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1259BF-3728-E239-27D8-786F706BF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2809886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82259FB-9413-ED21-964E-A43E8F4C64FB}"/>
              </a:ext>
            </a:extLst>
          </p:cNvPr>
          <p:cNvSpPr txBox="1"/>
          <p:nvPr/>
        </p:nvSpPr>
        <p:spPr>
          <a:xfrm>
            <a:off x="3934324" y="3295648"/>
            <a:ext cx="721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5.5 Illnesses and Health Problems - Spin the Wheel</a:t>
            </a:r>
          </a:p>
          <a:p>
            <a:r>
              <a:rPr lang="en-US" sz="2000" dirty="0">
                <a:hlinkClick r:id="rId5"/>
              </a:rPr>
              <a:t>https://www.egetolgayaltinay.com/lessons/813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A3D8D39-2060-8EE7-A390-C66C1E17B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4792983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2BF70C2-2194-5958-18E7-4EE1F27AB616}"/>
              </a:ext>
            </a:extLst>
          </p:cNvPr>
          <p:cNvSpPr txBox="1"/>
          <p:nvPr/>
        </p:nvSpPr>
        <p:spPr>
          <a:xfrm>
            <a:off x="3934324" y="5278745"/>
            <a:ext cx="5634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5.5 Suggestions - Open the Box</a:t>
            </a:r>
          </a:p>
          <a:p>
            <a:r>
              <a:rPr lang="en-US" sz="2000" dirty="0">
                <a:hlinkClick r:id="rId7"/>
              </a:rPr>
              <a:t>https://www.egetolgayaltinay.com/lessons/814</a:t>
            </a:r>
            <a:r>
              <a:rPr lang="tr-TR" sz="2000" dirty="0"/>
              <a:t> </a:t>
            </a:r>
            <a:endParaRPr lang="en-US" sz="20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5DC0D57-E1E5-3DA5-D512-3781834C4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5" y="826790"/>
            <a:ext cx="1679410" cy="16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924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1962</Words>
  <Application>Microsoft Office PowerPoint</Application>
  <PresentationFormat>Geniş ekran</PresentationFormat>
  <Paragraphs>197</Paragraphs>
  <Slides>52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20</cp:revision>
  <dcterms:created xsi:type="dcterms:W3CDTF">2024-05-19T09:49:35Z</dcterms:created>
  <dcterms:modified xsi:type="dcterms:W3CDTF">2024-10-15T15:26:20Z</dcterms:modified>
</cp:coreProperties>
</file>