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77" r:id="rId7"/>
    <p:sldId id="260" r:id="rId8"/>
    <p:sldId id="261" r:id="rId9"/>
    <p:sldId id="262" r:id="rId10"/>
    <p:sldId id="278" r:id="rId11"/>
    <p:sldId id="267" r:id="rId12"/>
    <p:sldId id="287" r:id="rId13"/>
    <p:sldId id="263" r:id="rId14"/>
    <p:sldId id="264" r:id="rId15"/>
    <p:sldId id="265" r:id="rId16"/>
    <p:sldId id="266" r:id="rId17"/>
    <p:sldId id="269" r:id="rId18"/>
    <p:sldId id="270" r:id="rId19"/>
    <p:sldId id="271" r:id="rId20"/>
    <p:sldId id="279" r:id="rId21"/>
    <p:sldId id="272" r:id="rId22"/>
    <p:sldId id="274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9" r:id="rId31"/>
    <p:sldId id="275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6: MOVIES" id="{E276B6B3-A644-4853-B4F0-49C2064DEC05}">
          <p14:sldIdLst>
            <p14:sldId id="256"/>
            <p14:sldId id="288"/>
          </p14:sldIdLst>
        </p14:section>
        <p14:section name="MOVIE TYPES" id="{B1B90312-6581-459E-8237-7F67D156C98C}">
          <p14:sldIdLst>
            <p14:sldId id="257"/>
            <p14:sldId id="258"/>
            <p14:sldId id="259"/>
            <p14:sldId id="277"/>
          </p14:sldIdLst>
        </p14:section>
        <p14:section name="Opinions about Movies" id="{EF101548-FBAF-43AF-84D6-A2963780E750}">
          <p14:sldIdLst>
            <p14:sldId id="260"/>
            <p14:sldId id="261"/>
            <p14:sldId id="262"/>
            <p14:sldId id="278"/>
          </p14:sldIdLst>
        </p14:section>
        <p14:section name="Talking About Movies" id="{EF07B1C6-38EE-44CA-9A72-C873EB1F4F78}">
          <p14:sldIdLst>
            <p14:sldId id="267"/>
            <p14:sldId id="287"/>
          </p14:sldIdLst>
        </p14:section>
        <p14:section name="Movie Posters" id="{51C98E61-EA0F-43CD-9CC9-D9FD79D13156}">
          <p14:sldIdLst>
            <p14:sldId id="263"/>
            <p14:sldId id="264"/>
            <p14:sldId id="265"/>
            <p14:sldId id="266"/>
          </p14:sldIdLst>
        </p14:section>
        <p14:section name="Likes/Dislikes" id="{1EA0BE18-42AD-45D9-ACEB-3FAF9306795D}">
          <p14:sldIdLst>
            <p14:sldId id="269"/>
            <p14:sldId id="270"/>
            <p14:sldId id="271"/>
          </p14:sldIdLst>
        </p14:section>
        <p14:section name="Vocabulary Game" id="{750841E1-6000-4860-B2C6-D22BEBB246B5}">
          <p14:sldIdLst>
            <p14:sldId id="279"/>
          </p14:sldIdLst>
        </p14:section>
        <p14:section name="Other Games" id="{2BDF0028-CD64-4ECA-B639-73A9ED7D6B0E}">
          <p14:sldIdLst>
            <p14:sldId id="272"/>
          </p14:sldIdLst>
        </p14:section>
        <p14:section name="Sample Questions" id="{330658F6-5925-4550-B05F-2CA0C6618F67}">
          <p14:sldIdLst>
            <p14:sldId id="274"/>
            <p14:sldId id="281"/>
            <p14:sldId id="280"/>
            <p14:sldId id="282"/>
            <p14:sldId id="283"/>
            <p14:sldId id="284"/>
            <p14:sldId id="285"/>
            <p14:sldId id="286"/>
            <p14:sldId id="289"/>
          </p14:sldIdLst>
        </p14:section>
        <p14:section name="Thank you! :)" id="{F965A843-53D4-495E-B5C4-BA7FC060E1DB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B02"/>
    <a:srgbClr val="FDA10B"/>
    <a:srgbClr val="FF3300"/>
    <a:srgbClr val="FEC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DD4293-D1A1-1753-05CE-C69B951CD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B6EA694-A1E8-3DA2-307E-56D30036E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CD55A6-30CA-3826-77B9-A3FF342F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854CF1-B9DC-B058-0A43-849C0481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F4DDDD-50D7-9B58-4B02-22CDDA99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67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BD9FCF-2303-8091-BED2-D5BB9F2E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D848623-05BB-8B2D-6D18-043BF5421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3E41C3-B7CB-FE57-D4B4-88622C76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54E431-B155-B858-621B-BD4A58D0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DD8053-B1AA-92F5-7F45-B7403EC8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60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0E98AF4-C98C-FCFA-3EC2-42F558CD5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72D77D1-6682-95F1-80D7-B61520939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85E800-9D2B-E5C5-5E0F-6EBBEDF4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DA762C-E4D8-45A0-88ED-36542690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DE9FD4-5409-ED4C-308B-2695B261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96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61163-FB81-9D60-67FC-92661884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868676-6EEE-18DE-597B-06B7A5E1F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E609AE-5462-6667-7003-B6288052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BD9454-7A7D-D029-E2FA-E9FDC9F0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17DDF1-DA1D-0575-F1C1-91DBEC73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34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7EBCB2-C3E0-C586-7969-9C94CA97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A4547D-8EBC-88DB-7C41-2A1749352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DD3DD0-BB06-B5DC-E9F6-F25B56E2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4D5963-13E1-1386-D5A5-A89ABE83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47B4CF-8D0D-ACC5-1177-9B38291B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81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17109E-6AE0-D306-6213-EC5B8A70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6CCDF8-9762-3153-B513-A4B4E5ED1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BE584CB-4437-E1CB-58EA-D92ECA236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303479-2959-8EFB-11BC-8D49C23C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FB2963-E97F-272E-3DA9-62A3E0DD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DB9710-12DE-5DF2-3C0A-B95FB3A6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3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6F8074-7C6B-B343-FA24-E35AAB32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CB2B6F-2C06-D1DC-FE18-59E0D54A0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200C6EF-C618-D24F-9363-86D325121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327BBE5-921F-FA0F-D35A-55BE26C60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659C19D-409E-084A-79DB-7FDCDD668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D0B43E9-E376-6359-ED35-8B31B883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3CAB0AF-12D8-21DA-7FAA-1D50EBA4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E39D1E9-34B8-F06A-990C-B70C1D17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18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E617D0-6F00-6118-9F21-78F0C939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1678C22-C83A-919F-6D55-7EBFF2BB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FFF0225-070D-73A4-61C7-E63AA596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0C4745B-4879-83B6-5503-D5CD8AD6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64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FE7EB34-E452-C3FC-0D27-9059BD48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BE704C-0C3C-6E20-930F-815EF78B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FDBB6B0-1B7B-5748-1B9B-77BC9E77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40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3C600-818B-35BF-8162-8251140F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1802FD-A839-11C3-0073-435625D1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6D1095-478A-AA7C-DB6C-01C85442C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41AA12F-6298-9CA8-DC23-947622F9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8B2860C-948B-2BAB-69B0-30B14869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BB246EC-4D5E-37F7-C8C6-3386A416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FB2DB6-DA8B-7ED9-EF6F-CA835DDF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4C5A35-5EFE-04BA-4E5B-61A8EBA60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E2D5FB-DD90-3049-54F3-84841FDA9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2D901DB-16D1-AC08-4E8C-B2DDA0D3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56B7BA-E14D-1CBC-D5F4-8C7E9F0E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E401995-84CF-1223-BF45-55A22208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80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F60DD8B-8F74-EB4D-F852-A1133A85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A5ED3E-F054-5682-C64C-F8700A627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B9869D-8301-ED80-6A94-B77E69934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D4C8-EFC6-4C9B-8B1E-3494C81910E8}" type="datetimeFigureOut">
              <a:rPr lang="tr-TR" smtClean="0"/>
              <a:t>3.09.2024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3965F2-E998-778F-CF75-BA1A58B84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A803EB-0015-99C1-75EC-A4BF5654D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16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egetolgayaltinay.com/lessons/159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www.egetolgayaltinay.com/lessons/161" TargetMode="External"/><Relationship Id="rId4" Type="http://schemas.openxmlformats.org/officeDocument/2006/relationships/hyperlink" Target="https://www.egetolgayaltinay.com/lessons/16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etolgayaltinay.com/contents/11/5" TargetMode="Externa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79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41145C1-40E0-6E5F-F1E7-9F9CB3C6E03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https://www.egetolgayaltinay.com/lessons/157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723831-8052-D390-413F-167433CD1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262">
            <a:off x="7869268" y="2764675"/>
            <a:ext cx="33718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1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03F6C97-FE11-D0A9-9215-0B8D0B570AD5}"/>
              </a:ext>
            </a:extLst>
          </p:cNvPr>
          <p:cNvSpPr txBox="1"/>
          <p:nvPr/>
        </p:nvSpPr>
        <p:spPr>
          <a:xfrm>
            <a:off x="8091" y="-1106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Talking</a:t>
            </a:r>
            <a:r>
              <a:rPr lang="tr-TR" sz="3600" b="1" dirty="0"/>
              <a:t> </a:t>
            </a:r>
            <a:r>
              <a:rPr lang="tr-TR" sz="3600" b="1" dirty="0" err="1"/>
              <a:t>About</a:t>
            </a:r>
            <a:r>
              <a:rPr lang="tr-TR" sz="3600" b="1" dirty="0"/>
              <a:t> </a:t>
            </a:r>
            <a:r>
              <a:rPr lang="tr-TR" sz="3600" b="1" dirty="0" err="1"/>
              <a:t>Movies</a:t>
            </a:r>
            <a:r>
              <a:rPr lang="tr-TR" sz="3600" b="1" dirty="0"/>
              <a:t> (Filmler Hakkında Konuşurken)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E058094-CAB4-F052-25D4-4A4F63F92390}"/>
              </a:ext>
            </a:extLst>
          </p:cNvPr>
          <p:cNvSpPr txBox="1"/>
          <p:nvPr/>
        </p:nvSpPr>
        <p:spPr>
          <a:xfrm>
            <a:off x="129396" y="659544"/>
            <a:ext cx="754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Filmler hakkında konuşurken aşağıdaki sor kalıplarını kullanırız: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424077A-B5FF-D1CE-9CF9-A525E5297384}"/>
              </a:ext>
            </a:extLst>
          </p:cNvPr>
          <p:cNvSpPr txBox="1"/>
          <p:nvPr/>
        </p:nvSpPr>
        <p:spPr>
          <a:xfrm>
            <a:off x="396815" y="1414732"/>
            <a:ext cx="2355011" cy="46166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When</a:t>
            </a:r>
            <a:r>
              <a:rPr lang="tr-TR" sz="2400" b="1" dirty="0">
                <a:solidFill>
                  <a:schemeClr val="bg1"/>
                </a:solidFill>
              </a:rPr>
              <a:t> is it on?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9CACDA-FEA4-36C7-7F0A-908EB7ABA84C}"/>
              </a:ext>
            </a:extLst>
          </p:cNvPr>
          <p:cNvSpPr txBox="1"/>
          <p:nvPr/>
        </p:nvSpPr>
        <p:spPr>
          <a:xfrm>
            <a:off x="396815" y="2058837"/>
            <a:ext cx="4037162" cy="46166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do </a:t>
            </a:r>
            <a:r>
              <a:rPr lang="tr-TR" sz="2400" b="1" dirty="0" err="1">
                <a:solidFill>
                  <a:schemeClr val="bg1"/>
                </a:solidFill>
              </a:rPr>
              <a:t>you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think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about</a:t>
            </a:r>
            <a:r>
              <a:rPr lang="tr-TR" sz="2400" b="1" dirty="0">
                <a:solidFill>
                  <a:schemeClr val="bg1"/>
                </a:solidFill>
              </a:rPr>
              <a:t> …?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F3D810F-7EE8-B28D-AE08-8722822F0AE4}"/>
              </a:ext>
            </a:extLst>
          </p:cNvPr>
          <p:cNvSpPr txBox="1"/>
          <p:nvPr/>
        </p:nvSpPr>
        <p:spPr>
          <a:xfrm>
            <a:off x="396814" y="2702942"/>
            <a:ext cx="4399473" cy="461665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is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name of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E3A6DC5-F990-C2BA-0DD7-636FEE54A6FD}"/>
              </a:ext>
            </a:extLst>
          </p:cNvPr>
          <p:cNvSpPr txBox="1"/>
          <p:nvPr/>
        </p:nvSpPr>
        <p:spPr>
          <a:xfrm>
            <a:off x="396815" y="3347047"/>
            <a:ext cx="4399472" cy="46166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type</a:t>
            </a:r>
            <a:r>
              <a:rPr lang="tr-TR" sz="2400" b="1" dirty="0">
                <a:solidFill>
                  <a:schemeClr val="bg1"/>
                </a:solidFill>
              </a:rPr>
              <a:t> of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 is it?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D385A6F-2DA4-8354-E35C-FBC2C865583D}"/>
              </a:ext>
            </a:extLst>
          </p:cNvPr>
          <p:cNvSpPr txBox="1"/>
          <p:nvPr/>
        </p:nvSpPr>
        <p:spPr>
          <a:xfrm>
            <a:off x="396815" y="3997399"/>
            <a:ext cx="4399472" cy="46166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is </a:t>
            </a:r>
            <a:r>
              <a:rPr lang="tr-TR" sz="2400" b="1" dirty="0" err="1">
                <a:solidFill>
                  <a:schemeClr val="bg1"/>
                </a:solidFill>
              </a:rPr>
              <a:t>your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favorite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DB8CEEA-B419-B4E3-E70E-EF0A741DD8CA}"/>
              </a:ext>
            </a:extLst>
          </p:cNvPr>
          <p:cNvSpPr txBox="1"/>
          <p:nvPr/>
        </p:nvSpPr>
        <p:spPr>
          <a:xfrm>
            <a:off x="396815" y="4641504"/>
            <a:ext cx="4399472" cy="46166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Who</a:t>
            </a:r>
            <a:r>
              <a:rPr lang="tr-TR" sz="2400" b="1" dirty="0">
                <a:solidFill>
                  <a:schemeClr val="bg1"/>
                </a:solidFill>
              </a:rPr>
              <a:t> is </a:t>
            </a:r>
            <a:r>
              <a:rPr lang="tr-TR" sz="2400" b="1" dirty="0" err="1">
                <a:solidFill>
                  <a:schemeClr val="bg1"/>
                </a:solidFill>
              </a:rPr>
              <a:t>favorite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character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89A636F-739C-EBA6-624E-A3341948D814}"/>
              </a:ext>
            </a:extLst>
          </p:cNvPr>
          <p:cNvSpPr txBox="1"/>
          <p:nvPr/>
        </p:nvSpPr>
        <p:spPr>
          <a:xfrm>
            <a:off x="396816" y="5316180"/>
            <a:ext cx="4399472" cy="461665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is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about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C1FB712-0D86-4819-CB48-F976F3B2810E}"/>
              </a:ext>
            </a:extLst>
          </p:cNvPr>
          <p:cNvSpPr txBox="1"/>
          <p:nvPr/>
        </p:nvSpPr>
        <p:spPr>
          <a:xfrm>
            <a:off x="396815" y="5960285"/>
            <a:ext cx="4261449" cy="46166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time is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D13DB2DF-2E9E-DC0C-CCC1-2A34D475D2C1}"/>
              </a:ext>
            </a:extLst>
          </p:cNvPr>
          <p:cNvSpPr/>
          <p:nvPr/>
        </p:nvSpPr>
        <p:spPr>
          <a:xfrm>
            <a:off x="2941608" y="1457662"/>
            <a:ext cx="724619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9D3EFA2-F4F3-0F58-0D4F-2FDCC9E574C4}"/>
              </a:ext>
            </a:extLst>
          </p:cNvPr>
          <p:cNvSpPr/>
          <p:nvPr/>
        </p:nvSpPr>
        <p:spPr>
          <a:xfrm>
            <a:off x="4543245" y="2124669"/>
            <a:ext cx="724619" cy="369332"/>
          </a:xfrm>
          <a:prstGeom prst="rightArrow">
            <a:avLst/>
          </a:prstGeom>
          <a:solidFill>
            <a:srgbClr val="C55A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64CE5FCD-B9A9-453F-31E0-442401E85B92}"/>
              </a:ext>
            </a:extLst>
          </p:cNvPr>
          <p:cNvSpPr/>
          <p:nvPr/>
        </p:nvSpPr>
        <p:spPr>
          <a:xfrm>
            <a:off x="4905554" y="2749108"/>
            <a:ext cx="724619" cy="3693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F1C664AD-E642-31C4-575E-2C70A7B348FA}"/>
              </a:ext>
            </a:extLst>
          </p:cNvPr>
          <p:cNvSpPr/>
          <p:nvPr/>
        </p:nvSpPr>
        <p:spPr>
          <a:xfrm>
            <a:off x="4905554" y="3383086"/>
            <a:ext cx="724619" cy="3693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6D604D45-40A2-3636-B2DE-BDE617ED160D}"/>
              </a:ext>
            </a:extLst>
          </p:cNvPr>
          <p:cNvSpPr/>
          <p:nvPr/>
        </p:nvSpPr>
        <p:spPr>
          <a:xfrm>
            <a:off x="4905553" y="4029567"/>
            <a:ext cx="724619" cy="369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FD14847F-B8AD-C391-6451-6B7299952766}"/>
              </a:ext>
            </a:extLst>
          </p:cNvPr>
          <p:cNvSpPr/>
          <p:nvPr/>
        </p:nvSpPr>
        <p:spPr>
          <a:xfrm>
            <a:off x="4905553" y="4663545"/>
            <a:ext cx="724619" cy="3693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3ECD49A8-5393-1F53-30F5-E6D1EF93EE76}"/>
              </a:ext>
            </a:extLst>
          </p:cNvPr>
          <p:cNvSpPr/>
          <p:nvPr/>
        </p:nvSpPr>
        <p:spPr>
          <a:xfrm>
            <a:off x="4963061" y="5362346"/>
            <a:ext cx="724619" cy="3693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B19CC8F2-BFC0-B554-B820-1F98A1A76BBE}"/>
              </a:ext>
            </a:extLst>
          </p:cNvPr>
          <p:cNvSpPr/>
          <p:nvPr/>
        </p:nvSpPr>
        <p:spPr>
          <a:xfrm>
            <a:off x="4845168" y="5996324"/>
            <a:ext cx="724619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A073C2A-15E5-1520-95E3-56C65EF74E85}"/>
              </a:ext>
            </a:extLst>
          </p:cNvPr>
          <p:cNvSpPr txBox="1"/>
          <p:nvPr/>
        </p:nvSpPr>
        <p:spPr>
          <a:xfrm>
            <a:off x="3761117" y="1414732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 zaman gösterimde?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4BA2CC0-689A-6BDE-7FB7-DF09C3DB89A0}"/>
              </a:ext>
            </a:extLst>
          </p:cNvPr>
          <p:cNvSpPr txBox="1"/>
          <p:nvPr/>
        </p:nvSpPr>
        <p:spPr>
          <a:xfrm>
            <a:off x="5377131" y="2086423"/>
            <a:ext cx="507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…….... hakkında ne düşünüyorsun?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FAC8A829-A8AD-5B3C-E339-6F7D335002A6}"/>
              </a:ext>
            </a:extLst>
          </p:cNvPr>
          <p:cNvSpPr txBox="1"/>
          <p:nvPr/>
        </p:nvSpPr>
        <p:spPr>
          <a:xfrm>
            <a:off x="5772509" y="2702941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Filmin adı nedir?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96273D29-6CFD-D6E8-64CF-F3F7FD699044}"/>
              </a:ext>
            </a:extLst>
          </p:cNvPr>
          <p:cNvSpPr txBox="1"/>
          <p:nvPr/>
        </p:nvSpPr>
        <p:spPr>
          <a:xfrm>
            <a:off x="5739440" y="3373273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Filmin türü nedir?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3FE2F994-E07A-615E-EA5C-D50A0D44701C}"/>
              </a:ext>
            </a:extLst>
          </p:cNvPr>
          <p:cNvSpPr txBox="1"/>
          <p:nvPr/>
        </p:nvSpPr>
        <p:spPr>
          <a:xfrm>
            <a:off x="5687680" y="3992141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En sevdiğin film nedir?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30A2B48D-21AB-690C-B6ED-3803F7D5D1CE}"/>
              </a:ext>
            </a:extLst>
          </p:cNvPr>
          <p:cNvSpPr txBox="1"/>
          <p:nvPr/>
        </p:nvSpPr>
        <p:spPr>
          <a:xfrm>
            <a:off x="5772508" y="4617378"/>
            <a:ext cx="452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En sevdiğin karakter kimdir?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AEA8E351-4321-5D74-E97F-2C35A91B6E92}"/>
              </a:ext>
            </a:extLst>
          </p:cNvPr>
          <p:cNvSpPr txBox="1"/>
          <p:nvPr/>
        </p:nvSpPr>
        <p:spPr>
          <a:xfrm>
            <a:off x="5772507" y="5317425"/>
            <a:ext cx="452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 ne hakkında?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2A3FD3E-4718-4EBA-9C7B-91A0B2B2ADAD}"/>
              </a:ext>
            </a:extLst>
          </p:cNvPr>
          <p:cNvSpPr txBox="1"/>
          <p:nvPr/>
        </p:nvSpPr>
        <p:spPr>
          <a:xfrm>
            <a:off x="5687680" y="5950157"/>
            <a:ext cx="452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 saat kaçta?</a:t>
            </a:r>
          </a:p>
        </p:txBody>
      </p:sp>
    </p:spTree>
    <p:extLst>
      <p:ext uri="{BB962C8B-B14F-4D97-AF65-F5344CB8AC3E}">
        <p14:creationId xmlns:p14="http://schemas.microsoft.com/office/powerpoint/2010/main" val="8598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41145C1-40E0-6E5F-F1E7-9F9CB3C6E03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https://www.egetolgayaltinay.com/lessons/158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4908D7-827E-ECA3-8F64-FAA74A689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936">
            <a:off x="8005311" y="2467155"/>
            <a:ext cx="3698139" cy="35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9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8C53FF5-618D-ED31-6732-9E25019175FB}"/>
              </a:ext>
            </a:extLst>
          </p:cNvPr>
          <p:cNvSpPr/>
          <p:nvPr/>
        </p:nvSpPr>
        <p:spPr>
          <a:xfrm>
            <a:off x="1915428" y="1946708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Name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D896899-C644-B516-B0AE-796AD24F8863}"/>
              </a:ext>
            </a:extLst>
          </p:cNvPr>
          <p:cNvSpPr/>
          <p:nvPr/>
        </p:nvSpPr>
        <p:spPr>
          <a:xfrm>
            <a:off x="1915428" y="2504972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Type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85C60C3-1647-4068-F6FE-9FF69B02F163}"/>
              </a:ext>
            </a:extLst>
          </p:cNvPr>
          <p:cNvSpPr/>
          <p:nvPr/>
        </p:nvSpPr>
        <p:spPr>
          <a:xfrm>
            <a:off x="6014185" y="1946708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adı)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E278A33-4072-F1DD-A8F4-8010A6AB0B1D}"/>
              </a:ext>
            </a:extLst>
          </p:cNvPr>
          <p:cNvSpPr/>
          <p:nvPr/>
        </p:nvSpPr>
        <p:spPr>
          <a:xfrm>
            <a:off x="6015792" y="2506175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türü)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761C3EE-747B-6776-D53D-7D112171229B}"/>
              </a:ext>
            </a:extLst>
          </p:cNvPr>
          <p:cNvSpPr/>
          <p:nvPr/>
        </p:nvSpPr>
        <p:spPr>
          <a:xfrm>
            <a:off x="1915428" y="3063238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Characters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D16A923-A193-CB2A-520C-A5F729DE108E}"/>
              </a:ext>
            </a:extLst>
          </p:cNvPr>
          <p:cNvSpPr/>
          <p:nvPr/>
        </p:nvSpPr>
        <p:spPr>
          <a:xfrm>
            <a:off x="1915428" y="3621502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Date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7C4D1C2-B51A-6DBE-E9F5-592A29AD7317}"/>
              </a:ext>
            </a:extLst>
          </p:cNvPr>
          <p:cNvSpPr/>
          <p:nvPr/>
        </p:nvSpPr>
        <p:spPr>
          <a:xfrm>
            <a:off x="6015793" y="3064440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karakterleri)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63D528E-2029-6F92-E38A-98F5898E85CE}"/>
              </a:ext>
            </a:extLst>
          </p:cNvPr>
          <p:cNvSpPr/>
          <p:nvPr/>
        </p:nvSpPr>
        <p:spPr>
          <a:xfrm>
            <a:off x="6015792" y="3622705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tarihi)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7B7BE17-591F-7A53-129E-DF5937778D51}"/>
              </a:ext>
            </a:extLst>
          </p:cNvPr>
          <p:cNvSpPr/>
          <p:nvPr/>
        </p:nvSpPr>
        <p:spPr>
          <a:xfrm>
            <a:off x="1915428" y="4182170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Time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63EBB3D-5DE6-1A15-D007-A765DABAA6DC}"/>
              </a:ext>
            </a:extLst>
          </p:cNvPr>
          <p:cNvSpPr/>
          <p:nvPr/>
        </p:nvSpPr>
        <p:spPr>
          <a:xfrm>
            <a:off x="6015793" y="4183372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saati)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CB41021-A073-7C44-6FF5-6B7C14EB8F18}"/>
              </a:ext>
            </a:extLst>
          </p:cNvPr>
          <p:cNvSpPr/>
          <p:nvPr/>
        </p:nvSpPr>
        <p:spPr>
          <a:xfrm>
            <a:off x="1913821" y="4738030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Place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887D6DD-9228-FB14-3840-BF5D570D74AB}"/>
              </a:ext>
            </a:extLst>
          </p:cNvPr>
          <p:cNvSpPr/>
          <p:nvPr/>
        </p:nvSpPr>
        <p:spPr>
          <a:xfrm>
            <a:off x="6014185" y="4739233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yeri)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1770304-7C7A-5BA9-8EFA-8C906AE879E9}"/>
              </a:ext>
            </a:extLst>
          </p:cNvPr>
          <p:cNvSpPr txBox="1"/>
          <p:nvPr/>
        </p:nvSpPr>
        <p:spPr>
          <a:xfrm>
            <a:off x="1419225" y="434336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DA10B"/>
                </a:solidFill>
              </a:rPr>
              <a:t>MOVIE POSTERS</a:t>
            </a:r>
          </a:p>
          <a:p>
            <a:pPr algn="ctr"/>
            <a:r>
              <a:rPr lang="tr-TR" sz="2000" b="1" dirty="0"/>
              <a:t>(FİLM AFİŞLERİ)</a:t>
            </a:r>
            <a:endParaRPr lang="tr-TR" sz="700" b="1" dirty="0"/>
          </a:p>
        </p:txBody>
      </p:sp>
    </p:spTree>
    <p:extLst>
      <p:ext uri="{BB962C8B-B14F-4D97-AF65-F5344CB8AC3E}">
        <p14:creationId xmlns:p14="http://schemas.microsoft.com/office/powerpoint/2010/main" val="41330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5DCEC84-10ED-9C3A-EAC6-4E860C7DACE1}"/>
              </a:ext>
            </a:extLst>
          </p:cNvPr>
          <p:cNvSpPr txBox="1"/>
          <p:nvPr/>
        </p:nvSpPr>
        <p:spPr>
          <a:xfrm>
            <a:off x="596766" y="377171"/>
            <a:ext cx="7372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 err="1"/>
              <a:t>Fill</a:t>
            </a:r>
            <a:r>
              <a:rPr lang="tr-TR" b="1" i="1" dirty="0"/>
              <a:t> in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blanks</a:t>
            </a:r>
            <a:r>
              <a:rPr lang="tr-TR" b="1" i="1" dirty="0"/>
              <a:t> </a:t>
            </a:r>
            <a:r>
              <a:rPr lang="tr-TR" b="1" i="1" dirty="0" err="1"/>
              <a:t>according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Movie </a:t>
            </a:r>
            <a:r>
              <a:rPr lang="tr-TR" b="1" i="1" dirty="0" err="1"/>
              <a:t>Posters</a:t>
            </a:r>
            <a:r>
              <a:rPr lang="tr-TR" b="1" i="1" dirty="0"/>
              <a:t>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57FE4FD-91DE-C644-C7A5-986E4FD5D9F1}"/>
              </a:ext>
            </a:extLst>
          </p:cNvPr>
          <p:cNvSpPr/>
          <p:nvPr/>
        </p:nvSpPr>
        <p:spPr>
          <a:xfrm>
            <a:off x="8422105" y="1068404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Turning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Red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264B18B-8FC9-7540-1081-6600CC4E70A4}"/>
              </a:ext>
            </a:extLst>
          </p:cNvPr>
          <p:cNvSpPr/>
          <p:nvPr/>
        </p:nvSpPr>
        <p:spPr>
          <a:xfrm>
            <a:off x="8256872" y="1617044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Animation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A53D4F9-4CB6-B44E-8780-C6C78627DA74}"/>
              </a:ext>
            </a:extLst>
          </p:cNvPr>
          <p:cNvSpPr/>
          <p:nvPr/>
        </p:nvSpPr>
        <p:spPr>
          <a:xfrm>
            <a:off x="8726906" y="2260332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Meilin</a:t>
            </a:r>
            <a:r>
              <a:rPr lang="tr-TR" sz="2800" b="1" dirty="0">
                <a:solidFill>
                  <a:schemeClr val="tx1"/>
                </a:solidFill>
              </a:rPr>
              <a:t> Lee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06D516A-9745-6408-336B-2EBD08ED3DB1}"/>
              </a:ext>
            </a:extLst>
          </p:cNvPr>
          <p:cNvSpPr/>
          <p:nvPr/>
        </p:nvSpPr>
        <p:spPr>
          <a:xfrm>
            <a:off x="8118910" y="2855493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March</a:t>
            </a:r>
            <a:r>
              <a:rPr lang="tr-TR" sz="2800" b="1" dirty="0">
                <a:solidFill>
                  <a:schemeClr val="tx1"/>
                </a:solidFill>
              </a:rPr>
              <a:t> 15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6CF3987-8EDE-066D-606B-EA6A11A9CFA6}"/>
              </a:ext>
            </a:extLst>
          </p:cNvPr>
          <p:cNvSpPr/>
          <p:nvPr/>
        </p:nvSpPr>
        <p:spPr>
          <a:xfrm>
            <a:off x="8040304" y="3545302"/>
            <a:ext cx="3757061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6:10 / </a:t>
            </a:r>
            <a:r>
              <a:rPr lang="tr-TR" sz="2800" b="1" dirty="0" err="1">
                <a:solidFill>
                  <a:schemeClr val="tx1"/>
                </a:solidFill>
              </a:rPr>
              <a:t>It’s</a:t>
            </a:r>
            <a:r>
              <a:rPr lang="tr-TR" sz="2800" b="1" dirty="0">
                <a:solidFill>
                  <a:schemeClr val="tx1"/>
                </a:solidFill>
              </a:rPr>
              <a:t> ten </a:t>
            </a:r>
            <a:r>
              <a:rPr lang="tr-TR" sz="2800" b="1" dirty="0" err="1">
                <a:solidFill>
                  <a:schemeClr val="tx1"/>
                </a:solidFill>
              </a:rPr>
              <a:t>past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six</a:t>
            </a:r>
            <a:r>
              <a:rPr lang="tr-TR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802C69A-C452-A62D-ED87-588155D1AB2E}"/>
              </a:ext>
            </a:extLst>
          </p:cNvPr>
          <p:cNvSpPr/>
          <p:nvPr/>
        </p:nvSpPr>
        <p:spPr>
          <a:xfrm>
            <a:off x="8256872" y="4281632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Akköprü </a:t>
            </a:r>
            <a:r>
              <a:rPr lang="tr-TR" sz="2800" b="1" dirty="0" err="1">
                <a:solidFill>
                  <a:schemeClr val="tx1"/>
                </a:solidFill>
              </a:rPr>
              <a:t>Cinema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8163B1E-2C92-9FAC-ECF3-B7A4E47F4D3C}"/>
              </a:ext>
            </a:extLst>
          </p:cNvPr>
          <p:cNvSpPr txBox="1"/>
          <p:nvPr/>
        </p:nvSpPr>
        <p:spPr>
          <a:xfrm>
            <a:off x="596766" y="184665"/>
            <a:ext cx="7372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 err="1"/>
              <a:t>Fill</a:t>
            </a:r>
            <a:r>
              <a:rPr lang="tr-TR" b="1" i="1" dirty="0"/>
              <a:t> in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blanks</a:t>
            </a:r>
            <a:r>
              <a:rPr lang="tr-TR" b="1" i="1" dirty="0"/>
              <a:t> </a:t>
            </a:r>
            <a:r>
              <a:rPr lang="tr-TR" b="1" i="1" dirty="0" err="1"/>
              <a:t>according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Movie </a:t>
            </a:r>
            <a:r>
              <a:rPr lang="tr-TR" b="1" i="1" dirty="0" err="1"/>
              <a:t>Posters</a:t>
            </a:r>
            <a:r>
              <a:rPr lang="tr-TR" b="1" i="1" dirty="0"/>
              <a:t>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7A87B6E-DF2C-DCD7-2873-D8030120B7DE}"/>
              </a:ext>
            </a:extLst>
          </p:cNvPr>
          <p:cNvSpPr/>
          <p:nvPr/>
        </p:nvSpPr>
        <p:spPr>
          <a:xfrm>
            <a:off x="8118911" y="1068404"/>
            <a:ext cx="3845292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Thor: </a:t>
            </a:r>
            <a:r>
              <a:rPr lang="tr-TR" sz="2400" b="1" dirty="0" err="1">
                <a:solidFill>
                  <a:schemeClr val="tx1"/>
                </a:solidFill>
              </a:rPr>
              <a:t>Love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Thunder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D46CF6B-7C17-8073-E897-226AC7BB43D5}"/>
              </a:ext>
            </a:extLst>
          </p:cNvPr>
          <p:cNvSpPr/>
          <p:nvPr/>
        </p:nvSpPr>
        <p:spPr>
          <a:xfrm>
            <a:off x="8256872" y="1617044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Fantastic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5F64BAD-C8D7-702F-34E6-73ED5F8FFE12}"/>
              </a:ext>
            </a:extLst>
          </p:cNvPr>
          <p:cNvSpPr/>
          <p:nvPr/>
        </p:nvSpPr>
        <p:spPr>
          <a:xfrm>
            <a:off x="8726906" y="2260332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Thor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FD392F9-7113-165F-2A7B-486BAF6B69EF}"/>
              </a:ext>
            </a:extLst>
          </p:cNvPr>
          <p:cNvSpPr/>
          <p:nvPr/>
        </p:nvSpPr>
        <p:spPr>
          <a:xfrm>
            <a:off x="8118910" y="2855493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July</a:t>
            </a:r>
            <a:r>
              <a:rPr lang="tr-TR" sz="2800" b="1" dirty="0">
                <a:solidFill>
                  <a:schemeClr val="tx1"/>
                </a:solidFill>
              </a:rPr>
              <a:t> 8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EC31173-293C-B696-7D51-BC41FDE87C1B}"/>
              </a:ext>
            </a:extLst>
          </p:cNvPr>
          <p:cNvSpPr/>
          <p:nvPr/>
        </p:nvSpPr>
        <p:spPr>
          <a:xfrm>
            <a:off x="7952073" y="3545302"/>
            <a:ext cx="401212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11.30 / </a:t>
            </a:r>
            <a:r>
              <a:rPr lang="tr-TR" sz="2400" b="1" dirty="0" err="1">
                <a:solidFill>
                  <a:schemeClr val="tx1"/>
                </a:solidFill>
              </a:rPr>
              <a:t>It’s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half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past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eleven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B203CDD-23C5-7177-6069-941CEBE36D83}"/>
              </a:ext>
            </a:extLst>
          </p:cNvPr>
          <p:cNvSpPr/>
          <p:nvPr/>
        </p:nvSpPr>
        <p:spPr>
          <a:xfrm>
            <a:off x="8256872" y="4281632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Köyceğiz </a:t>
            </a:r>
            <a:r>
              <a:rPr lang="tr-TR" sz="2800" b="1" dirty="0" err="1">
                <a:solidFill>
                  <a:schemeClr val="tx1"/>
                </a:solidFill>
              </a:rPr>
              <a:t>Cinema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EF67D06-B9AF-74E7-2856-C6035D70729F}"/>
              </a:ext>
            </a:extLst>
          </p:cNvPr>
          <p:cNvSpPr txBox="1"/>
          <p:nvPr/>
        </p:nvSpPr>
        <p:spPr>
          <a:xfrm>
            <a:off x="721894" y="194291"/>
            <a:ext cx="7372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 err="1"/>
              <a:t>Fill</a:t>
            </a:r>
            <a:r>
              <a:rPr lang="tr-TR" b="1" i="1" dirty="0"/>
              <a:t> in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blanks</a:t>
            </a:r>
            <a:r>
              <a:rPr lang="tr-TR" b="1" i="1" dirty="0"/>
              <a:t> </a:t>
            </a:r>
            <a:r>
              <a:rPr lang="tr-TR" b="1" i="1" dirty="0" err="1"/>
              <a:t>according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Movie </a:t>
            </a:r>
            <a:r>
              <a:rPr lang="tr-TR" b="1" i="1" dirty="0" err="1"/>
              <a:t>Posters</a:t>
            </a:r>
            <a:r>
              <a:rPr lang="tr-TR" b="1" i="1" dirty="0"/>
              <a:t>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13B3FAB-596C-F60B-3502-6BFCDCF9D5D9}"/>
              </a:ext>
            </a:extLst>
          </p:cNvPr>
          <p:cNvSpPr/>
          <p:nvPr/>
        </p:nvSpPr>
        <p:spPr>
          <a:xfrm>
            <a:off x="8422105" y="1068404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Recep </a:t>
            </a:r>
            <a:r>
              <a:rPr lang="tr-TR" sz="2800" b="1" dirty="0" err="1">
                <a:solidFill>
                  <a:schemeClr val="tx1"/>
                </a:solidFill>
              </a:rPr>
              <a:t>Ivedik</a:t>
            </a:r>
            <a:r>
              <a:rPr lang="tr-TR" sz="2800" b="1" dirty="0">
                <a:solidFill>
                  <a:schemeClr val="tx1"/>
                </a:solidFill>
              </a:rPr>
              <a:t> 7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14A12E3-BAC3-18E8-D452-A1AF5D1A0F61}"/>
              </a:ext>
            </a:extLst>
          </p:cNvPr>
          <p:cNvSpPr/>
          <p:nvPr/>
        </p:nvSpPr>
        <p:spPr>
          <a:xfrm>
            <a:off x="8256872" y="1617044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Comedy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6632833-922C-3B69-8D88-5347C90B6789}"/>
              </a:ext>
            </a:extLst>
          </p:cNvPr>
          <p:cNvSpPr/>
          <p:nvPr/>
        </p:nvSpPr>
        <p:spPr>
          <a:xfrm>
            <a:off x="8726906" y="2260332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Recep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096B878-464A-4AF1-661B-889E9716D42D}"/>
              </a:ext>
            </a:extLst>
          </p:cNvPr>
          <p:cNvSpPr/>
          <p:nvPr/>
        </p:nvSpPr>
        <p:spPr>
          <a:xfrm>
            <a:off x="8118910" y="2855493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December</a:t>
            </a:r>
            <a:r>
              <a:rPr lang="tr-TR" sz="2800" b="1" dirty="0">
                <a:solidFill>
                  <a:schemeClr val="tx1"/>
                </a:solidFill>
              </a:rPr>
              <a:t> 9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823DB6C-216B-D276-BCB1-BBE822A5A8A5}"/>
              </a:ext>
            </a:extLst>
          </p:cNvPr>
          <p:cNvSpPr/>
          <p:nvPr/>
        </p:nvSpPr>
        <p:spPr>
          <a:xfrm>
            <a:off x="8040304" y="3545302"/>
            <a:ext cx="3757061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3.50 / </a:t>
            </a:r>
            <a:r>
              <a:rPr lang="tr-TR" sz="2800" b="1" dirty="0" err="1">
                <a:solidFill>
                  <a:schemeClr val="tx1"/>
                </a:solidFill>
              </a:rPr>
              <a:t>It’s</a:t>
            </a:r>
            <a:r>
              <a:rPr lang="tr-TR" sz="2800" b="1" dirty="0">
                <a:solidFill>
                  <a:schemeClr val="tx1"/>
                </a:solidFill>
              </a:rPr>
              <a:t> ten </a:t>
            </a:r>
            <a:r>
              <a:rPr lang="tr-TR" sz="2800" b="1" dirty="0" err="1">
                <a:solidFill>
                  <a:schemeClr val="tx1"/>
                </a:solidFill>
              </a:rPr>
              <a:t>to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four</a:t>
            </a:r>
            <a:r>
              <a:rPr lang="tr-TR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82F32D1-1B9B-E50D-6201-D3868CDEEF7D}"/>
              </a:ext>
            </a:extLst>
          </p:cNvPr>
          <p:cNvSpPr/>
          <p:nvPr/>
        </p:nvSpPr>
        <p:spPr>
          <a:xfrm>
            <a:off x="8040304" y="4281632"/>
            <a:ext cx="3606264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Barbados Movie </a:t>
            </a:r>
            <a:r>
              <a:rPr lang="tr-TR" sz="2400" b="1" dirty="0" err="1">
                <a:solidFill>
                  <a:schemeClr val="tx1"/>
                </a:solidFill>
              </a:rPr>
              <a:t>Theatre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35CC6CC-9118-E353-C51D-E6BF32F77FFC}"/>
              </a:ext>
            </a:extLst>
          </p:cNvPr>
          <p:cNvSpPr txBox="1"/>
          <p:nvPr/>
        </p:nvSpPr>
        <p:spPr>
          <a:xfrm>
            <a:off x="-93861" y="2477415"/>
            <a:ext cx="11956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FDA10B"/>
                </a:solidFill>
              </a:rPr>
              <a:t>LIKES / DISLIKES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56AA0A3-34D3-5A61-5698-E72696D5B676}"/>
              </a:ext>
            </a:extLst>
          </p:cNvPr>
          <p:cNvSpPr txBox="1"/>
          <p:nvPr/>
        </p:nvSpPr>
        <p:spPr>
          <a:xfrm>
            <a:off x="1044825" y="3489158"/>
            <a:ext cx="967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(SEVDİKLERİM / SEVMEDİKLERİM)</a:t>
            </a:r>
          </a:p>
        </p:txBody>
      </p:sp>
    </p:spTree>
    <p:extLst>
      <p:ext uri="{BB962C8B-B14F-4D97-AF65-F5344CB8AC3E}">
        <p14:creationId xmlns:p14="http://schemas.microsoft.com/office/powerpoint/2010/main" val="22073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862785-EC27-B732-27FE-DA5E811B141F}"/>
              </a:ext>
            </a:extLst>
          </p:cNvPr>
          <p:cNvSpPr/>
          <p:nvPr/>
        </p:nvSpPr>
        <p:spPr>
          <a:xfrm>
            <a:off x="872564" y="94216"/>
            <a:ext cx="20374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0"/>
                <a:solidFill>
                  <a:srgbClr val="FDA1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LIKES</a:t>
            </a:r>
            <a:endParaRPr lang="en-US" sz="6600" b="1" dirty="0">
              <a:ln w="0"/>
              <a:solidFill>
                <a:srgbClr val="FDA10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C1E122F-A3AC-2B4B-2552-CBF9373F1B91}"/>
              </a:ext>
            </a:extLst>
          </p:cNvPr>
          <p:cNvSpPr txBox="1"/>
          <p:nvPr/>
        </p:nvSpPr>
        <p:spPr>
          <a:xfrm>
            <a:off x="795904" y="101977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LIKE: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25B5664-E5DA-B336-3EB0-864B99A1A010}"/>
              </a:ext>
            </a:extLst>
          </p:cNvPr>
          <p:cNvSpPr txBox="1"/>
          <p:nvPr/>
        </p:nvSpPr>
        <p:spPr>
          <a:xfrm>
            <a:off x="2099993" y="110087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Sevmek / Beğenmek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72ACE59-3240-C0A0-93A0-2D4AF6E536D5}"/>
              </a:ext>
            </a:extLst>
          </p:cNvPr>
          <p:cNvSpPr txBox="1"/>
          <p:nvPr/>
        </p:nvSpPr>
        <p:spPr>
          <a:xfrm>
            <a:off x="1278395" y="1548309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err="1"/>
              <a:t>ex</a:t>
            </a:r>
            <a:r>
              <a:rPr lang="tr-TR" sz="3200" b="1" u="sng" dirty="0"/>
              <a:t>:</a:t>
            </a:r>
            <a:r>
              <a:rPr lang="tr-TR" sz="3200" dirty="0"/>
              <a:t>  </a:t>
            </a:r>
            <a:r>
              <a:rPr lang="tr-TR" sz="3200" dirty="0" err="1"/>
              <a:t>She</a:t>
            </a:r>
            <a:r>
              <a:rPr lang="tr-TR" sz="3200" dirty="0"/>
              <a:t> </a:t>
            </a:r>
            <a:r>
              <a:rPr lang="tr-TR" sz="3200" dirty="0" err="1">
                <a:solidFill>
                  <a:srgbClr val="FF0000"/>
                </a:solidFill>
              </a:rPr>
              <a:t>like</a:t>
            </a:r>
            <a:r>
              <a:rPr lang="tr-TR" sz="3200" dirty="0"/>
              <a:t> </a:t>
            </a:r>
            <a:r>
              <a:rPr lang="tr-TR" sz="3200" dirty="0" err="1"/>
              <a:t>comedy</a:t>
            </a:r>
            <a:r>
              <a:rPr lang="tr-TR" sz="3200" dirty="0"/>
              <a:t> </a:t>
            </a:r>
            <a:r>
              <a:rPr lang="tr-TR" sz="3200" dirty="0" err="1"/>
              <a:t>movies</a:t>
            </a:r>
            <a:r>
              <a:rPr lang="tr-TR" sz="3200" dirty="0"/>
              <a:t>. 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318A483-B30E-FE19-9ABA-031631721C51}"/>
              </a:ext>
            </a:extLst>
          </p:cNvPr>
          <p:cNvSpPr txBox="1"/>
          <p:nvPr/>
        </p:nvSpPr>
        <p:spPr>
          <a:xfrm>
            <a:off x="780470" y="294147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LOVE: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90FFBDEA-0E35-1213-D794-14C105AC18C7}"/>
              </a:ext>
            </a:extLst>
          </p:cNvPr>
          <p:cNvSpPr txBox="1"/>
          <p:nvPr/>
        </p:nvSpPr>
        <p:spPr>
          <a:xfrm>
            <a:off x="2343079" y="303613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…-</a:t>
            </a:r>
            <a:r>
              <a:rPr lang="tr-TR" sz="2400" b="1" dirty="0" err="1"/>
              <a:t>yı</a:t>
            </a:r>
            <a:r>
              <a:rPr lang="tr-TR" sz="2400" b="1" dirty="0"/>
              <a:t> çok sevmek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B481BBF2-8605-9E3D-DC29-CAEA820B465D}"/>
              </a:ext>
            </a:extLst>
          </p:cNvPr>
          <p:cNvSpPr txBox="1"/>
          <p:nvPr/>
        </p:nvSpPr>
        <p:spPr>
          <a:xfrm>
            <a:off x="1493926" y="3497795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dirty="0" err="1">
                <a:solidFill>
                  <a:srgbClr val="FF0000"/>
                </a:solidFill>
              </a:rPr>
              <a:t>love</a:t>
            </a:r>
            <a:r>
              <a:rPr lang="tr-TR" sz="3200" dirty="0"/>
              <a:t> </a:t>
            </a:r>
            <a:r>
              <a:rPr lang="tr-TR" sz="3200" dirty="0" err="1"/>
              <a:t>animations</a:t>
            </a:r>
            <a:r>
              <a:rPr lang="tr-TR" sz="3200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C267436-B006-A516-747E-AA0F09486EAF}"/>
              </a:ext>
            </a:extLst>
          </p:cNvPr>
          <p:cNvSpPr txBox="1"/>
          <p:nvPr/>
        </p:nvSpPr>
        <p:spPr>
          <a:xfrm>
            <a:off x="2910045" y="375176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(Sevdiğimiz Şeyler)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608FFB84-791F-A692-EAD0-31DEAC4F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88" y="1719284"/>
            <a:ext cx="3566730" cy="3566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C511C-8140-EC1F-75E1-2ED84793B41C}"/>
              </a:ext>
            </a:extLst>
          </p:cNvPr>
          <p:cNvSpPr txBox="1"/>
          <p:nvPr/>
        </p:nvSpPr>
        <p:spPr>
          <a:xfrm>
            <a:off x="737078" y="4782331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PREFER: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5C10E-C2E3-24BC-664A-959D61BB3C7C}"/>
              </a:ext>
            </a:extLst>
          </p:cNvPr>
          <p:cNvSpPr txBox="1"/>
          <p:nvPr/>
        </p:nvSpPr>
        <p:spPr>
          <a:xfrm>
            <a:off x="2805332" y="481464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…-</a:t>
            </a:r>
            <a:r>
              <a:rPr lang="tr-TR" sz="2400" b="1" dirty="0" err="1"/>
              <a:t>yı</a:t>
            </a:r>
            <a:r>
              <a:rPr lang="tr-TR" sz="2400" b="1" dirty="0"/>
              <a:t> tercih etmek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86F07-5DBA-609A-288C-B79D7D5E81FC}"/>
              </a:ext>
            </a:extLst>
          </p:cNvPr>
          <p:cNvSpPr txBox="1"/>
          <p:nvPr/>
        </p:nvSpPr>
        <p:spPr>
          <a:xfrm>
            <a:off x="1450534" y="533865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dirty="0" err="1">
                <a:solidFill>
                  <a:srgbClr val="FF0000"/>
                </a:solidFill>
              </a:rPr>
              <a:t>prefer</a:t>
            </a:r>
            <a:r>
              <a:rPr lang="tr-TR" sz="3200" dirty="0"/>
              <a:t> </a:t>
            </a:r>
            <a:r>
              <a:rPr lang="tr-TR" sz="3200" dirty="0" err="1"/>
              <a:t>cartoons</a:t>
            </a:r>
            <a:r>
              <a:rPr lang="tr-TR" sz="3200" dirty="0"/>
              <a:t>.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1BF3D9B-3D5C-292A-7966-1A773842BB2C}"/>
              </a:ext>
            </a:extLst>
          </p:cNvPr>
          <p:cNvSpPr txBox="1"/>
          <p:nvPr/>
        </p:nvSpPr>
        <p:spPr>
          <a:xfrm>
            <a:off x="1593366" y="2068918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(O komedi filmlerini sever)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511BA56-9119-1371-5E19-EA78027D4DA0}"/>
              </a:ext>
            </a:extLst>
          </p:cNvPr>
          <p:cNvSpPr txBox="1"/>
          <p:nvPr/>
        </p:nvSpPr>
        <p:spPr>
          <a:xfrm>
            <a:off x="1204532" y="3959460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(Animasyon filmlerini çok severim.)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C06CB5A-C566-38A8-FC6B-53823780B3BB}"/>
              </a:ext>
            </a:extLst>
          </p:cNvPr>
          <p:cNvSpPr txBox="1"/>
          <p:nvPr/>
        </p:nvSpPr>
        <p:spPr>
          <a:xfrm>
            <a:off x="1493926" y="5879268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(Çizgi filmleri tercih ederim)</a:t>
            </a:r>
          </a:p>
        </p:txBody>
      </p:sp>
    </p:spTree>
    <p:extLst>
      <p:ext uri="{BB962C8B-B14F-4D97-AF65-F5344CB8AC3E}">
        <p14:creationId xmlns:p14="http://schemas.microsoft.com/office/powerpoint/2010/main" val="38272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EAC36-7D6A-FD7E-2293-088DE1807E4A}"/>
              </a:ext>
            </a:extLst>
          </p:cNvPr>
          <p:cNvSpPr/>
          <p:nvPr/>
        </p:nvSpPr>
        <p:spPr>
          <a:xfrm>
            <a:off x="196237" y="-81965"/>
            <a:ext cx="31980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0"/>
                <a:solidFill>
                  <a:srgbClr val="FDA1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DISLIKES</a:t>
            </a:r>
            <a:endParaRPr lang="en-US" sz="6600" b="1" dirty="0">
              <a:ln w="0"/>
              <a:solidFill>
                <a:srgbClr val="FDA10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A3170D0-0F8F-1E99-0C57-861EAA310192}"/>
              </a:ext>
            </a:extLst>
          </p:cNvPr>
          <p:cNvSpPr txBox="1"/>
          <p:nvPr/>
        </p:nvSpPr>
        <p:spPr>
          <a:xfrm>
            <a:off x="3433346" y="218933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(Sevmediğimiz Şeyler)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02FC1-745F-D256-1DB4-861261A53E73}"/>
              </a:ext>
            </a:extLst>
          </p:cNvPr>
          <p:cNvSpPr txBox="1"/>
          <p:nvPr/>
        </p:nvSpPr>
        <p:spPr>
          <a:xfrm>
            <a:off x="468658" y="1107996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tr-TR" sz="3200" b="1" u="sng" dirty="0"/>
              <a:t>DON’T LIKE:</a:t>
            </a:r>
          </a:p>
          <a:p>
            <a:pPr marL="514350" indent="-514350">
              <a:buAutoNum type="arabicParenR"/>
            </a:pPr>
            <a:r>
              <a:rPr lang="tr-TR" sz="3200" b="1" u="sng" dirty="0"/>
              <a:t>DİSLİKE: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AA9B5-08CE-0F9E-CE12-E6E3F244C6EC}"/>
              </a:ext>
            </a:extLst>
          </p:cNvPr>
          <p:cNvSpPr txBox="1"/>
          <p:nvPr/>
        </p:nvSpPr>
        <p:spPr>
          <a:xfrm>
            <a:off x="3262801" y="1438052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353A5F3-352A-892A-70C3-0925AF2BE4EE}"/>
              </a:ext>
            </a:extLst>
          </p:cNvPr>
          <p:cNvSpPr txBox="1"/>
          <p:nvPr/>
        </p:nvSpPr>
        <p:spPr>
          <a:xfrm>
            <a:off x="1105152" y="2372899"/>
            <a:ext cx="107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>
                <a:solidFill>
                  <a:srgbClr val="FF0000"/>
                </a:solidFill>
              </a:rPr>
              <a:t>don’t </a:t>
            </a:r>
            <a:r>
              <a:rPr lang="tr-TR" sz="3200" b="1" dirty="0" err="1">
                <a:solidFill>
                  <a:srgbClr val="FF0000"/>
                </a:solidFill>
              </a:rPr>
              <a:t>like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dramas</a:t>
            </a:r>
            <a:r>
              <a:rPr lang="tr-TR" sz="3200" dirty="0"/>
              <a:t>, they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boring</a:t>
            </a:r>
            <a:r>
              <a:rPr lang="tr-TR" sz="3200" dirty="0"/>
              <a:t>.</a:t>
            </a:r>
            <a:endParaRPr lang="tr-TR" sz="3200" b="1" u="sng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CDB8DA3-1807-9E15-9D5B-D8D0845D5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>
          <a:xfrm>
            <a:off x="8464616" y="2492689"/>
            <a:ext cx="2409078" cy="173641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1CFE2F2D-64A2-6925-7A54-673490DBA564}"/>
              </a:ext>
            </a:extLst>
          </p:cNvPr>
          <p:cNvSpPr txBox="1"/>
          <p:nvPr/>
        </p:nvSpPr>
        <p:spPr>
          <a:xfrm>
            <a:off x="468658" y="3954935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HATE: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63070AF-06E5-FE77-C417-CAAF68F558C3}"/>
              </a:ext>
            </a:extLst>
          </p:cNvPr>
          <p:cNvSpPr txBox="1"/>
          <p:nvPr/>
        </p:nvSpPr>
        <p:spPr>
          <a:xfrm>
            <a:off x="2024575" y="4030545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Nefret etmek.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944225D-124B-5DCA-FB26-1E84B2C1CD5E}"/>
              </a:ext>
            </a:extLst>
          </p:cNvPr>
          <p:cNvSpPr txBox="1"/>
          <p:nvPr/>
        </p:nvSpPr>
        <p:spPr>
          <a:xfrm>
            <a:off x="1105152" y="4572812"/>
            <a:ext cx="970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 err="1">
                <a:solidFill>
                  <a:srgbClr val="FF0000"/>
                </a:solidFill>
              </a:rPr>
              <a:t>hate</a:t>
            </a:r>
            <a:r>
              <a:rPr lang="tr-TR" sz="3200" b="1" dirty="0"/>
              <a:t> </a:t>
            </a:r>
            <a:r>
              <a:rPr lang="tr-TR" sz="3200" dirty="0" err="1"/>
              <a:t>horror</a:t>
            </a:r>
            <a:r>
              <a:rPr lang="tr-TR" sz="3200" dirty="0"/>
              <a:t> </a:t>
            </a:r>
            <a:r>
              <a:rPr lang="tr-TR" sz="3200" dirty="0" err="1"/>
              <a:t>movies</a:t>
            </a:r>
            <a:r>
              <a:rPr lang="tr-TR" sz="3200" dirty="0"/>
              <a:t>, they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scary</a:t>
            </a:r>
            <a:r>
              <a:rPr lang="tr-TR" sz="3200" dirty="0"/>
              <a:t>.</a:t>
            </a:r>
            <a:endParaRPr lang="tr-TR" sz="3200" b="1" u="sng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6356643-8E05-AB1C-3D7D-20980CCE455C}"/>
              </a:ext>
            </a:extLst>
          </p:cNvPr>
          <p:cNvSpPr txBox="1"/>
          <p:nvPr/>
        </p:nvSpPr>
        <p:spPr>
          <a:xfrm>
            <a:off x="1105151" y="2981527"/>
            <a:ext cx="107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 err="1">
                <a:solidFill>
                  <a:srgbClr val="FF0000"/>
                </a:solidFill>
              </a:rPr>
              <a:t>dislike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musicals</a:t>
            </a:r>
            <a:r>
              <a:rPr lang="tr-TR" sz="3200" dirty="0"/>
              <a:t>.</a:t>
            </a:r>
            <a:endParaRPr lang="tr-TR" sz="3200" b="1" u="sng" dirty="0"/>
          </a:p>
        </p:txBody>
      </p:sp>
    </p:spTree>
    <p:extLst>
      <p:ext uri="{BB962C8B-B14F-4D97-AF65-F5344CB8AC3E}">
        <p14:creationId xmlns:p14="http://schemas.microsoft.com/office/powerpoint/2010/main" val="33438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F806C08-BBFA-1B05-AE36-4F9DE282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65" y="1126642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F2B919D-246A-638D-B7CB-91D5232A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1298">
            <a:off x="8656335" y="1463465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4DFC5C1-1A8A-46E3-AC42-F3CB36C88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7EFD59F-7432-1433-1CF8-E61FBB8D8965}"/>
              </a:ext>
            </a:extLst>
          </p:cNvPr>
          <p:cNvSpPr txBox="1"/>
          <p:nvPr/>
        </p:nvSpPr>
        <p:spPr>
          <a:xfrm>
            <a:off x="253466" y="1677314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653F183-5B8F-4F9C-B070-AD47656B982D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/>
              <a:t>İşleyen </a:t>
            </a:r>
            <a:r>
              <a:rPr lang="tr-TR" sz="1800" dirty="0"/>
              <a:t>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974080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C04A29-528C-17E7-501A-E5561A74248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https://www.egetolgayaltinay.com/lessons/155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DE00D7E-115D-457B-C3DF-4D126EAF1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97">
            <a:off x="7779140" y="2717321"/>
            <a:ext cx="3806034" cy="3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8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76126A9-3D27-58FF-38E3-D385199D7F51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104D641-2940-F306-2B67-65A80DD26A38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CAF6628-DB66-6B22-F7E9-3D72E3F55908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https://www.egetolgayaltinay.com/lessons/159</a:t>
            </a:r>
            <a:r>
              <a:rPr lang="tr-TR" sz="2000" b="1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468CA0E-745D-EA70-DDA3-B93DE27513CB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https://www.egetolgayaltinay.com/lessons/160</a:t>
            </a:r>
            <a:r>
              <a:rPr lang="tr-TR" sz="2000" b="1" dirty="0"/>
              <a:t>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E68C978-9901-887E-3571-4B15B405E2EE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https://www.egetolgayaltinay.com/lessons/161</a:t>
            </a:r>
            <a:r>
              <a:rPr lang="tr-TR" sz="2000" b="1" dirty="0"/>
              <a:t> 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19932D1F-BDAA-F545-02C2-E64CD59DE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91" y="202801"/>
            <a:ext cx="2687081" cy="254758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0A4DC4A5-CE54-4A4D-B59A-FE916E98F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8" y="202801"/>
            <a:ext cx="2591512" cy="2547588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A4E00ADA-F1F0-B4F2-6B18-2EB3F6DCB6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19" y="2750389"/>
            <a:ext cx="2591513" cy="25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BCA573A-1187-6523-397C-3A6FED216372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50029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210253-FF94-2BAB-AA7D-EDEF122C2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9" y="1395060"/>
            <a:ext cx="7963541" cy="3744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A365786-0795-13BD-8A8F-6124B61D0925}"/>
              </a:ext>
            </a:extLst>
          </p:cNvPr>
          <p:cNvSpPr/>
          <p:nvPr/>
        </p:nvSpPr>
        <p:spPr>
          <a:xfrm>
            <a:off x="2059806" y="2399097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1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C9FDEC7-DD36-1B4D-D7F3-7B0141FC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23" y="1237097"/>
            <a:ext cx="8154433" cy="4018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5C3BDAA-734D-C238-C9A3-A7235DD21845}"/>
              </a:ext>
            </a:extLst>
          </p:cNvPr>
          <p:cNvSpPr/>
          <p:nvPr/>
        </p:nvSpPr>
        <p:spPr>
          <a:xfrm>
            <a:off x="1896549" y="2959768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7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B051C10-9068-86F5-C239-29EA6A896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23" y="995864"/>
            <a:ext cx="7602406" cy="4692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836157-6A16-A5F6-5B64-703FB6969C80}"/>
              </a:ext>
            </a:extLst>
          </p:cNvPr>
          <p:cNvSpPr/>
          <p:nvPr/>
        </p:nvSpPr>
        <p:spPr>
          <a:xfrm>
            <a:off x="2201476" y="4114800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1D8C20D-F19F-98A6-ADDD-6FD65AFD4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2" y="1081889"/>
            <a:ext cx="7705938" cy="43082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81DE392-3743-4C50-6414-D4B7DD784791}"/>
              </a:ext>
            </a:extLst>
          </p:cNvPr>
          <p:cNvSpPr/>
          <p:nvPr/>
        </p:nvSpPr>
        <p:spPr>
          <a:xfrm>
            <a:off x="2211101" y="3306278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9CCFEA-2466-1A28-7297-93489F2CD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t="2284" r="18589" b="34855"/>
          <a:stretch/>
        </p:blipFill>
        <p:spPr>
          <a:xfrm>
            <a:off x="1270534" y="625641"/>
            <a:ext cx="4533500" cy="5311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6B4D152-9A82-5ACB-30E1-DB0389CDC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13" r="30218"/>
          <a:stretch/>
        </p:blipFill>
        <p:spPr>
          <a:xfrm>
            <a:off x="5895649" y="2040424"/>
            <a:ext cx="4868605" cy="2777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164321D-32B0-1139-6018-3280A80CD0C4}"/>
              </a:ext>
            </a:extLst>
          </p:cNvPr>
          <p:cNvSpPr/>
          <p:nvPr/>
        </p:nvSpPr>
        <p:spPr>
          <a:xfrm>
            <a:off x="5964954" y="2565132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0BDF733-2400-6ECE-A455-94F868B0D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21" y="1445143"/>
            <a:ext cx="7937963" cy="3280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B0268AB-43A3-2082-F04B-616F7C684ACD}"/>
              </a:ext>
            </a:extLst>
          </p:cNvPr>
          <p:cNvSpPr/>
          <p:nvPr/>
        </p:nvSpPr>
        <p:spPr>
          <a:xfrm>
            <a:off x="2095598" y="3344779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3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A19EFB6-C4EA-DDB1-73C6-6ED5FF4C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2" y="935555"/>
            <a:ext cx="7864051" cy="4483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D9E0394-1348-0A47-13F7-710F0F3B6877}"/>
              </a:ext>
            </a:extLst>
          </p:cNvPr>
          <p:cNvSpPr/>
          <p:nvPr/>
        </p:nvSpPr>
        <p:spPr>
          <a:xfrm>
            <a:off x="2053982" y="3335154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AE2B989-4FB6-A369-D3F0-9A076F860591}"/>
              </a:ext>
            </a:extLst>
          </p:cNvPr>
          <p:cNvSpPr txBox="1"/>
          <p:nvPr/>
        </p:nvSpPr>
        <p:spPr>
          <a:xfrm>
            <a:off x="821355" y="1860082"/>
            <a:ext cx="10549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FDA10B"/>
                </a:solidFill>
              </a:rPr>
              <a:t>MOVIE TYPES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9D68C26-7FDD-5B52-6C31-F1226A955127}"/>
              </a:ext>
            </a:extLst>
          </p:cNvPr>
          <p:cNvSpPr txBox="1"/>
          <p:nvPr/>
        </p:nvSpPr>
        <p:spPr>
          <a:xfrm>
            <a:off x="821354" y="2936508"/>
            <a:ext cx="1054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FDA10B"/>
                </a:solidFill>
              </a:rPr>
              <a:t>(FİLM TÜRLERİ)</a:t>
            </a:r>
          </a:p>
        </p:txBody>
      </p:sp>
    </p:spTree>
    <p:extLst>
      <p:ext uri="{BB962C8B-B14F-4D97-AF65-F5344CB8AC3E}">
        <p14:creationId xmlns:p14="http://schemas.microsoft.com/office/powerpoint/2010/main" val="1892802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E907988-66B2-5F57-542D-D4AB3725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7138">
            <a:off x="523456" y="1269823"/>
            <a:ext cx="2913537" cy="37669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98B4C06D-EB7C-A9D9-D0A3-D3764048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3761">
            <a:off x="2398910" y="921548"/>
            <a:ext cx="2898357" cy="37669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7059FA0-CAD9-D4E9-F44C-53544F823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783" y="3054645"/>
            <a:ext cx="2913537" cy="2913537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4B07A8D-2EAC-B104-DC8B-8AF094E5F9BC}"/>
              </a:ext>
            </a:extLst>
          </p:cNvPr>
          <p:cNvSpPr txBox="1"/>
          <p:nvPr/>
        </p:nvSpPr>
        <p:spPr>
          <a:xfrm>
            <a:off x="5734194" y="1633072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A15BBEB-15A5-A9C7-2CB3-BB7029F5611C}"/>
              </a:ext>
            </a:extLst>
          </p:cNvPr>
          <p:cNvSpPr txBox="1"/>
          <p:nvPr/>
        </p:nvSpPr>
        <p:spPr>
          <a:xfrm>
            <a:off x="5734194" y="3005318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r>
              <a:rPr lang="tr-TR" sz="1800" dirty="0">
                <a:hlinkClick r:id="rId5"/>
              </a:rPr>
              <a:t>https://www.egetolgayaltinay.com/contents/11/5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933773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27F1B9F-5F44-4D49-3552-BB3E83FBA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1" y="548758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99F72BC-AA49-6E3A-ACBF-3CF800E869C8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D1017E4-D28D-CE81-DBE3-F1E8BE6858CE}"/>
              </a:ext>
            </a:extLst>
          </p:cNvPr>
          <p:cNvSpPr txBox="1"/>
          <p:nvPr/>
        </p:nvSpPr>
        <p:spPr>
          <a:xfrm>
            <a:off x="4383866" y="5651926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19EF13-46B5-C226-E1B3-BB7878B39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D656259-A8D9-FF0C-D7B9-A161E6C46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5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197FF1E-1C6A-A1D0-063B-EF6924DE544D}"/>
              </a:ext>
            </a:extLst>
          </p:cNvPr>
          <p:cNvSpPr/>
          <p:nvPr/>
        </p:nvSpPr>
        <p:spPr>
          <a:xfrm>
            <a:off x="192505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Animation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C66AD8C-D6B7-1F3D-7A2E-D5D0A71B7B9E}"/>
              </a:ext>
            </a:extLst>
          </p:cNvPr>
          <p:cNvSpPr/>
          <p:nvPr/>
        </p:nvSpPr>
        <p:spPr>
          <a:xfrm>
            <a:off x="192504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Animasyon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0E7CD31-5A41-F797-A321-E2956659EA62}"/>
              </a:ext>
            </a:extLst>
          </p:cNvPr>
          <p:cNvSpPr/>
          <p:nvPr/>
        </p:nvSpPr>
        <p:spPr>
          <a:xfrm>
            <a:off x="3174733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Comedy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19E4779-64B2-9099-FA30-4B5AED136018}"/>
              </a:ext>
            </a:extLst>
          </p:cNvPr>
          <p:cNvSpPr/>
          <p:nvPr/>
        </p:nvSpPr>
        <p:spPr>
          <a:xfrm>
            <a:off x="3174732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Komedi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D3838A6-785A-A679-CDFF-3169262A4541}"/>
              </a:ext>
            </a:extLst>
          </p:cNvPr>
          <p:cNvSpPr/>
          <p:nvPr/>
        </p:nvSpPr>
        <p:spPr>
          <a:xfrm>
            <a:off x="5917933" y="2117558"/>
            <a:ext cx="3476324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Science</a:t>
            </a:r>
            <a:r>
              <a:rPr lang="tr-TR" sz="2400" b="1" dirty="0">
                <a:solidFill>
                  <a:schemeClr val="tx1"/>
                </a:solidFill>
              </a:rPr>
              <a:t> Fiction (</a:t>
            </a:r>
            <a:r>
              <a:rPr lang="tr-TR" sz="2400" b="1" dirty="0" err="1">
                <a:solidFill>
                  <a:schemeClr val="tx1"/>
                </a:solidFill>
              </a:rPr>
              <a:t>Sci</a:t>
            </a:r>
            <a:r>
              <a:rPr lang="tr-TR" sz="2400" b="1" dirty="0">
                <a:solidFill>
                  <a:schemeClr val="tx1"/>
                </a:solidFill>
              </a:rPr>
              <a:t>-fi)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A550924-625E-D0CD-C9A4-7C530BA33D82}"/>
              </a:ext>
            </a:extLst>
          </p:cNvPr>
          <p:cNvSpPr/>
          <p:nvPr/>
        </p:nvSpPr>
        <p:spPr>
          <a:xfrm>
            <a:off x="5917932" y="2720741"/>
            <a:ext cx="3476324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Bilim kurgu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D755805-D1E0-5C58-0169-3592CC2BB931}"/>
              </a:ext>
            </a:extLst>
          </p:cNvPr>
          <p:cNvSpPr/>
          <p:nvPr/>
        </p:nvSpPr>
        <p:spPr>
          <a:xfrm>
            <a:off x="9562699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40880FD-10DF-D05D-7FC9-5DCA8288111E}"/>
              </a:ext>
            </a:extLst>
          </p:cNvPr>
          <p:cNvSpPr/>
          <p:nvPr/>
        </p:nvSpPr>
        <p:spPr>
          <a:xfrm>
            <a:off x="9562698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Aksiyon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C848CB1-AC2C-5CCE-CE62-55CBFABD1826}"/>
              </a:ext>
            </a:extLst>
          </p:cNvPr>
          <p:cNvSpPr/>
          <p:nvPr/>
        </p:nvSpPr>
        <p:spPr>
          <a:xfrm>
            <a:off x="1639504" y="5398169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Cartoon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A1198FE-3992-38C9-17D7-7059B540E6F3}"/>
              </a:ext>
            </a:extLst>
          </p:cNvPr>
          <p:cNvSpPr/>
          <p:nvPr/>
        </p:nvSpPr>
        <p:spPr>
          <a:xfrm>
            <a:off x="1639503" y="6001352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Çizgi Film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EE04C2D-90DF-2710-9463-BA7F8D29A070}"/>
              </a:ext>
            </a:extLst>
          </p:cNvPr>
          <p:cNvSpPr/>
          <p:nvPr/>
        </p:nvSpPr>
        <p:spPr>
          <a:xfrm>
            <a:off x="4912092" y="530993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Musical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7C95AAF-F1FD-0299-8674-B518533A47CD}"/>
              </a:ext>
            </a:extLst>
          </p:cNvPr>
          <p:cNvSpPr/>
          <p:nvPr/>
        </p:nvSpPr>
        <p:spPr>
          <a:xfrm>
            <a:off x="4912091" y="591312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Müzikal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BB706AE-835A-1229-BD8E-7481CF71191E}"/>
              </a:ext>
            </a:extLst>
          </p:cNvPr>
          <p:cNvSpPr/>
          <p:nvPr/>
        </p:nvSpPr>
        <p:spPr>
          <a:xfrm>
            <a:off x="8184678" y="5491214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Horror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DC16E08-AED2-4492-34CB-8F2313752ECE}"/>
              </a:ext>
            </a:extLst>
          </p:cNvPr>
          <p:cNvSpPr/>
          <p:nvPr/>
        </p:nvSpPr>
        <p:spPr>
          <a:xfrm>
            <a:off x="8184677" y="6094397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Korku</a:t>
            </a:r>
          </a:p>
        </p:txBody>
      </p:sp>
    </p:spTree>
    <p:extLst>
      <p:ext uri="{BB962C8B-B14F-4D97-AF65-F5344CB8AC3E}">
        <p14:creationId xmlns:p14="http://schemas.microsoft.com/office/powerpoint/2010/main" val="36410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758AB95-21D4-1D40-0D62-FF98DE30D08C}"/>
              </a:ext>
            </a:extLst>
          </p:cNvPr>
          <p:cNvSpPr/>
          <p:nvPr/>
        </p:nvSpPr>
        <p:spPr>
          <a:xfrm>
            <a:off x="192505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Documentary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3D5B6FD-0D68-529A-3F2D-9B89FFD6F594}"/>
              </a:ext>
            </a:extLst>
          </p:cNvPr>
          <p:cNvSpPr/>
          <p:nvPr/>
        </p:nvSpPr>
        <p:spPr>
          <a:xfrm>
            <a:off x="192504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Belgesel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F7DF37D-A300-E916-A328-0025ED930F82}"/>
              </a:ext>
            </a:extLst>
          </p:cNvPr>
          <p:cNvSpPr/>
          <p:nvPr/>
        </p:nvSpPr>
        <p:spPr>
          <a:xfrm>
            <a:off x="3174733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Drama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A897455-6014-459C-9C84-C574F0FFBDDA}"/>
              </a:ext>
            </a:extLst>
          </p:cNvPr>
          <p:cNvSpPr/>
          <p:nvPr/>
        </p:nvSpPr>
        <p:spPr>
          <a:xfrm>
            <a:off x="3174732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FAE0EA4-71CA-7CE8-4374-8292C42603A1}"/>
              </a:ext>
            </a:extLst>
          </p:cNvPr>
          <p:cNvSpPr/>
          <p:nvPr/>
        </p:nvSpPr>
        <p:spPr>
          <a:xfrm>
            <a:off x="6474594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Fantastic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C61E38D-24B6-4C26-1803-1B587FCA7F47}"/>
              </a:ext>
            </a:extLst>
          </p:cNvPr>
          <p:cNvSpPr/>
          <p:nvPr/>
        </p:nvSpPr>
        <p:spPr>
          <a:xfrm>
            <a:off x="6474593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Fantastik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C59A2EE-4775-C954-744E-D985CC9AF84A}"/>
              </a:ext>
            </a:extLst>
          </p:cNvPr>
          <p:cNvSpPr/>
          <p:nvPr/>
        </p:nvSpPr>
        <p:spPr>
          <a:xfrm>
            <a:off x="9562699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Crime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A093494-77CD-3541-465E-66ABF4EC8943}"/>
              </a:ext>
            </a:extLst>
          </p:cNvPr>
          <p:cNvSpPr/>
          <p:nvPr/>
        </p:nvSpPr>
        <p:spPr>
          <a:xfrm>
            <a:off x="9562698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Suç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50D8665-8E75-867A-F321-428956CB0E23}"/>
              </a:ext>
            </a:extLst>
          </p:cNvPr>
          <p:cNvSpPr/>
          <p:nvPr/>
        </p:nvSpPr>
        <p:spPr>
          <a:xfrm>
            <a:off x="1639504" y="5398169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1CC8822-4FDA-0CDE-BAA9-F888E3DBB929}"/>
              </a:ext>
            </a:extLst>
          </p:cNvPr>
          <p:cNvSpPr/>
          <p:nvPr/>
        </p:nvSpPr>
        <p:spPr>
          <a:xfrm>
            <a:off x="1639503" y="6001352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Savaş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0AC7F3F-4449-CE0A-2F16-C597B3AD133E}"/>
              </a:ext>
            </a:extLst>
          </p:cNvPr>
          <p:cNvSpPr/>
          <p:nvPr/>
        </p:nvSpPr>
        <p:spPr>
          <a:xfrm>
            <a:off x="8184678" y="5491214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Adventure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18DC698-5184-DE92-BA67-0465BB5BC88B}"/>
              </a:ext>
            </a:extLst>
          </p:cNvPr>
          <p:cNvSpPr/>
          <p:nvPr/>
        </p:nvSpPr>
        <p:spPr>
          <a:xfrm>
            <a:off x="8184677" y="6094397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Macera</a:t>
            </a:r>
          </a:p>
        </p:txBody>
      </p:sp>
    </p:spTree>
    <p:extLst>
      <p:ext uri="{BB962C8B-B14F-4D97-AF65-F5344CB8AC3E}">
        <p14:creationId xmlns:p14="http://schemas.microsoft.com/office/powerpoint/2010/main" val="27553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FB8A19-7E99-D21F-5990-28721E9C6E4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https://www.egetolgayaltinay.com/lessons/156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C140120-D2B7-66F4-020A-AD139D561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317">
            <a:off x="8178920" y="2740863"/>
            <a:ext cx="3390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6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ED94A89-275B-7E93-6A7D-B495F44CCE1D}"/>
              </a:ext>
            </a:extLst>
          </p:cNvPr>
          <p:cNvSpPr txBox="1"/>
          <p:nvPr/>
        </p:nvSpPr>
        <p:spPr>
          <a:xfrm>
            <a:off x="221381" y="1860082"/>
            <a:ext cx="11819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FDA10B"/>
                </a:solidFill>
              </a:rPr>
              <a:t>Opinions</a:t>
            </a:r>
            <a:r>
              <a:rPr lang="tr-TR" sz="8000" b="1" dirty="0">
                <a:solidFill>
                  <a:srgbClr val="FDA10B"/>
                </a:solidFill>
              </a:rPr>
              <a:t> </a:t>
            </a:r>
            <a:r>
              <a:rPr lang="tr-TR" sz="8000" b="1" dirty="0" err="1">
                <a:solidFill>
                  <a:srgbClr val="FDA10B"/>
                </a:solidFill>
              </a:rPr>
              <a:t>about</a:t>
            </a:r>
            <a:r>
              <a:rPr lang="tr-TR" sz="8000" b="1" dirty="0">
                <a:solidFill>
                  <a:srgbClr val="FDA10B"/>
                </a:solidFill>
              </a:rPr>
              <a:t> </a:t>
            </a:r>
            <a:r>
              <a:rPr lang="tr-TR" sz="8000" b="1" dirty="0" err="1">
                <a:solidFill>
                  <a:srgbClr val="FDA10B"/>
                </a:solidFill>
              </a:rPr>
              <a:t>Movies</a:t>
            </a:r>
            <a:endParaRPr lang="tr-TR" sz="8000" b="1" dirty="0">
              <a:solidFill>
                <a:srgbClr val="FDA10B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8BF24F7-B22F-C8EC-A9DF-5C5537630FD5}"/>
              </a:ext>
            </a:extLst>
          </p:cNvPr>
          <p:cNvSpPr txBox="1"/>
          <p:nvPr/>
        </p:nvSpPr>
        <p:spPr>
          <a:xfrm>
            <a:off x="821354" y="2936508"/>
            <a:ext cx="1054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FDA10B"/>
                </a:solidFill>
              </a:rPr>
              <a:t>(Filmler Hakkındaki Fikirler)</a:t>
            </a:r>
          </a:p>
        </p:txBody>
      </p:sp>
    </p:spTree>
    <p:extLst>
      <p:ext uri="{BB962C8B-B14F-4D97-AF65-F5344CB8AC3E}">
        <p14:creationId xmlns:p14="http://schemas.microsoft.com/office/powerpoint/2010/main" val="23430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6F2CAF2-AE8F-FF4C-311D-003DA92AF875}"/>
              </a:ext>
            </a:extLst>
          </p:cNvPr>
          <p:cNvSpPr/>
          <p:nvPr/>
        </p:nvSpPr>
        <p:spPr>
          <a:xfrm>
            <a:off x="1" y="1857675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Scary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BD3E966-0073-AB97-B8D1-0052D93BF5F1}"/>
              </a:ext>
            </a:extLst>
          </p:cNvPr>
          <p:cNvSpPr/>
          <p:nvPr/>
        </p:nvSpPr>
        <p:spPr>
          <a:xfrm>
            <a:off x="0" y="2460858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Korkutucu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F89F0DA-8F5E-5B79-A8DA-1785FC79597E}"/>
              </a:ext>
            </a:extLst>
          </p:cNvPr>
          <p:cNvSpPr/>
          <p:nvPr/>
        </p:nvSpPr>
        <p:spPr>
          <a:xfrm>
            <a:off x="2481714" y="1864092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Brave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80C0D34-5B71-B622-2B51-EB7FABDAE23D}"/>
              </a:ext>
            </a:extLst>
          </p:cNvPr>
          <p:cNvSpPr/>
          <p:nvPr/>
        </p:nvSpPr>
        <p:spPr>
          <a:xfrm>
            <a:off x="2481713" y="2467275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Cesur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AFF3770-3C1D-4393-62ED-AF30E9DB3754}"/>
              </a:ext>
            </a:extLst>
          </p:cNvPr>
          <p:cNvSpPr/>
          <p:nvPr/>
        </p:nvSpPr>
        <p:spPr>
          <a:xfrm>
            <a:off x="5009949" y="1870509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Clever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1B063BA-D256-EF27-791E-9345FEE20B7E}"/>
              </a:ext>
            </a:extLst>
          </p:cNvPr>
          <p:cNvSpPr/>
          <p:nvPr/>
        </p:nvSpPr>
        <p:spPr>
          <a:xfrm>
            <a:off x="5009948" y="2473692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Akıllı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392E430-FD6D-934D-8E3C-560F284AEBBF}"/>
              </a:ext>
            </a:extLst>
          </p:cNvPr>
          <p:cNvSpPr/>
          <p:nvPr/>
        </p:nvSpPr>
        <p:spPr>
          <a:xfrm>
            <a:off x="7538183" y="1848049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Honest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63A866A-73F0-C9D6-7B91-B047558F1522}"/>
              </a:ext>
            </a:extLst>
          </p:cNvPr>
          <p:cNvSpPr/>
          <p:nvPr/>
        </p:nvSpPr>
        <p:spPr>
          <a:xfrm>
            <a:off x="7538182" y="2451232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Dürüst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006A8A0-EFCC-94C0-E58B-34EB9ED12FB4}"/>
              </a:ext>
            </a:extLst>
          </p:cNvPr>
          <p:cNvSpPr/>
          <p:nvPr/>
        </p:nvSpPr>
        <p:spPr>
          <a:xfrm>
            <a:off x="9894769" y="1876926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Evil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2F4801E-A5F1-B282-AC64-E63D5DD61776}"/>
              </a:ext>
            </a:extLst>
          </p:cNvPr>
          <p:cNvSpPr/>
          <p:nvPr/>
        </p:nvSpPr>
        <p:spPr>
          <a:xfrm>
            <a:off x="9894768" y="2480109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Kötü, şeytani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EDE6586-74A0-7767-B7A6-EAC48BED075D}"/>
              </a:ext>
            </a:extLst>
          </p:cNvPr>
          <p:cNvSpPr/>
          <p:nvPr/>
        </p:nvSpPr>
        <p:spPr>
          <a:xfrm>
            <a:off x="1" y="5080534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Beautiful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9840C41-D4F1-0E18-9CD9-1EB75E77AFF9}"/>
              </a:ext>
            </a:extLst>
          </p:cNvPr>
          <p:cNvSpPr/>
          <p:nvPr/>
        </p:nvSpPr>
        <p:spPr>
          <a:xfrm>
            <a:off x="0" y="5683717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Güzel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88A98E2-22D5-5FA8-699A-DD318F0010DF}"/>
              </a:ext>
            </a:extLst>
          </p:cNvPr>
          <p:cNvSpPr/>
          <p:nvPr/>
        </p:nvSpPr>
        <p:spPr>
          <a:xfrm>
            <a:off x="2481714" y="5086951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Ugly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8AC23B74-845D-8C76-2D48-BCEF09A62C11}"/>
              </a:ext>
            </a:extLst>
          </p:cNvPr>
          <p:cNvSpPr/>
          <p:nvPr/>
        </p:nvSpPr>
        <p:spPr>
          <a:xfrm>
            <a:off x="2481713" y="5690134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Çirkin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A0E699C-7132-B55C-4E5E-CCD88E5012A4}"/>
              </a:ext>
            </a:extLst>
          </p:cNvPr>
          <p:cNvSpPr/>
          <p:nvPr/>
        </p:nvSpPr>
        <p:spPr>
          <a:xfrm>
            <a:off x="5009949" y="5093368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Lonely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0794F050-D8E6-5113-A320-81C38D1CADC9}"/>
              </a:ext>
            </a:extLst>
          </p:cNvPr>
          <p:cNvSpPr/>
          <p:nvPr/>
        </p:nvSpPr>
        <p:spPr>
          <a:xfrm>
            <a:off x="5009948" y="5696551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Yalnız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B19A7A13-382F-4B62-136A-050388D352E5}"/>
              </a:ext>
            </a:extLst>
          </p:cNvPr>
          <p:cNvSpPr/>
          <p:nvPr/>
        </p:nvSpPr>
        <p:spPr>
          <a:xfrm>
            <a:off x="7538183" y="5070908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Strong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5A4B3C1B-7E1C-2641-3495-71B5416EF33B}"/>
              </a:ext>
            </a:extLst>
          </p:cNvPr>
          <p:cNvSpPr/>
          <p:nvPr/>
        </p:nvSpPr>
        <p:spPr>
          <a:xfrm>
            <a:off x="7538182" y="5674091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Güçlü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0626FA0-7713-077F-6199-51BE35F32C0A}"/>
              </a:ext>
            </a:extLst>
          </p:cNvPr>
          <p:cNvSpPr/>
          <p:nvPr/>
        </p:nvSpPr>
        <p:spPr>
          <a:xfrm>
            <a:off x="9894769" y="5099785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Lazy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0DF70FC5-CA10-E417-76AA-B12A2A677FC4}"/>
              </a:ext>
            </a:extLst>
          </p:cNvPr>
          <p:cNvSpPr/>
          <p:nvPr/>
        </p:nvSpPr>
        <p:spPr>
          <a:xfrm>
            <a:off x="9894768" y="5702968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Tembel</a:t>
            </a:r>
          </a:p>
        </p:txBody>
      </p:sp>
    </p:spTree>
    <p:extLst>
      <p:ext uri="{BB962C8B-B14F-4D97-AF65-F5344CB8AC3E}">
        <p14:creationId xmlns:p14="http://schemas.microsoft.com/office/powerpoint/2010/main" val="578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05A883D4-E63A-E063-7034-05845DE6AA6B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DA10B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B3C1E37-543B-5753-30F6-6E32282B841F}"/>
              </a:ext>
            </a:extLst>
          </p:cNvPr>
          <p:cNvSpPr/>
          <p:nvPr/>
        </p:nvSpPr>
        <p:spPr>
          <a:xfrm>
            <a:off x="1451810" y="134031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Great: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408C4A7-2EFD-51E6-CE59-712253339D45}"/>
              </a:ext>
            </a:extLst>
          </p:cNvPr>
          <p:cNvSpPr/>
          <p:nvPr/>
        </p:nvSpPr>
        <p:spPr>
          <a:xfrm>
            <a:off x="1451810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Funny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48E32F4-CFDE-D3DE-C0D0-DA8F64C89FD4}"/>
              </a:ext>
            </a:extLst>
          </p:cNvPr>
          <p:cNvSpPr/>
          <p:nvPr/>
        </p:nvSpPr>
        <p:spPr>
          <a:xfrm>
            <a:off x="3577385" y="1339114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Harika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325BE8D-6E8B-D49E-07F1-D445E6617666}"/>
              </a:ext>
            </a:extLst>
          </p:cNvPr>
          <p:cNvSpPr/>
          <p:nvPr/>
        </p:nvSpPr>
        <p:spPr>
          <a:xfrm>
            <a:off x="3578992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17164BAD-A357-4557-7C38-52DD501D6DAB}"/>
              </a:ext>
            </a:extLst>
          </p:cNvPr>
          <p:cNvSpPr/>
          <p:nvPr/>
        </p:nvSpPr>
        <p:spPr>
          <a:xfrm>
            <a:off x="1451810" y="245684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Absurd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73084616-6B02-BFC2-B318-1B6839115724}"/>
              </a:ext>
            </a:extLst>
          </p:cNvPr>
          <p:cNvSpPr/>
          <p:nvPr/>
        </p:nvSpPr>
        <p:spPr>
          <a:xfrm>
            <a:off x="1451810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Boring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6F0BCDC-D366-8187-332F-55BB274808E5}"/>
              </a:ext>
            </a:extLst>
          </p:cNvPr>
          <p:cNvSpPr/>
          <p:nvPr/>
        </p:nvSpPr>
        <p:spPr>
          <a:xfrm>
            <a:off x="3578993" y="2456846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Saçma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289903C-D501-1D8C-D308-EBD4894518C7}"/>
              </a:ext>
            </a:extLst>
          </p:cNvPr>
          <p:cNvSpPr/>
          <p:nvPr/>
        </p:nvSpPr>
        <p:spPr>
          <a:xfrm>
            <a:off x="3578992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Sıkıcı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693195D4-3C18-C133-2A93-1A93182A7DA5}"/>
              </a:ext>
            </a:extLst>
          </p:cNvPr>
          <p:cNvSpPr/>
          <p:nvPr/>
        </p:nvSpPr>
        <p:spPr>
          <a:xfrm>
            <a:off x="1451810" y="357577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Entertaining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30C495FD-9296-CF0F-6CA3-A694F2D7F9A2}"/>
              </a:ext>
            </a:extLst>
          </p:cNvPr>
          <p:cNvSpPr/>
          <p:nvPr/>
        </p:nvSpPr>
        <p:spPr>
          <a:xfrm>
            <a:off x="1451810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Interesting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48FE8278-5870-8102-9589-DA6865565DF3}"/>
              </a:ext>
            </a:extLst>
          </p:cNvPr>
          <p:cNvSpPr/>
          <p:nvPr/>
        </p:nvSpPr>
        <p:spPr>
          <a:xfrm>
            <a:off x="3578993" y="357577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D55CF0B0-40AF-9BF0-0CA6-2A06C835190C}"/>
              </a:ext>
            </a:extLst>
          </p:cNvPr>
          <p:cNvSpPr/>
          <p:nvPr/>
        </p:nvSpPr>
        <p:spPr>
          <a:xfrm>
            <a:off x="3578992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İlginç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2A7CA720-3821-8DCD-A8B0-606A33D0001A}"/>
              </a:ext>
            </a:extLst>
          </p:cNvPr>
          <p:cNvSpPr/>
          <p:nvPr/>
        </p:nvSpPr>
        <p:spPr>
          <a:xfrm>
            <a:off x="1451810" y="469230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Terrible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8FBD427A-5B29-2979-B596-A871C6B25202}"/>
              </a:ext>
            </a:extLst>
          </p:cNvPr>
          <p:cNvSpPr/>
          <p:nvPr/>
        </p:nvSpPr>
        <p:spPr>
          <a:xfrm>
            <a:off x="3578993" y="469230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Berbat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F8F62C0-478E-7DD7-AEA4-9A0B737E5517}"/>
              </a:ext>
            </a:extLst>
          </p:cNvPr>
          <p:cNvSpPr/>
          <p:nvPr/>
        </p:nvSpPr>
        <p:spPr>
          <a:xfrm>
            <a:off x="6485824" y="134031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Ticket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5B2E8DC3-283A-7DA5-B744-A5187FADEEC9}"/>
              </a:ext>
            </a:extLst>
          </p:cNvPr>
          <p:cNvSpPr/>
          <p:nvPr/>
        </p:nvSpPr>
        <p:spPr>
          <a:xfrm>
            <a:off x="6485824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>
                <a:solidFill>
                  <a:sysClr val="windowText" lastClr="000000"/>
                </a:solidFill>
              </a:rPr>
              <a:t>Movie Theater: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DD843BC-74FD-D02C-9133-55F220908947}"/>
              </a:ext>
            </a:extLst>
          </p:cNvPr>
          <p:cNvSpPr/>
          <p:nvPr/>
        </p:nvSpPr>
        <p:spPr>
          <a:xfrm>
            <a:off x="8613007" y="1340316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Bilet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1724EE35-2A8E-852C-0ECA-2C2395FA0B76}"/>
              </a:ext>
            </a:extLst>
          </p:cNvPr>
          <p:cNvSpPr/>
          <p:nvPr/>
        </p:nvSpPr>
        <p:spPr>
          <a:xfrm>
            <a:off x="8613006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Sinema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CA946618-4AEF-3C7A-EA48-A37A76EFB542}"/>
              </a:ext>
            </a:extLst>
          </p:cNvPr>
          <p:cNvSpPr/>
          <p:nvPr/>
        </p:nvSpPr>
        <p:spPr>
          <a:xfrm>
            <a:off x="6485824" y="245684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Friendship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BC275F93-CF96-0726-331E-28ADD517167E}"/>
              </a:ext>
            </a:extLst>
          </p:cNvPr>
          <p:cNvSpPr/>
          <p:nvPr/>
        </p:nvSpPr>
        <p:spPr>
          <a:xfrm>
            <a:off x="6485824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Character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06F94951-4FDE-20E8-DF63-B42284C3EF54}"/>
              </a:ext>
            </a:extLst>
          </p:cNvPr>
          <p:cNvSpPr/>
          <p:nvPr/>
        </p:nvSpPr>
        <p:spPr>
          <a:xfrm>
            <a:off x="8613007" y="2456846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Arkadaşlık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E0F3281C-0AE9-C1FF-D7DA-102ABB40181C}"/>
              </a:ext>
            </a:extLst>
          </p:cNvPr>
          <p:cNvSpPr/>
          <p:nvPr/>
        </p:nvSpPr>
        <p:spPr>
          <a:xfrm>
            <a:off x="8613006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Karakter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FB562D0A-19C7-6017-1794-E52A2C1FAC2A}"/>
              </a:ext>
            </a:extLst>
          </p:cNvPr>
          <p:cNvSpPr/>
          <p:nvPr/>
        </p:nvSpPr>
        <p:spPr>
          <a:xfrm>
            <a:off x="6485824" y="357577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Save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4BF08140-9FCD-0A69-F81B-4BF3A5C5077A}"/>
              </a:ext>
            </a:extLst>
          </p:cNvPr>
          <p:cNvSpPr/>
          <p:nvPr/>
        </p:nvSpPr>
        <p:spPr>
          <a:xfrm>
            <a:off x="6485824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Tell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lies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70530A22-95D9-995C-8F89-1D687B42069F}"/>
              </a:ext>
            </a:extLst>
          </p:cNvPr>
          <p:cNvSpPr/>
          <p:nvPr/>
        </p:nvSpPr>
        <p:spPr>
          <a:xfrm>
            <a:off x="8613007" y="357577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Kurtarmak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4BC11CD8-E4A7-4F66-4E1D-94EF7034E76C}"/>
              </a:ext>
            </a:extLst>
          </p:cNvPr>
          <p:cNvSpPr/>
          <p:nvPr/>
        </p:nvSpPr>
        <p:spPr>
          <a:xfrm>
            <a:off x="8613006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Yalan söylemek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33CDCD1F-EEE6-2C97-1328-FA6AA3B7BB22}"/>
              </a:ext>
            </a:extLst>
          </p:cNvPr>
          <p:cNvSpPr/>
          <p:nvPr/>
        </p:nvSpPr>
        <p:spPr>
          <a:xfrm>
            <a:off x="6485824" y="469230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Enjoyable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100ED95C-3B54-FC97-AEC5-3AD75F11FC15}"/>
              </a:ext>
            </a:extLst>
          </p:cNvPr>
          <p:cNvSpPr/>
          <p:nvPr/>
        </p:nvSpPr>
        <p:spPr>
          <a:xfrm>
            <a:off x="8613007" y="469230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5B68A801-0711-8891-712B-DDF15730E7D0}"/>
              </a:ext>
            </a:extLst>
          </p:cNvPr>
          <p:cNvSpPr/>
          <p:nvPr/>
        </p:nvSpPr>
        <p:spPr>
          <a:xfrm>
            <a:off x="1450204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Helpful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4C9DB99B-7FBE-E7C2-3C9E-553B486C2520}"/>
              </a:ext>
            </a:extLst>
          </p:cNvPr>
          <p:cNvSpPr/>
          <p:nvPr/>
        </p:nvSpPr>
        <p:spPr>
          <a:xfrm>
            <a:off x="3577386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Yardımsever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EF0F0D63-F07E-FA13-0DD6-687DFC55CC24}"/>
              </a:ext>
            </a:extLst>
          </p:cNvPr>
          <p:cNvSpPr/>
          <p:nvPr/>
        </p:nvSpPr>
        <p:spPr>
          <a:xfrm>
            <a:off x="1450204" y="580883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Prefer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4" name="Dikdörtgen: Köşeleri Yuvarlatılmış 43">
            <a:extLst>
              <a:ext uri="{FF2B5EF4-FFF2-40B4-BE49-F238E27FC236}">
                <a16:creationId xmlns:a16="http://schemas.microsoft.com/office/drawing/2014/main" id="{98908962-8E50-B601-1389-B88F0218C346}"/>
              </a:ext>
            </a:extLst>
          </p:cNvPr>
          <p:cNvSpPr/>
          <p:nvPr/>
        </p:nvSpPr>
        <p:spPr>
          <a:xfrm>
            <a:off x="3577387" y="580883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Tercih etmek</a:t>
            </a:r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0403BB19-EB7D-C677-41B5-9B8A58D4A85C}"/>
              </a:ext>
            </a:extLst>
          </p:cNvPr>
          <p:cNvSpPr/>
          <p:nvPr/>
        </p:nvSpPr>
        <p:spPr>
          <a:xfrm>
            <a:off x="6484217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Friendly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6" name="Dikdörtgen: Köşeleri Yuvarlatılmış 45">
            <a:extLst>
              <a:ext uri="{FF2B5EF4-FFF2-40B4-BE49-F238E27FC236}">
                <a16:creationId xmlns:a16="http://schemas.microsoft.com/office/drawing/2014/main" id="{8755FC76-8CD6-55B6-3868-44C6D861B5BE}"/>
              </a:ext>
            </a:extLst>
          </p:cNvPr>
          <p:cNvSpPr/>
          <p:nvPr/>
        </p:nvSpPr>
        <p:spPr>
          <a:xfrm>
            <a:off x="8611399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Arkadaş canlısı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87725D36-A01A-5413-8314-A1CDB36ACCB1}"/>
              </a:ext>
            </a:extLst>
          </p:cNvPr>
          <p:cNvSpPr/>
          <p:nvPr/>
        </p:nvSpPr>
        <p:spPr>
          <a:xfrm>
            <a:off x="6484217" y="580883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Happy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3A2E9B3E-24D7-6C3C-2516-F9FB71366106}"/>
              </a:ext>
            </a:extLst>
          </p:cNvPr>
          <p:cNvSpPr/>
          <p:nvPr/>
        </p:nvSpPr>
        <p:spPr>
          <a:xfrm>
            <a:off x="8611400" y="580883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Mutlu</a:t>
            </a:r>
          </a:p>
        </p:txBody>
      </p:sp>
      <p:pic>
        <p:nvPicPr>
          <p:cNvPr id="49" name="Resim 48">
            <a:extLst>
              <a:ext uri="{FF2B5EF4-FFF2-40B4-BE49-F238E27FC236}">
                <a16:creationId xmlns:a16="http://schemas.microsoft.com/office/drawing/2014/main" id="{C389F022-9D6B-023A-DFEF-83D6E5ECD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938786" y="2456846"/>
            <a:ext cx="356135" cy="27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7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701</Words>
  <Application>Microsoft Office PowerPoint</Application>
  <PresentationFormat>Geniş ekran</PresentationFormat>
  <Paragraphs>197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7</cp:revision>
  <dcterms:created xsi:type="dcterms:W3CDTF">2023-02-04T11:12:19Z</dcterms:created>
  <dcterms:modified xsi:type="dcterms:W3CDTF">2024-09-03T12:03:08Z</dcterms:modified>
</cp:coreProperties>
</file>