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72" r:id="rId4"/>
    <p:sldId id="294" r:id="rId5"/>
    <p:sldId id="295" r:id="rId6"/>
    <p:sldId id="257" r:id="rId7"/>
    <p:sldId id="262" r:id="rId8"/>
    <p:sldId id="264" r:id="rId9"/>
    <p:sldId id="297" r:id="rId10"/>
    <p:sldId id="296" r:id="rId11"/>
    <p:sldId id="258" r:id="rId12"/>
    <p:sldId id="259" r:id="rId13"/>
    <p:sldId id="298" r:id="rId14"/>
    <p:sldId id="263" r:id="rId15"/>
    <p:sldId id="310" r:id="rId16"/>
    <p:sldId id="265" r:id="rId17"/>
    <p:sldId id="300" r:id="rId18"/>
    <p:sldId id="266" r:id="rId19"/>
    <p:sldId id="267" r:id="rId20"/>
    <p:sldId id="268" r:id="rId21"/>
    <p:sldId id="270" r:id="rId22"/>
    <p:sldId id="271" r:id="rId23"/>
    <p:sldId id="292" r:id="rId24"/>
    <p:sldId id="299" r:id="rId25"/>
    <p:sldId id="269" r:id="rId26"/>
    <p:sldId id="273" r:id="rId27"/>
    <p:sldId id="274" r:id="rId28"/>
    <p:sldId id="291" r:id="rId29"/>
    <p:sldId id="275" r:id="rId30"/>
    <p:sldId id="277" r:id="rId31"/>
    <p:sldId id="293" r:id="rId32"/>
    <p:sldId id="302" r:id="rId33"/>
    <p:sldId id="314" r:id="rId34"/>
    <p:sldId id="303" r:id="rId35"/>
    <p:sldId id="309" r:id="rId36"/>
    <p:sldId id="304" r:id="rId37"/>
    <p:sldId id="305" r:id="rId38"/>
    <p:sldId id="306" r:id="rId39"/>
    <p:sldId id="307" r:id="rId40"/>
    <p:sldId id="308" r:id="rId41"/>
    <p:sldId id="312" r:id="rId42"/>
    <p:sldId id="311" r:id="rId43"/>
    <p:sldId id="313" r:id="rId44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IT 7: PARTY TIME" id="{66270B69-AFBC-4315-A8AF-B1179E36DFCC}">
          <p14:sldIdLst>
            <p14:sldId id="256"/>
          </p14:sldIdLst>
        </p14:section>
        <p14:section name="PARTY TYPES" id="{9E7F9D8A-7377-438F-BB30-5B93D0269D73}">
          <p14:sldIdLst>
            <p14:sldId id="260"/>
            <p14:sldId id="272"/>
            <p14:sldId id="294"/>
          </p14:sldIdLst>
        </p14:section>
        <p14:section name="Phrases About Parties" id="{EB152163-8522-40F6-9951-FFF7A6306328}">
          <p14:sldIdLst>
            <p14:sldId id="295"/>
            <p14:sldId id="257"/>
            <p14:sldId id="262"/>
            <p14:sldId id="264"/>
            <p14:sldId id="297"/>
          </p14:sldIdLst>
        </p14:section>
        <p14:section name="Party Needs" id="{390555BA-4219-4C77-BCA0-4CC46F9556B7}">
          <p14:sldIdLst>
            <p14:sldId id="296"/>
            <p14:sldId id="258"/>
            <p14:sldId id="259"/>
            <p14:sldId id="298"/>
            <p14:sldId id="263"/>
          </p14:sldIdLst>
        </p14:section>
        <p14:section name="Seasons &amp; Months" id="{78C58A9D-0FA4-4667-BED6-841B01EE4566}">
          <p14:sldIdLst>
            <p14:sldId id="310"/>
            <p14:sldId id="265"/>
            <p14:sldId id="300"/>
            <p14:sldId id="266"/>
            <p14:sldId id="267"/>
          </p14:sldIdLst>
        </p14:section>
        <p14:section name="In / On / At" id="{E8D734BB-2A91-4175-90B0-A0DADDFAC722}">
          <p14:sldIdLst>
            <p14:sldId id="268"/>
            <p14:sldId id="270"/>
            <p14:sldId id="271"/>
            <p14:sldId id="292"/>
            <p14:sldId id="299"/>
          </p14:sldIdLst>
        </p14:section>
        <p14:section name="Ordinal Numbers" id="{9251D93C-D00B-49D2-8087-DEE621A96A5E}">
          <p14:sldIdLst>
            <p14:sldId id="269"/>
            <p14:sldId id="273"/>
            <p14:sldId id="274"/>
            <p14:sldId id="291"/>
            <p14:sldId id="275"/>
          </p14:sldIdLst>
        </p14:section>
        <p14:section name="Can I...? / May I...?" id="{DF1085DA-86A5-4035-B98F-CBC697EEBB22}">
          <p14:sldIdLst>
            <p14:sldId id="277"/>
          </p14:sldIdLst>
        </p14:section>
        <p14:section name="Must / Mustn't" id="{8609BB86-41CF-489A-8F9C-733733694EBB}">
          <p14:sldIdLst>
            <p14:sldId id="293"/>
            <p14:sldId id="302"/>
          </p14:sldIdLst>
        </p14:section>
        <p14:section name="Other Games" id="{EDEEA24A-5CEB-4E68-B3A3-1BC447D01ACB}">
          <p14:sldIdLst>
            <p14:sldId id="314"/>
          </p14:sldIdLst>
        </p14:section>
        <p14:section name="Vocabulary Game" id="{46C17F64-3DFC-4DE0-9BFF-DC7324419BD4}">
          <p14:sldIdLst>
            <p14:sldId id="303"/>
          </p14:sldIdLst>
        </p14:section>
        <p14:section name="Sample Questions" id="{6CB8886A-960A-415E-9BA3-35E3616A8A3A}">
          <p14:sldIdLst>
            <p14:sldId id="309"/>
            <p14:sldId id="304"/>
            <p14:sldId id="305"/>
            <p14:sldId id="306"/>
            <p14:sldId id="307"/>
            <p14:sldId id="308"/>
            <p14:sldId id="312"/>
            <p14:sldId id="311"/>
          </p14:sldIdLst>
        </p14:section>
        <p14:section name="Thank you!" id="{206C7F69-A2F5-46EC-9DB4-B41C11022995}">
          <p14:sldIdLst>
            <p14:sldId id="31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6967A"/>
    <a:srgbClr val="E3D6CB"/>
    <a:srgbClr val="C8B19C"/>
    <a:srgbClr val="86674A"/>
    <a:srgbClr val="FADD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76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20BEC45-BBA9-5D8A-BD88-3367D3CEAA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30E086C7-77F9-C71B-6581-D9373665A9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5B11498-8B98-6C84-F0E2-0BF8025B1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57366-A052-46D0-A65B-ABB0B803B624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0FA16D6-F6F2-E8CA-0528-2533825D7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C284A95-3B11-A385-EAB3-B25C8D9A1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5F6D-17C0-4FFE-9B91-9F02990D17C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92516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94118BB-04E3-0657-EB8B-188CE8254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62048712-B556-80EB-6ED4-8B87EE0977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1CEE7FC-D24F-BBC4-2ABE-FDD6015A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57366-A052-46D0-A65B-ABB0B803B624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EF28455-138C-6A37-2BD5-E9DCE37BE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00799F4-C706-4685-FCB7-4C92DB7B6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5F6D-17C0-4FFE-9B91-9F02990D17C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92712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EF1E9336-F1CA-182A-841F-DFCD7AD38E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75D6C658-7538-611B-23D5-B5B2561D3E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00B05E8-1FFF-8A4D-4848-A31730F2C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57366-A052-46D0-A65B-ABB0B803B624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2937FD2-CE4A-4D25-375B-07552A9BB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7A4F1FB-037C-05EF-4615-45899B998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5F6D-17C0-4FFE-9B91-9F02990D17C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47569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B50B01D-8FC8-41CC-F2E6-255175D9B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E39E78B-A51C-C9D7-0F30-60CA11B81C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26E7DFE-AE50-1ECC-2E0C-D1F3B61D8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57366-A052-46D0-A65B-ABB0B803B624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A1C5121-89DA-F9CF-7E0C-F3C024F08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3FD047C-8EF5-95A6-29BB-F6C22EAA2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5F6D-17C0-4FFE-9B91-9F02990D17C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09636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91FD221-7340-5BCB-62CA-B18D51ECF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13464EA7-9F6A-5A18-A445-C58C1A1F32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3C48EF1-18FD-64A7-C4F3-C6828AB45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57366-A052-46D0-A65B-ABB0B803B624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35E36E1-12C1-5C5A-A0ED-5FA036EC8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548E76F-76CF-2425-6DBA-931AB1C64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5F6D-17C0-4FFE-9B91-9F02990D17C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18774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E4EF244-CA0D-1CC1-9E80-B070D7E2E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0F731BE-0B02-346D-0EE2-6E074017BB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2D3041B0-87FE-CD90-ABC8-4B05BBEC43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5276FF33-051F-A61F-5DEE-F4826B0A3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57366-A052-46D0-A65B-ABB0B803B624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09CECA7B-C6B8-EBD4-54A6-FAB9663C4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12B8E6D2-7696-7B8F-A908-B2A7B0849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5F6D-17C0-4FFE-9B91-9F02990D17C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33872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C463BE7-D4B3-4CA3-4380-C8D7DA19C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E5C6501C-963B-B13E-9F91-FAA544E574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9E136D0C-1903-3A41-A33C-DE3CC85C1F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D4DAE0C8-A412-184D-61D0-0668ADE6CC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72C815B8-40AC-68EE-E0E2-9192E91CB7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6D55F8B3-08A3-F8FE-115A-12B89D6EF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57366-A052-46D0-A65B-ABB0B803B624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568FC1AD-3E82-8467-68E9-87373FC87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A35C3E14-3B4A-F4B9-E590-7BAEC5EA5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5F6D-17C0-4FFE-9B91-9F02990D17C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85316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96CF2A2-653D-B79F-5206-9BE2607EA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7A10F9C6-2AE1-AFBE-D677-074737922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57366-A052-46D0-A65B-ABB0B803B624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1D462175-A221-EC4F-E89E-71CDCDC12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A968BACF-CBBE-5414-6DD2-5AC81D2E6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5F6D-17C0-4FFE-9B91-9F02990D17C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80111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0855294F-4ADF-C7FE-664E-FDFAAD9EC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57366-A052-46D0-A65B-ABB0B803B624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B9C6DFB5-0F28-969E-8F24-91227F5F0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DA11937E-A243-0809-437F-F637AC27D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5F6D-17C0-4FFE-9B91-9F02990D17C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774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4745C0A-F9F8-AB91-9F6B-7DEF83AEB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94B4131-69AC-A9C9-C443-9566811DC8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C9DEF842-08C7-EA5C-DB50-08E2685210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0F0AE277-6F75-9869-AC98-6F72E43DF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57366-A052-46D0-A65B-ABB0B803B624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BD33E222-7E68-AA4B-CA54-C3E2A3733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FC0602F-F02F-9296-ADF3-D2B197FA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5F6D-17C0-4FFE-9B91-9F02990D17C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58709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7D55D88-86F2-9F10-B717-30176C48A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B34A1ADD-4D6C-0D8F-568A-BBE7A290C5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9472B180-10F9-F895-1100-82DE7572AD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E0ECECFF-CAC0-9285-8532-BC650AE0B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57366-A052-46D0-A65B-ABB0B803B624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87EDFDA6-57E3-2A55-264B-44D5E39BC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B3F1308D-3302-6B42-B4AF-AB1D115F3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5F6D-17C0-4FFE-9B91-9F02990D17C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28188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3D308D8E-DEF5-E1CF-BEDF-6083B1F8F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006C2ED9-E95B-A0A0-7818-4315FC5C8A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FDB1309-D609-053D-6A0C-6D93E84936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D57366-A052-46D0-A65B-ABB0B803B624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B5A3133-0A8F-BDF5-2CB9-D288645EE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18E4BEB-5D0F-3ED3-1CC0-0EAFF63E16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BE5F6D-17C0-4FFE-9B91-9F02990D17C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4196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185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189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190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jpg"/><Relationship Id="rId9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188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hyperlink" Target="https://www.egetolgayaltinay.com/lessons/184" TargetMode="External"/><Relationship Id="rId7" Type="http://schemas.openxmlformats.org/officeDocument/2006/relationships/image" Target="../media/image3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hyperlink" Target="https://www.egetolgayaltinay.com/lessons/182" TargetMode="External"/><Relationship Id="rId4" Type="http://schemas.openxmlformats.org/officeDocument/2006/relationships/hyperlink" Target="https://www.egetolgayaltinay.com/lessons/183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181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186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getolgayaltinay.com/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187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01738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438B2ADF-87B2-2A31-FE76-5E2AC99893D8}"/>
              </a:ext>
            </a:extLst>
          </p:cNvPr>
          <p:cNvSpPr txBox="1"/>
          <p:nvPr/>
        </p:nvSpPr>
        <p:spPr>
          <a:xfrm>
            <a:off x="388188" y="2105561"/>
            <a:ext cx="110331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8000" b="1" dirty="0" err="1">
                <a:solidFill>
                  <a:srgbClr val="86674A"/>
                </a:solidFill>
              </a:rPr>
              <a:t>Party</a:t>
            </a:r>
            <a:r>
              <a:rPr lang="tr-TR" sz="8000" b="1" dirty="0">
                <a:solidFill>
                  <a:srgbClr val="86674A"/>
                </a:solidFill>
              </a:rPr>
              <a:t> </a:t>
            </a:r>
            <a:r>
              <a:rPr lang="tr-TR" sz="8000" b="1" dirty="0" err="1">
                <a:solidFill>
                  <a:srgbClr val="86674A"/>
                </a:solidFill>
              </a:rPr>
              <a:t>Needs</a:t>
            </a:r>
            <a:endParaRPr lang="tr-TR" sz="8000" b="1" dirty="0">
              <a:solidFill>
                <a:srgbClr val="86674A"/>
              </a:solidFill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1FA58183-7189-C247-80D2-1572023DFB7E}"/>
              </a:ext>
            </a:extLst>
          </p:cNvPr>
          <p:cNvSpPr txBox="1"/>
          <p:nvPr/>
        </p:nvSpPr>
        <p:spPr>
          <a:xfrm>
            <a:off x="480203" y="3301042"/>
            <a:ext cx="110331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6000" b="1" dirty="0">
                <a:solidFill>
                  <a:srgbClr val="86674A"/>
                </a:solidFill>
              </a:rPr>
              <a:t>(Parti İhtiyaçları)</a:t>
            </a:r>
          </a:p>
        </p:txBody>
      </p:sp>
    </p:spTree>
    <p:extLst>
      <p:ext uri="{BB962C8B-B14F-4D97-AF65-F5344CB8AC3E}">
        <p14:creationId xmlns:p14="http://schemas.microsoft.com/office/powerpoint/2010/main" val="394036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D2F29EC3-7CBC-250E-2AD0-3F8DA0B86776}"/>
              </a:ext>
            </a:extLst>
          </p:cNvPr>
          <p:cNvSpPr/>
          <p:nvPr/>
        </p:nvSpPr>
        <p:spPr>
          <a:xfrm>
            <a:off x="160173" y="1965632"/>
            <a:ext cx="2188392" cy="660458"/>
          </a:xfrm>
          <a:prstGeom prst="roundRect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Baloon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10391A0B-F007-CC99-6F27-ADE5EE066D98}"/>
              </a:ext>
            </a:extLst>
          </p:cNvPr>
          <p:cNvSpPr/>
          <p:nvPr/>
        </p:nvSpPr>
        <p:spPr>
          <a:xfrm>
            <a:off x="160173" y="2626090"/>
            <a:ext cx="2188392" cy="660460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ysClr val="windowText" lastClr="000000"/>
                </a:solidFill>
              </a:rPr>
              <a:t>Balon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3BEACAAE-C0A3-9693-4CB8-E93239712001}"/>
              </a:ext>
            </a:extLst>
          </p:cNvPr>
          <p:cNvSpPr/>
          <p:nvPr/>
        </p:nvSpPr>
        <p:spPr>
          <a:xfrm>
            <a:off x="2632261" y="1965632"/>
            <a:ext cx="2188392" cy="660458"/>
          </a:xfrm>
          <a:prstGeom prst="roundRect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chemeClr val="tx1"/>
                </a:solidFill>
              </a:rPr>
              <a:t>Beverage</a:t>
            </a:r>
            <a:r>
              <a:rPr lang="tr-TR" sz="2000" b="1" dirty="0">
                <a:solidFill>
                  <a:schemeClr val="tx1"/>
                </a:solidFill>
              </a:rPr>
              <a:t> / </a:t>
            </a:r>
            <a:r>
              <a:rPr lang="tr-TR" sz="2000" b="1" dirty="0" err="1">
                <a:solidFill>
                  <a:schemeClr val="tx1"/>
                </a:solidFill>
              </a:rPr>
              <a:t>Drink</a:t>
            </a:r>
            <a:endParaRPr lang="tr-TR" sz="2000" b="1" dirty="0">
              <a:solidFill>
                <a:schemeClr val="tx1"/>
              </a:solidFill>
            </a:endParaRP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504F76A5-D49C-9AFE-5071-A8F0B0DF6539}"/>
              </a:ext>
            </a:extLst>
          </p:cNvPr>
          <p:cNvSpPr/>
          <p:nvPr/>
        </p:nvSpPr>
        <p:spPr>
          <a:xfrm>
            <a:off x="2632261" y="2626090"/>
            <a:ext cx="2188392" cy="660460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ysClr val="windowText" lastClr="000000"/>
                </a:solidFill>
              </a:rPr>
              <a:t>İçecek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6D77BB52-87F5-8A6B-D4DA-4E0A3A30F262}"/>
              </a:ext>
            </a:extLst>
          </p:cNvPr>
          <p:cNvSpPr/>
          <p:nvPr/>
        </p:nvSpPr>
        <p:spPr>
          <a:xfrm>
            <a:off x="5057828" y="1965632"/>
            <a:ext cx="2188392" cy="660458"/>
          </a:xfrm>
          <a:prstGeom prst="roundRect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Confetti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A6C5E278-6989-4BF6-8C1B-4ED867B6C37A}"/>
              </a:ext>
            </a:extLst>
          </p:cNvPr>
          <p:cNvSpPr/>
          <p:nvPr/>
        </p:nvSpPr>
        <p:spPr>
          <a:xfrm>
            <a:off x="5057828" y="2626090"/>
            <a:ext cx="2188392" cy="660460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ysClr val="windowText" lastClr="000000"/>
                </a:solidFill>
              </a:rPr>
              <a:t>Konfeti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5F0488E9-8F49-7E96-28A2-9EBB64ECC738}"/>
              </a:ext>
            </a:extLst>
          </p:cNvPr>
          <p:cNvSpPr/>
          <p:nvPr/>
        </p:nvSpPr>
        <p:spPr>
          <a:xfrm>
            <a:off x="7529916" y="1965632"/>
            <a:ext cx="2188392" cy="660458"/>
          </a:xfrm>
          <a:prstGeom prst="roundRect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Cake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ADFCCEE0-771C-EF48-8BA9-500BAE7781B3}"/>
              </a:ext>
            </a:extLst>
          </p:cNvPr>
          <p:cNvSpPr/>
          <p:nvPr/>
        </p:nvSpPr>
        <p:spPr>
          <a:xfrm>
            <a:off x="7529916" y="2626090"/>
            <a:ext cx="2188392" cy="660460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ysClr val="windowText" lastClr="000000"/>
                </a:solidFill>
              </a:rPr>
              <a:t>Pasta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CE5F8724-3051-C764-5A55-364E38E56E43}"/>
              </a:ext>
            </a:extLst>
          </p:cNvPr>
          <p:cNvSpPr/>
          <p:nvPr/>
        </p:nvSpPr>
        <p:spPr>
          <a:xfrm>
            <a:off x="9874163" y="1965632"/>
            <a:ext cx="2188392" cy="660458"/>
          </a:xfrm>
          <a:prstGeom prst="roundRect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Candle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CF12FCAD-5A7A-EF40-9D0A-908F1E0897A8}"/>
              </a:ext>
            </a:extLst>
          </p:cNvPr>
          <p:cNvSpPr/>
          <p:nvPr/>
        </p:nvSpPr>
        <p:spPr>
          <a:xfrm>
            <a:off x="9874163" y="2626090"/>
            <a:ext cx="2188392" cy="660460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ysClr val="windowText" lastClr="000000"/>
                </a:solidFill>
              </a:rPr>
              <a:t>Mum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D406AFBE-2AF0-4DAE-3CBA-9474A7144F49}"/>
              </a:ext>
            </a:extLst>
          </p:cNvPr>
          <p:cNvSpPr/>
          <p:nvPr/>
        </p:nvSpPr>
        <p:spPr>
          <a:xfrm>
            <a:off x="160173" y="5207742"/>
            <a:ext cx="2188392" cy="660458"/>
          </a:xfrm>
          <a:prstGeom prst="roundRect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Clown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51225DF6-FF6B-F4AE-E7C5-37C86A00A936}"/>
              </a:ext>
            </a:extLst>
          </p:cNvPr>
          <p:cNvSpPr/>
          <p:nvPr/>
        </p:nvSpPr>
        <p:spPr>
          <a:xfrm>
            <a:off x="160173" y="5868200"/>
            <a:ext cx="2188392" cy="660460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ysClr val="windowText" lastClr="000000"/>
                </a:solidFill>
              </a:rPr>
              <a:t>Palyaço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8058FCB0-1D51-A97A-AFE7-9AECA0449FAA}"/>
              </a:ext>
            </a:extLst>
          </p:cNvPr>
          <p:cNvSpPr/>
          <p:nvPr/>
        </p:nvSpPr>
        <p:spPr>
          <a:xfrm>
            <a:off x="2632261" y="5207742"/>
            <a:ext cx="2188392" cy="660458"/>
          </a:xfrm>
          <a:prstGeom prst="roundRect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Party</a:t>
            </a:r>
            <a:r>
              <a:rPr lang="tr-TR" sz="2400" b="1" dirty="0">
                <a:solidFill>
                  <a:schemeClr val="tx1"/>
                </a:solidFill>
              </a:rPr>
              <a:t> hat</a:t>
            </a: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2871EC7F-14B8-1DDC-AAF5-085BFF86305B}"/>
              </a:ext>
            </a:extLst>
          </p:cNvPr>
          <p:cNvSpPr/>
          <p:nvPr/>
        </p:nvSpPr>
        <p:spPr>
          <a:xfrm>
            <a:off x="2632261" y="5868200"/>
            <a:ext cx="2188392" cy="660460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ysClr val="windowText" lastClr="000000"/>
                </a:solidFill>
              </a:rPr>
              <a:t>Parti şapkası</a:t>
            </a:r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C7C7837C-BABE-85D6-ADEA-421718A7630F}"/>
              </a:ext>
            </a:extLst>
          </p:cNvPr>
          <p:cNvSpPr/>
          <p:nvPr/>
        </p:nvSpPr>
        <p:spPr>
          <a:xfrm>
            <a:off x="5057828" y="5207742"/>
            <a:ext cx="2188392" cy="660458"/>
          </a:xfrm>
          <a:prstGeom prst="roundRect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Decorations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33E94837-133D-87B5-3776-A8A2444F077F}"/>
              </a:ext>
            </a:extLst>
          </p:cNvPr>
          <p:cNvSpPr/>
          <p:nvPr/>
        </p:nvSpPr>
        <p:spPr>
          <a:xfrm>
            <a:off x="5057828" y="5868200"/>
            <a:ext cx="2188392" cy="660460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ysClr val="windowText" lastClr="000000"/>
                </a:solidFill>
              </a:rPr>
              <a:t>Süslemeler</a:t>
            </a:r>
          </a:p>
        </p:txBody>
      </p:sp>
      <p:sp>
        <p:nvSpPr>
          <p:cNvPr id="18" name="Dikdörtgen: Köşeleri Yuvarlatılmış 17">
            <a:extLst>
              <a:ext uri="{FF2B5EF4-FFF2-40B4-BE49-F238E27FC236}">
                <a16:creationId xmlns:a16="http://schemas.microsoft.com/office/drawing/2014/main" id="{E6EC0E21-1363-C35E-B191-ACE6B8E4179B}"/>
              </a:ext>
            </a:extLst>
          </p:cNvPr>
          <p:cNvSpPr/>
          <p:nvPr/>
        </p:nvSpPr>
        <p:spPr>
          <a:xfrm>
            <a:off x="7374061" y="5207742"/>
            <a:ext cx="2344247" cy="660458"/>
          </a:xfrm>
          <a:prstGeom prst="roundRect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Colorful</a:t>
            </a:r>
            <a:r>
              <a:rPr lang="tr-TR" sz="2400" b="1" dirty="0">
                <a:solidFill>
                  <a:schemeClr val="tx1"/>
                </a:solidFill>
              </a:rPr>
              <a:t> </a:t>
            </a:r>
            <a:r>
              <a:rPr lang="tr-TR" sz="2400" b="1" dirty="0" err="1">
                <a:solidFill>
                  <a:schemeClr val="tx1"/>
                </a:solidFill>
              </a:rPr>
              <a:t>papers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19" name="Dikdörtgen: Köşeleri Yuvarlatılmış 18">
            <a:extLst>
              <a:ext uri="{FF2B5EF4-FFF2-40B4-BE49-F238E27FC236}">
                <a16:creationId xmlns:a16="http://schemas.microsoft.com/office/drawing/2014/main" id="{6EE61937-BFD3-3704-938A-B222D3406209}"/>
              </a:ext>
            </a:extLst>
          </p:cNvPr>
          <p:cNvSpPr/>
          <p:nvPr/>
        </p:nvSpPr>
        <p:spPr>
          <a:xfrm>
            <a:off x="7374061" y="5868200"/>
            <a:ext cx="2344247" cy="660460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ysClr val="windowText" lastClr="000000"/>
                </a:solidFill>
              </a:rPr>
              <a:t>Renkli kağıtlar</a:t>
            </a:r>
          </a:p>
        </p:txBody>
      </p:sp>
      <p:sp>
        <p:nvSpPr>
          <p:cNvPr id="20" name="Dikdörtgen: Köşeleri Yuvarlatılmış 19">
            <a:extLst>
              <a:ext uri="{FF2B5EF4-FFF2-40B4-BE49-F238E27FC236}">
                <a16:creationId xmlns:a16="http://schemas.microsoft.com/office/drawing/2014/main" id="{EC75F00B-A10E-B42D-B16B-7D214E74559A}"/>
              </a:ext>
            </a:extLst>
          </p:cNvPr>
          <p:cNvSpPr/>
          <p:nvPr/>
        </p:nvSpPr>
        <p:spPr>
          <a:xfrm>
            <a:off x="9874163" y="5207742"/>
            <a:ext cx="2188392" cy="660458"/>
          </a:xfrm>
          <a:prstGeom prst="roundRect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Gift</a:t>
            </a:r>
            <a:r>
              <a:rPr lang="tr-TR" sz="2400" b="1" dirty="0">
                <a:solidFill>
                  <a:schemeClr val="tx1"/>
                </a:solidFill>
              </a:rPr>
              <a:t> / </a:t>
            </a:r>
            <a:r>
              <a:rPr lang="tr-TR" sz="2400" b="1" dirty="0" err="1">
                <a:solidFill>
                  <a:schemeClr val="tx1"/>
                </a:solidFill>
              </a:rPr>
              <a:t>Present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21" name="Dikdörtgen: Köşeleri Yuvarlatılmış 20">
            <a:extLst>
              <a:ext uri="{FF2B5EF4-FFF2-40B4-BE49-F238E27FC236}">
                <a16:creationId xmlns:a16="http://schemas.microsoft.com/office/drawing/2014/main" id="{9FEB425F-A966-1650-B7B3-93AF81B450DC}"/>
              </a:ext>
            </a:extLst>
          </p:cNvPr>
          <p:cNvSpPr/>
          <p:nvPr/>
        </p:nvSpPr>
        <p:spPr>
          <a:xfrm>
            <a:off x="9874163" y="5868200"/>
            <a:ext cx="2188392" cy="660460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ysClr val="windowText" lastClr="000000"/>
                </a:solidFill>
              </a:rPr>
              <a:t>Hediye</a:t>
            </a:r>
          </a:p>
        </p:txBody>
      </p:sp>
    </p:spTree>
    <p:extLst>
      <p:ext uri="{BB962C8B-B14F-4D97-AF65-F5344CB8AC3E}">
        <p14:creationId xmlns:p14="http://schemas.microsoft.com/office/powerpoint/2010/main" val="2659217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  <p:bldP spid="11" grpId="0" animBg="1"/>
      <p:bldP spid="13" grpId="0" animBg="1"/>
      <p:bldP spid="15" grpId="0" animBg="1"/>
      <p:bldP spid="17" grpId="0" animBg="1"/>
      <p:bldP spid="19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3627A44F-DAF4-197B-8082-86B863C30220}"/>
              </a:ext>
            </a:extLst>
          </p:cNvPr>
          <p:cNvSpPr/>
          <p:nvPr/>
        </p:nvSpPr>
        <p:spPr>
          <a:xfrm>
            <a:off x="90943" y="3986937"/>
            <a:ext cx="2342643" cy="660458"/>
          </a:xfrm>
          <a:prstGeom prst="roundRect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Invitation</a:t>
            </a:r>
            <a:r>
              <a:rPr lang="tr-TR" sz="2400" b="1" dirty="0">
                <a:solidFill>
                  <a:sysClr val="windowText" lastClr="000000"/>
                </a:solidFill>
              </a:rPr>
              <a:t>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Card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78844884-FC5E-A4B4-9B75-D260516D14B2}"/>
              </a:ext>
            </a:extLst>
          </p:cNvPr>
          <p:cNvSpPr/>
          <p:nvPr/>
        </p:nvSpPr>
        <p:spPr>
          <a:xfrm>
            <a:off x="90943" y="4647395"/>
            <a:ext cx="2342643" cy="660460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ysClr val="windowText" lastClr="000000"/>
                </a:solidFill>
              </a:rPr>
              <a:t>Davetiye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FA20D1DB-F59F-409F-A4AE-20BF6E84C9E7}"/>
              </a:ext>
            </a:extLst>
          </p:cNvPr>
          <p:cNvSpPr/>
          <p:nvPr/>
        </p:nvSpPr>
        <p:spPr>
          <a:xfrm>
            <a:off x="2670762" y="3986937"/>
            <a:ext cx="2188392" cy="660458"/>
          </a:xfrm>
          <a:prstGeom prst="roundRect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Duct</a:t>
            </a:r>
            <a:r>
              <a:rPr lang="tr-TR" sz="2400" b="1" dirty="0">
                <a:solidFill>
                  <a:sysClr val="windowText" lastClr="000000"/>
                </a:solidFill>
              </a:rPr>
              <a:t> tape</a:t>
            </a: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E1336EB5-CA1A-6132-011B-48A9ECC1100F}"/>
              </a:ext>
            </a:extLst>
          </p:cNvPr>
          <p:cNvSpPr/>
          <p:nvPr/>
        </p:nvSpPr>
        <p:spPr>
          <a:xfrm>
            <a:off x="2670762" y="4647395"/>
            <a:ext cx="2188392" cy="660460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ysClr val="windowText" lastClr="000000"/>
                </a:solidFill>
              </a:rPr>
              <a:t>Koli bandı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0827C59D-0589-535B-A947-20F5500FE442}"/>
              </a:ext>
            </a:extLst>
          </p:cNvPr>
          <p:cNvSpPr/>
          <p:nvPr/>
        </p:nvSpPr>
        <p:spPr>
          <a:xfrm>
            <a:off x="5096329" y="3986937"/>
            <a:ext cx="2188392" cy="660458"/>
          </a:xfrm>
          <a:prstGeom prst="roundRect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Glass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26C4A08B-1CFE-5633-BB78-6813BEDC28FD}"/>
              </a:ext>
            </a:extLst>
          </p:cNvPr>
          <p:cNvSpPr/>
          <p:nvPr/>
        </p:nvSpPr>
        <p:spPr>
          <a:xfrm>
            <a:off x="5096329" y="4647395"/>
            <a:ext cx="2188392" cy="660460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ysClr val="windowText" lastClr="000000"/>
                </a:solidFill>
              </a:rPr>
              <a:t>Bardak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806FB318-6D1B-9A86-39B4-4350F3071A69}"/>
              </a:ext>
            </a:extLst>
          </p:cNvPr>
          <p:cNvSpPr/>
          <p:nvPr/>
        </p:nvSpPr>
        <p:spPr>
          <a:xfrm>
            <a:off x="7568417" y="3986937"/>
            <a:ext cx="2188392" cy="660458"/>
          </a:xfrm>
          <a:prstGeom prst="roundRect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Plate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91C87AE4-AEE4-DB25-31A2-EA4FD67F180A}"/>
              </a:ext>
            </a:extLst>
          </p:cNvPr>
          <p:cNvSpPr/>
          <p:nvPr/>
        </p:nvSpPr>
        <p:spPr>
          <a:xfrm>
            <a:off x="7568417" y="4647395"/>
            <a:ext cx="2188392" cy="660460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ysClr val="windowText" lastClr="000000"/>
                </a:solidFill>
              </a:rPr>
              <a:t>Tabak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8369DF68-4DC9-9F02-CEB5-138187C23F39}"/>
              </a:ext>
            </a:extLst>
          </p:cNvPr>
          <p:cNvSpPr/>
          <p:nvPr/>
        </p:nvSpPr>
        <p:spPr>
          <a:xfrm>
            <a:off x="9912664" y="3986937"/>
            <a:ext cx="2188392" cy="660458"/>
          </a:xfrm>
          <a:prstGeom prst="roundRect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Scissors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B666C54A-9D1C-8483-317B-6CBCA6458870}"/>
              </a:ext>
            </a:extLst>
          </p:cNvPr>
          <p:cNvSpPr/>
          <p:nvPr/>
        </p:nvSpPr>
        <p:spPr>
          <a:xfrm>
            <a:off x="9912664" y="4647395"/>
            <a:ext cx="2188392" cy="660460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ysClr val="windowText" lastClr="000000"/>
                </a:solidFill>
              </a:rPr>
              <a:t>Makas</a:t>
            </a:r>
          </a:p>
        </p:txBody>
      </p:sp>
    </p:spTree>
    <p:extLst>
      <p:ext uri="{BB962C8B-B14F-4D97-AF65-F5344CB8AC3E}">
        <p14:creationId xmlns:p14="http://schemas.microsoft.com/office/powerpoint/2010/main" val="45807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A5CFD25A-8C64-3E5A-71A7-E0480F2820B1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https://www.egetolgayaltinay.com/lessons/185</a:t>
            </a:r>
            <a:r>
              <a:rPr lang="tr-TR" sz="2400" b="1" i="1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AD2B9715-23D4-5DE9-7C5E-71AD4FC898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8453">
            <a:off x="8271879" y="3159984"/>
            <a:ext cx="2933700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7371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E977EA16-BB38-2122-2F50-FC2A30D8C049}"/>
              </a:ext>
            </a:extLst>
          </p:cNvPr>
          <p:cNvSpPr txBox="1"/>
          <p:nvPr/>
        </p:nvSpPr>
        <p:spPr>
          <a:xfrm>
            <a:off x="1380605" y="-107309"/>
            <a:ext cx="935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>
                <a:solidFill>
                  <a:srgbClr val="86674A"/>
                </a:solidFill>
              </a:rPr>
              <a:t>OTHER IMPORTANT WORDS</a:t>
            </a:r>
          </a:p>
          <a:p>
            <a:pPr algn="ctr"/>
            <a:r>
              <a:rPr lang="tr-TR" sz="2000" b="1" dirty="0"/>
              <a:t>(DİĞER ÖNEMLİ KELİMELER)</a:t>
            </a:r>
            <a:endParaRPr lang="tr-TR" sz="700" b="1" dirty="0"/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6D26029C-65AC-295D-C86B-9E7BCE93B943}"/>
              </a:ext>
            </a:extLst>
          </p:cNvPr>
          <p:cNvSpPr/>
          <p:nvPr/>
        </p:nvSpPr>
        <p:spPr>
          <a:xfrm>
            <a:off x="1445775" y="1054567"/>
            <a:ext cx="2127183" cy="558265"/>
          </a:xfrm>
          <a:prstGeom prst="roundRect">
            <a:avLst/>
          </a:prstGeom>
          <a:solidFill>
            <a:srgbClr val="C8B1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Before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495F50E1-18DF-253C-41D9-F07C46590DE5}"/>
              </a:ext>
            </a:extLst>
          </p:cNvPr>
          <p:cNvSpPr/>
          <p:nvPr/>
        </p:nvSpPr>
        <p:spPr>
          <a:xfrm>
            <a:off x="1445775" y="1612831"/>
            <a:ext cx="2127183" cy="558265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After</a:t>
            </a:r>
            <a:r>
              <a:rPr lang="tr-TR" sz="20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1DD72C82-2A7C-2D33-D0E6-C439D45E5352}"/>
              </a:ext>
            </a:extLst>
          </p:cNvPr>
          <p:cNvSpPr/>
          <p:nvPr/>
        </p:nvSpPr>
        <p:spPr>
          <a:xfrm>
            <a:off x="3571350" y="1053364"/>
            <a:ext cx="2127183" cy="558265"/>
          </a:xfrm>
          <a:prstGeom prst="roundRect">
            <a:avLst/>
          </a:prstGeom>
          <a:solidFill>
            <a:srgbClr val="C8B1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Önce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C6C99701-1779-F494-32D0-76DF29D2B0AF}"/>
              </a:ext>
            </a:extLst>
          </p:cNvPr>
          <p:cNvSpPr/>
          <p:nvPr/>
        </p:nvSpPr>
        <p:spPr>
          <a:xfrm>
            <a:off x="3572957" y="1612831"/>
            <a:ext cx="2127183" cy="558265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Sonra</a:t>
            </a: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1264A120-D2F9-31B5-8091-6C51FF6C8D17}"/>
              </a:ext>
            </a:extLst>
          </p:cNvPr>
          <p:cNvSpPr/>
          <p:nvPr/>
        </p:nvSpPr>
        <p:spPr>
          <a:xfrm>
            <a:off x="1445775" y="2171097"/>
            <a:ext cx="2127183" cy="558265"/>
          </a:xfrm>
          <a:prstGeom prst="roundRect">
            <a:avLst/>
          </a:prstGeom>
          <a:solidFill>
            <a:srgbClr val="C8B1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Excuse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B69AA475-B23E-BCCC-8389-97A2C2F5CC39}"/>
              </a:ext>
            </a:extLst>
          </p:cNvPr>
          <p:cNvSpPr/>
          <p:nvPr/>
        </p:nvSpPr>
        <p:spPr>
          <a:xfrm>
            <a:off x="1445775" y="2729361"/>
            <a:ext cx="2127183" cy="558265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Busy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475E0607-3BD6-889E-C617-641AE6981C94}"/>
              </a:ext>
            </a:extLst>
          </p:cNvPr>
          <p:cNvSpPr/>
          <p:nvPr/>
        </p:nvSpPr>
        <p:spPr>
          <a:xfrm>
            <a:off x="3572958" y="2171096"/>
            <a:ext cx="2127183" cy="558265"/>
          </a:xfrm>
          <a:prstGeom prst="roundRect">
            <a:avLst/>
          </a:prstGeom>
          <a:solidFill>
            <a:srgbClr val="C8B1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Mazeret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93FCB57C-A13C-9542-748A-8B7E85E02950}"/>
              </a:ext>
            </a:extLst>
          </p:cNvPr>
          <p:cNvSpPr/>
          <p:nvPr/>
        </p:nvSpPr>
        <p:spPr>
          <a:xfrm>
            <a:off x="3572957" y="2729361"/>
            <a:ext cx="2127183" cy="558265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Meşgul</a:t>
            </a: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54778D22-C6BE-00F5-EB47-6CC80CB876A9}"/>
              </a:ext>
            </a:extLst>
          </p:cNvPr>
          <p:cNvSpPr/>
          <p:nvPr/>
        </p:nvSpPr>
        <p:spPr>
          <a:xfrm>
            <a:off x="1445775" y="3290029"/>
            <a:ext cx="2127183" cy="558265"/>
          </a:xfrm>
          <a:prstGeom prst="roundRect">
            <a:avLst/>
          </a:prstGeom>
          <a:solidFill>
            <a:srgbClr val="C8B1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>
                <a:solidFill>
                  <a:schemeClr val="tx1"/>
                </a:solidFill>
              </a:rPr>
              <a:t>Buy: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36E10D9C-DF1D-D335-A827-39AD3F1C27F0}"/>
              </a:ext>
            </a:extLst>
          </p:cNvPr>
          <p:cNvSpPr/>
          <p:nvPr/>
        </p:nvSpPr>
        <p:spPr>
          <a:xfrm>
            <a:off x="1445775" y="3848293"/>
            <a:ext cx="2127183" cy="558265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Garden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827A1AF2-8694-FF58-494A-975E12D60003}"/>
              </a:ext>
            </a:extLst>
          </p:cNvPr>
          <p:cNvSpPr/>
          <p:nvPr/>
        </p:nvSpPr>
        <p:spPr>
          <a:xfrm>
            <a:off x="3572958" y="3290028"/>
            <a:ext cx="2127183" cy="558265"/>
          </a:xfrm>
          <a:prstGeom prst="roundRect">
            <a:avLst/>
          </a:prstGeom>
          <a:solidFill>
            <a:srgbClr val="C8B1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Satın almak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8B315204-33B1-8705-764F-335899141612}"/>
              </a:ext>
            </a:extLst>
          </p:cNvPr>
          <p:cNvSpPr/>
          <p:nvPr/>
        </p:nvSpPr>
        <p:spPr>
          <a:xfrm>
            <a:off x="3572957" y="3848293"/>
            <a:ext cx="2127183" cy="558265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Bahçe</a:t>
            </a:r>
            <a:endParaRPr lang="tr-TR" sz="2800" b="1" dirty="0">
              <a:solidFill>
                <a:sysClr val="windowText" lastClr="000000"/>
              </a:solidFill>
            </a:endParaRP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038F6F9A-E00E-05AC-7118-22D67A2A5CCA}"/>
              </a:ext>
            </a:extLst>
          </p:cNvPr>
          <p:cNvSpPr/>
          <p:nvPr/>
        </p:nvSpPr>
        <p:spPr>
          <a:xfrm>
            <a:off x="1445775" y="4406559"/>
            <a:ext cx="2127183" cy="558265"/>
          </a:xfrm>
          <a:prstGeom prst="roundRect">
            <a:avLst/>
          </a:prstGeom>
          <a:solidFill>
            <a:srgbClr val="C8B1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>
                <a:solidFill>
                  <a:schemeClr val="tx1"/>
                </a:solidFill>
              </a:rPr>
              <a:t>Great:</a:t>
            </a:r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CBAE0530-6FE0-7ED8-A2F6-37E3F4C79392}"/>
              </a:ext>
            </a:extLst>
          </p:cNvPr>
          <p:cNvSpPr/>
          <p:nvPr/>
        </p:nvSpPr>
        <p:spPr>
          <a:xfrm>
            <a:off x="3572958" y="4406558"/>
            <a:ext cx="2127183" cy="558265"/>
          </a:xfrm>
          <a:prstGeom prst="roundRect">
            <a:avLst/>
          </a:prstGeom>
          <a:solidFill>
            <a:srgbClr val="C8B1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Harika</a:t>
            </a:r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3EB78A49-FC79-A580-8CFE-07EED85093EE}"/>
              </a:ext>
            </a:extLst>
          </p:cNvPr>
          <p:cNvSpPr/>
          <p:nvPr/>
        </p:nvSpPr>
        <p:spPr>
          <a:xfrm>
            <a:off x="6523103" y="1333699"/>
            <a:ext cx="2127183" cy="558265"/>
          </a:xfrm>
          <a:prstGeom prst="roundRect">
            <a:avLst/>
          </a:prstGeom>
          <a:solidFill>
            <a:srgbClr val="C8B1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Leave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18" name="Dikdörtgen: Köşeleri Yuvarlatılmış 17">
            <a:extLst>
              <a:ext uri="{FF2B5EF4-FFF2-40B4-BE49-F238E27FC236}">
                <a16:creationId xmlns:a16="http://schemas.microsoft.com/office/drawing/2014/main" id="{720130EC-1C0E-9506-277E-32A1421AE1BA}"/>
              </a:ext>
            </a:extLst>
          </p:cNvPr>
          <p:cNvSpPr/>
          <p:nvPr/>
        </p:nvSpPr>
        <p:spPr>
          <a:xfrm>
            <a:off x="6523103" y="1891963"/>
            <a:ext cx="2127183" cy="558265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Place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19" name="Dikdörtgen: Köşeleri Yuvarlatılmış 18">
            <a:extLst>
              <a:ext uri="{FF2B5EF4-FFF2-40B4-BE49-F238E27FC236}">
                <a16:creationId xmlns:a16="http://schemas.microsoft.com/office/drawing/2014/main" id="{423DA5EE-B396-28E1-E5CB-0EF72247774F}"/>
              </a:ext>
            </a:extLst>
          </p:cNvPr>
          <p:cNvSpPr/>
          <p:nvPr/>
        </p:nvSpPr>
        <p:spPr>
          <a:xfrm>
            <a:off x="8650286" y="1333698"/>
            <a:ext cx="2457268" cy="558265"/>
          </a:xfrm>
          <a:prstGeom prst="roundRect">
            <a:avLst/>
          </a:prstGeom>
          <a:solidFill>
            <a:srgbClr val="C8B1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Ayrılmak</a:t>
            </a:r>
          </a:p>
        </p:txBody>
      </p:sp>
      <p:sp>
        <p:nvSpPr>
          <p:cNvPr id="20" name="Dikdörtgen: Köşeleri Yuvarlatılmış 19">
            <a:extLst>
              <a:ext uri="{FF2B5EF4-FFF2-40B4-BE49-F238E27FC236}">
                <a16:creationId xmlns:a16="http://schemas.microsoft.com/office/drawing/2014/main" id="{8CD71FB8-7008-EF54-4DB1-4D8F08093AC2}"/>
              </a:ext>
            </a:extLst>
          </p:cNvPr>
          <p:cNvSpPr/>
          <p:nvPr/>
        </p:nvSpPr>
        <p:spPr>
          <a:xfrm>
            <a:off x="8650285" y="1891963"/>
            <a:ext cx="2457268" cy="558265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Yer/Mekan</a:t>
            </a:r>
          </a:p>
        </p:txBody>
      </p:sp>
      <p:sp>
        <p:nvSpPr>
          <p:cNvPr id="21" name="Dikdörtgen: Köşeleri Yuvarlatılmış 20">
            <a:extLst>
              <a:ext uri="{FF2B5EF4-FFF2-40B4-BE49-F238E27FC236}">
                <a16:creationId xmlns:a16="http://schemas.microsoft.com/office/drawing/2014/main" id="{0B8557B4-067F-E33D-75EC-705C61063A4A}"/>
              </a:ext>
            </a:extLst>
          </p:cNvPr>
          <p:cNvSpPr/>
          <p:nvPr/>
        </p:nvSpPr>
        <p:spPr>
          <a:xfrm>
            <a:off x="6523103" y="2450229"/>
            <a:ext cx="2127183" cy="558265"/>
          </a:xfrm>
          <a:prstGeom prst="roundRect">
            <a:avLst/>
          </a:prstGeom>
          <a:solidFill>
            <a:srgbClr val="C8B1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Welcome</a:t>
            </a:r>
            <a:r>
              <a:rPr lang="tr-TR" sz="20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22" name="Dikdörtgen: Köşeleri Yuvarlatılmış 21">
            <a:extLst>
              <a:ext uri="{FF2B5EF4-FFF2-40B4-BE49-F238E27FC236}">
                <a16:creationId xmlns:a16="http://schemas.microsoft.com/office/drawing/2014/main" id="{F52F21FA-22F6-D33D-68BC-B4894B1D1783}"/>
              </a:ext>
            </a:extLst>
          </p:cNvPr>
          <p:cNvSpPr/>
          <p:nvPr/>
        </p:nvSpPr>
        <p:spPr>
          <a:xfrm>
            <a:off x="6523103" y="3008493"/>
            <a:ext cx="2127183" cy="558265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Anyting</a:t>
            </a:r>
            <a:r>
              <a:rPr lang="tr-TR" sz="2400" b="1" dirty="0">
                <a:solidFill>
                  <a:sysClr val="windowText" lastClr="000000"/>
                </a:solidFill>
              </a:rPr>
              <a:t> else?:</a:t>
            </a:r>
          </a:p>
        </p:txBody>
      </p:sp>
      <p:sp>
        <p:nvSpPr>
          <p:cNvPr id="23" name="Dikdörtgen: Köşeleri Yuvarlatılmış 22">
            <a:extLst>
              <a:ext uri="{FF2B5EF4-FFF2-40B4-BE49-F238E27FC236}">
                <a16:creationId xmlns:a16="http://schemas.microsoft.com/office/drawing/2014/main" id="{33CF1B88-D954-87DE-05EE-77128D95C42F}"/>
              </a:ext>
            </a:extLst>
          </p:cNvPr>
          <p:cNvSpPr/>
          <p:nvPr/>
        </p:nvSpPr>
        <p:spPr>
          <a:xfrm>
            <a:off x="8650286" y="2450228"/>
            <a:ext cx="2457268" cy="558265"/>
          </a:xfrm>
          <a:prstGeom prst="roundRect">
            <a:avLst/>
          </a:prstGeom>
          <a:solidFill>
            <a:srgbClr val="C8B1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chemeClr val="tx1"/>
                </a:solidFill>
              </a:rPr>
              <a:t>Hoş geldiniz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24" name="Dikdörtgen: Köşeleri Yuvarlatılmış 23">
            <a:extLst>
              <a:ext uri="{FF2B5EF4-FFF2-40B4-BE49-F238E27FC236}">
                <a16:creationId xmlns:a16="http://schemas.microsoft.com/office/drawing/2014/main" id="{61CFCE99-ED08-8B4C-E5ED-D275E35482E7}"/>
              </a:ext>
            </a:extLst>
          </p:cNvPr>
          <p:cNvSpPr/>
          <p:nvPr/>
        </p:nvSpPr>
        <p:spPr>
          <a:xfrm>
            <a:off x="8650285" y="3008493"/>
            <a:ext cx="2457268" cy="558265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ysClr val="windowText" lastClr="000000"/>
                </a:solidFill>
              </a:rPr>
              <a:t>Başka bir şey?</a:t>
            </a:r>
          </a:p>
        </p:txBody>
      </p:sp>
      <p:sp>
        <p:nvSpPr>
          <p:cNvPr id="25" name="Dikdörtgen: Köşeleri Yuvarlatılmış 24">
            <a:extLst>
              <a:ext uri="{FF2B5EF4-FFF2-40B4-BE49-F238E27FC236}">
                <a16:creationId xmlns:a16="http://schemas.microsoft.com/office/drawing/2014/main" id="{A85616B8-DB95-BD1E-D90A-77B8FBEC3959}"/>
              </a:ext>
            </a:extLst>
          </p:cNvPr>
          <p:cNvSpPr/>
          <p:nvPr/>
        </p:nvSpPr>
        <p:spPr>
          <a:xfrm>
            <a:off x="6523103" y="3569161"/>
            <a:ext cx="2127183" cy="558265"/>
          </a:xfrm>
          <a:prstGeom prst="roundRect">
            <a:avLst/>
          </a:prstGeom>
          <a:solidFill>
            <a:srgbClr val="C8B1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See</a:t>
            </a:r>
            <a:r>
              <a:rPr lang="tr-TR" sz="2400" b="1" dirty="0">
                <a:solidFill>
                  <a:schemeClr val="tx1"/>
                </a:solidFill>
              </a:rPr>
              <a:t> </a:t>
            </a:r>
            <a:r>
              <a:rPr lang="tr-TR" sz="2400" b="1" dirty="0" err="1">
                <a:solidFill>
                  <a:schemeClr val="tx1"/>
                </a:solidFill>
              </a:rPr>
              <a:t>you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26" name="Dikdörtgen: Köşeleri Yuvarlatılmış 25">
            <a:extLst>
              <a:ext uri="{FF2B5EF4-FFF2-40B4-BE49-F238E27FC236}">
                <a16:creationId xmlns:a16="http://schemas.microsoft.com/office/drawing/2014/main" id="{53754AD2-4D5D-79FC-6E6B-D4643634B597}"/>
              </a:ext>
            </a:extLst>
          </p:cNvPr>
          <p:cNvSpPr/>
          <p:nvPr/>
        </p:nvSpPr>
        <p:spPr>
          <a:xfrm>
            <a:off x="6523103" y="4127425"/>
            <a:ext cx="2127183" cy="558265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Take</a:t>
            </a:r>
            <a:r>
              <a:rPr lang="tr-TR" sz="2400" b="1" dirty="0">
                <a:solidFill>
                  <a:sysClr val="windowText" lastClr="000000"/>
                </a:solidFill>
              </a:rPr>
              <a:t>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care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27" name="Dikdörtgen: Köşeleri Yuvarlatılmış 26">
            <a:extLst>
              <a:ext uri="{FF2B5EF4-FFF2-40B4-BE49-F238E27FC236}">
                <a16:creationId xmlns:a16="http://schemas.microsoft.com/office/drawing/2014/main" id="{954BF5D2-E103-C1DE-BA8E-7B9C7EF421B2}"/>
              </a:ext>
            </a:extLst>
          </p:cNvPr>
          <p:cNvSpPr/>
          <p:nvPr/>
        </p:nvSpPr>
        <p:spPr>
          <a:xfrm>
            <a:off x="8650286" y="3569160"/>
            <a:ext cx="2457268" cy="558265"/>
          </a:xfrm>
          <a:prstGeom prst="roundRect">
            <a:avLst/>
          </a:prstGeom>
          <a:solidFill>
            <a:srgbClr val="C8B1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Görüşürüz</a:t>
            </a:r>
          </a:p>
        </p:txBody>
      </p:sp>
      <p:sp>
        <p:nvSpPr>
          <p:cNvPr id="28" name="Dikdörtgen: Köşeleri Yuvarlatılmış 27">
            <a:extLst>
              <a:ext uri="{FF2B5EF4-FFF2-40B4-BE49-F238E27FC236}">
                <a16:creationId xmlns:a16="http://schemas.microsoft.com/office/drawing/2014/main" id="{8D22A35E-3569-104C-66EA-470088FE273A}"/>
              </a:ext>
            </a:extLst>
          </p:cNvPr>
          <p:cNvSpPr/>
          <p:nvPr/>
        </p:nvSpPr>
        <p:spPr>
          <a:xfrm>
            <a:off x="8650285" y="4127425"/>
            <a:ext cx="2457268" cy="558265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ysClr val="windowText" lastClr="000000"/>
                </a:solidFill>
              </a:rPr>
              <a:t>Kendine iyi bak</a:t>
            </a:r>
          </a:p>
        </p:txBody>
      </p:sp>
      <p:sp>
        <p:nvSpPr>
          <p:cNvPr id="29" name="Dikdörtgen: Köşeleri Yuvarlatılmış 28">
            <a:extLst>
              <a:ext uri="{FF2B5EF4-FFF2-40B4-BE49-F238E27FC236}">
                <a16:creationId xmlns:a16="http://schemas.microsoft.com/office/drawing/2014/main" id="{6DDA60B1-CDC0-A5DF-624A-F8A5ED5B5C69}"/>
              </a:ext>
            </a:extLst>
          </p:cNvPr>
          <p:cNvSpPr/>
          <p:nvPr/>
        </p:nvSpPr>
        <p:spPr>
          <a:xfrm>
            <a:off x="6523103" y="4685691"/>
            <a:ext cx="2127183" cy="558265"/>
          </a:xfrm>
          <a:prstGeom prst="roundRect">
            <a:avLst/>
          </a:prstGeom>
          <a:solidFill>
            <a:srgbClr val="C8B1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000" b="1" dirty="0" err="1">
                <a:solidFill>
                  <a:schemeClr val="tx1"/>
                </a:solidFill>
              </a:rPr>
              <a:t>You’re</a:t>
            </a:r>
            <a:r>
              <a:rPr lang="tr-TR" sz="2000" b="1" dirty="0">
                <a:solidFill>
                  <a:schemeClr val="tx1"/>
                </a:solidFill>
              </a:rPr>
              <a:t> </a:t>
            </a:r>
            <a:r>
              <a:rPr lang="tr-TR" sz="2000" b="1" dirty="0" err="1">
                <a:solidFill>
                  <a:schemeClr val="tx1"/>
                </a:solidFill>
              </a:rPr>
              <a:t>welcome</a:t>
            </a:r>
            <a:r>
              <a:rPr lang="tr-TR" sz="20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30" name="Dikdörtgen: Köşeleri Yuvarlatılmış 29">
            <a:extLst>
              <a:ext uri="{FF2B5EF4-FFF2-40B4-BE49-F238E27FC236}">
                <a16:creationId xmlns:a16="http://schemas.microsoft.com/office/drawing/2014/main" id="{C735F7F9-B29C-6AB6-CFEE-9C18222A3AD1}"/>
              </a:ext>
            </a:extLst>
          </p:cNvPr>
          <p:cNvSpPr/>
          <p:nvPr/>
        </p:nvSpPr>
        <p:spPr>
          <a:xfrm>
            <a:off x="8650286" y="4685690"/>
            <a:ext cx="2457268" cy="558265"/>
          </a:xfrm>
          <a:prstGeom prst="roundRect">
            <a:avLst/>
          </a:prstGeom>
          <a:solidFill>
            <a:srgbClr val="C8B1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Rica ederim</a:t>
            </a:r>
          </a:p>
        </p:txBody>
      </p:sp>
      <p:sp>
        <p:nvSpPr>
          <p:cNvPr id="31" name="Dikdörtgen: Köşeleri Yuvarlatılmış 30">
            <a:extLst>
              <a:ext uri="{FF2B5EF4-FFF2-40B4-BE49-F238E27FC236}">
                <a16:creationId xmlns:a16="http://schemas.microsoft.com/office/drawing/2014/main" id="{F27AF488-F09F-4943-5307-F0B8EA63F113}"/>
              </a:ext>
            </a:extLst>
          </p:cNvPr>
          <p:cNvSpPr/>
          <p:nvPr/>
        </p:nvSpPr>
        <p:spPr>
          <a:xfrm>
            <a:off x="1444169" y="4964822"/>
            <a:ext cx="2127183" cy="558265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Kind</a:t>
            </a:r>
            <a:r>
              <a:rPr lang="tr-TR" sz="2400" b="1" dirty="0">
                <a:solidFill>
                  <a:sysClr val="windowText" lastClr="000000"/>
                </a:solidFill>
              </a:rPr>
              <a:t> /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Type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32" name="Dikdörtgen: Köşeleri Yuvarlatılmış 31">
            <a:extLst>
              <a:ext uri="{FF2B5EF4-FFF2-40B4-BE49-F238E27FC236}">
                <a16:creationId xmlns:a16="http://schemas.microsoft.com/office/drawing/2014/main" id="{8336E164-6E39-3EBA-0AAD-4E7B1988A081}"/>
              </a:ext>
            </a:extLst>
          </p:cNvPr>
          <p:cNvSpPr/>
          <p:nvPr/>
        </p:nvSpPr>
        <p:spPr>
          <a:xfrm>
            <a:off x="3571351" y="4964822"/>
            <a:ext cx="2127183" cy="558265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Tür</a:t>
            </a:r>
          </a:p>
        </p:txBody>
      </p:sp>
      <p:sp>
        <p:nvSpPr>
          <p:cNvPr id="33" name="Dikdörtgen: Köşeleri Yuvarlatılmış 32">
            <a:extLst>
              <a:ext uri="{FF2B5EF4-FFF2-40B4-BE49-F238E27FC236}">
                <a16:creationId xmlns:a16="http://schemas.microsoft.com/office/drawing/2014/main" id="{BFDC23EF-23CB-5401-7A82-5C2F42F816A6}"/>
              </a:ext>
            </a:extLst>
          </p:cNvPr>
          <p:cNvSpPr/>
          <p:nvPr/>
        </p:nvSpPr>
        <p:spPr>
          <a:xfrm>
            <a:off x="1444169" y="5523088"/>
            <a:ext cx="2127183" cy="558265"/>
          </a:xfrm>
          <a:prstGeom prst="roundRect">
            <a:avLst/>
          </a:prstGeom>
          <a:solidFill>
            <a:srgbClr val="C8B1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000" b="1" dirty="0">
                <a:solidFill>
                  <a:schemeClr val="tx1"/>
                </a:solidFill>
              </a:rPr>
              <a:t>Mobile Phone:</a:t>
            </a:r>
          </a:p>
        </p:txBody>
      </p:sp>
      <p:sp>
        <p:nvSpPr>
          <p:cNvPr id="34" name="Dikdörtgen: Köşeleri Yuvarlatılmış 33">
            <a:extLst>
              <a:ext uri="{FF2B5EF4-FFF2-40B4-BE49-F238E27FC236}">
                <a16:creationId xmlns:a16="http://schemas.microsoft.com/office/drawing/2014/main" id="{6FAB20DE-BB95-0CF3-6FCB-CCEAF6CEC7D8}"/>
              </a:ext>
            </a:extLst>
          </p:cNvPr>
          <p:cNvSpPr/>
          <p:nvPr/>
        </p:nvSpPr>
        <p:spPr>
          <a:xfrm>
            <a:off x="3571352" y="5523087"/>
            <a:ext cx="2127183" cy="558265"/>
          </a:xfrm>
          <a:prstGeom prst="roundRect">
            <a:avLst/>
          </a:prstGeom>
          <a:solidFill>
            <a:srgbClr val="C8B1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Cep telefonu</a:t>
            </a:r>
          </a:p>
        </p:txBody>
      </p:sp>
      <p:sp>
        <p:nvSpPr>
          <p:cNvPr id="35" name="Dikdörtgen: Köşeleri Yuvarlatılmış 34">
            <a:extLst>
              <a:ext uri="{FF2B5EF4-FFF2-40B4-BE49-F238E27FC236}">
                <a16:creationId xmlns:a16="http://schemas.microsoft.com/office/drawing/2014/main" id="{4F47320C-9943-2F66-BE90-EAFA81E55B2E}"/>
              </a:ext>
            </a:extLst>
          </p:cNvPr>
          <p:cNvSpPr/>
          <p:nvPr/>
        </p:nvSpPr>
        <p:spPr>
          <a:xfrm>
            <a:off x="6521496" y="5243954"/>
            <a:ext cx="2127183" cy="558265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000" b="1" dirty="0">
                <a:solidFill>
                  <a:sysClr val="windowText" lastClr="000000"/>
                </a:solidFill>
              </a:rPr>
              <a:t>Nice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to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see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you</a:t>
            </a:r>
            <a:r>
              <a:rPr lang="tr-TR" sz="20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36" name="Dikdörtgen: Köşeleri Yuvarlatılmış 35">
            <a:extLst>
              <a:ext uri="{FF2B5EF4-FFF2-40B4-BE49-F238E27FC236}">
                <a16:creationId xmlns:a16="http://schemas.microsoft.com/office/drawing/2014/main" id="{34ED7529-6870-6F24-64B4-CCD5A8D62231}"/>
              </a:ext>
            </a:extLst>
          </p:cNvPr>
          <p:cNvSpPr/>
          <p:nvPr/>
        </p:nvSpPr>
        <p:spPr>
          <a:xfrm>
            <a:off x="8648678" y="5243954"/>
            <a:ext cx="2457268" cy="558265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ysClr val="windowText" lastClr="000000"/>
                </a:solidFill>
              </a:rPr>
              <a:t>Seni görmek güzel</a:t>
            </a:r>
          </a:p>
        </p:txBody>
      </p:sp>
      <p:pic>
        <p:nvPicPr>
          <p:cNvPr id="39" name="Resim 38">
            <a:extLst>
              <a:ext uri="{FF2B5EF4-FFF2-40B4-BE49-F238E27FC236}">
                <a16:creationId xmlns:a16="http://schemas.microsoft.com/office/drawing/2014/main" id="{D6FD0696-977D-BB1B-BFDB-F32EBB9DDF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3" t="23215" r="-11424" b="24829"/>
          <a:stretch/>
        </p:blipFill>
        <p:spPr>
          <a:xfrm>
            <a:off x="5932751" y="2171096"/>
            <a:ext cx="356135" cy="271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16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3" grpId="0" animBg="1"/>
      <p:bldP spid="14" grpId="0" animBg="1"/>
      <p:bldP spid="16" grpId="0" animBg="1"/>
      <p:bldP spid="19" grpId="0" animBg="1"/>
      <p:bldP spid="20" grpId="0" animBg="1"/>
      <p:bldP spid="23" grpId="0" animBg="1"/>
      <p:bldP spid="24" grpId="0" animBg="1"/>
      <p:bldP spid="27" grpId="0" animBg="1"/>
      <p:bldP spid="28" grpId="0" animBg="1"/>
      <p:bldP spid="30" grpId="0" animBg="1"/>
      <p:bldP spid="32" grpId="0" animBg="1"/>
      <p:bldP spid="34" grpId="0" animBg="1"/>
      <p:bldP spid="3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7782C3CA-2D42-CA66-3DDF-92C70D699474}"/>
              </a:ext>
            </a:extLst>
          </p:cNvPr>
          <p:cNvSpPr txBox="1"/>
          <p:nvPr/>
        </p:nvSpPr>
        <p:spPr>
          <a:xfrm>
            <a:off x="388188" y="2105561"/>
            <a:ext cx="110331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8000" b="1" dirty="0" err="1">
                <a:solidFill>
                  <a:srgbClr val="86674A"/>
                </a:solidFill>
              </a:rPr>
              <a:t>Seasons</a:t>
            </a:r>
            <a:r>
              <a:rPr lang="tr-TR" sz="8000" b="1" dirty="0">
                <a:solidFill>
                  <a:srgbClr val="86674A"/>
                </a:solidFill>
              </a:rPr>
              <a:t> &amp; </a:t>
            </a:r>
            <a:r>
              <a:rPr lang="tr-TR" sz="8000" b="1" dirty="0" err="1">
                <a:solidFill>
                  <a:srgbClr val="86674A"/>
                </a:solidFill>
              </a:rPr>
              <a:t>Months</a:t>
            </a:r>
            <a:endParaRPr lang="tr-TR" sz="8000" b="1" dirty="0">
              <a:solidFill>
                <a:srgbClr val="86674A"/>
              </a:solidFill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F9FBF62E-300A-E18D-2C20-FD85B74DD642}"/>
              </a:ext>
            </a:extLst>
          </p:cNvPr>
          <p:cNvSpPr txBox="1"/>
          <p:nvPr/>
        </p:nvSpPr>
        <p:spPr>
          <a:xfrm>
            <a:off x="480203" y="3301042"/>
            <a:ext cx="110331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6000" b="1" dirty="0">
                <a:solidFill>
                  <a:srgbClr val="86674A"/>
                </a:solidFill>
              </a:rPr>
              <a:t>(Mevsimler ve Aylar)</a:t>
            </a:r>
          </a:p>
        </p:txBody>
      </p:sp>
    </p:spTree>
    <p:extLst>
      <p:ext uri="{BB962C8B-B14F-4D97-AF65-F5344CB8AC3E}">
        <p14:creationId xmlns:p14="http://schemas.microsoft.com/office/powerpoint/2010/main" val="331583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>
            <a:extLst>
              <a:ext uri="{FF2B5EF4-FFF2-40B4-BE49-F238E27FC236}">
                <a16:creationId xmlns:a16="http://schemas.microsoft.com/office/drawing/2014/main" id="{87878037-8973-3E88-41C9-301A59771652}"/>
              </a:ext>
            </a:extLst>
          </p:cNvPr>
          <p:cNvSpPr/>
          <p:nvPr/>
        </p:nvSpPr>
        <p:spPr>
          <a:xfrm>
            <a:off x="237423" y="3428999"/>
            <a:ext cx="5858577" cy="3263801"/>
          </a:xfrm>
          <a:prstGeom prst="rect">
            <a:avLst/>
          </a:prstGeom>
          <a:solidFill>
            <a:srgbClr val="FCDF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id="{BFB453B1-355C-7890-48F8-7F2B232C2BB8}"/>
              </a:ext>
            </a:extLst>
          </p:cNvPr>
          <p:cNvSpPr/>
          <p:nvPr/>
        </p:nvSpPr>
        <p:spPr>
          <a:xfrm>
            <a:off x="237419" y="165199"/>
            <a:ext cx="5858577" cy="32638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id="{3B07F35A-CFE4-DF65-B922-25B598740F5B}"/>
              </a:ext>
            </a:extLst>
          </p:cNvPr>
          <p:cNvSpPr/>
          <p:nvPr/>
        </p:nvSpPr>
        <p:spPr>
          <a:xfrm>
            <a:off x="6095998" y="3429000"/>
            <a:ext cx="5858577" cy="326380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CCAB9534-233C-D87B-A5F6-71A95148FA1E}"/>
              </a:ext>
            </a:extLst>
          </p:cNvPr>
          <p:cNvSpPr/>
          <p:nvPr/>
        </p:nvSpPr>
        <p:spPr>
          <a:xfrm>
            <a:off x="6096000" y="165199"/>
            <a:ext cx="5858577" cy="3263801"/>
          </a:xfrm>
          <a:prstGeom prst="rect">
            <a:avLst/>
          </a:prstGeom>
          <a:solidFill>
            <a:srgbClr val="B0FA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E5AC2173-E31F-377D-A697-E315EC5BB4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8445" y="1744216"/>
            <a:ext cx="1835167" cy="178259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349614F4-A8BB-9E49-8DBE-BFC5952365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6198" y="1401339"/>
            <a:ext cx="1531847" cy="2080607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3CD049BE-327C-6C21-8A39-30C330BD10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819" y="4735682"/>
            <a:ext cx="1914307" cy="2014714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639840A4-8B17-AC5D-6E48-1431B9FDFC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276" y="4690015"/>
            <a:ext cx="1946084" cy="2080606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2B4F3FB8-E161-D38A-651B-7510DEE5EDED}"/>
              </a:ext>
            </a:extLst>
          </p:cNvPr>
          <p:cNvSpPr txBox="1"/>
          <p:nvPr/>
        </p:nvSpPr>
        <p:spPr>
          <a:xfrm>
            <a:off x="2944067" y="165199"/>
            <a:ext cx="24475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 err="1"/>
              <a:t>Autumn</a:t>
            </a:r>
            <a:endParaRPr lang="tr-TR" sz="3200" b="1" dirty="0"/>
          </a:p>
          <a:p>
            <a:pPr algn="ctr"/>
            <a:r>
              <a:rPr lang="tr-TR" sz="2400" b="1" dirty="0"/>
              <a:t>(Sonbahar)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6845A875-E2E3-1F8E-A3CD-B77F2BB5EBF8}"/>
              </a:ext>
            </a:extLst>
          </p:cNvPr>
          <p:cNvSpPr txBox="1"/>
          <p:nvPr/>
        </p:nvSpPr>
        <p:spPr>
          <a:xfrm>
            <a:off x="6490808" y="134730"/>
            <a:ext cx="28267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 err="1"/>
              <a:t>Winter</a:t>
            </a:r>
            <a:endParaRPr lang="tr-TR" sz="3200" b="1" dirty="0"/>
          </a:p>
          <a:p>
            <a:pPr algn="ctr"/>
            <a:r>
              <a:rPr lang="tr-TR" sz="2400" b="1" dirty="0"/>
              <a:t>(Kış)</a:t>
            </a:r>
            <a:endParaRPr lang="tr-TR" sz="800" b="1" dirty="0"/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616F9469-3D16-30DA-8B9A-D8A05D079B93}"/>
              </a:ext>
            </a:extLst>
          </p:cNvPr>
          <p:cNvSpPr txBox="1"/>
          <p:nvPr/>
        </p:nvSpPr>
        <p:spPr>
          <a:xfrm>
            <a:off x="3105640" y="3383275"/>
            <a:ext cx="21426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/>
              <a:t>Spring</a:t>
            </a:r>
          </a:p>
          <a:p>
            <a:pPr algn="ctr"/>
            <a:r>
              <a:rPr lang="tr-TR" sz="2400" b="1" dirty="0"/>
              <a:t>(İlkbahar)</a:t>
            </a:r>
            <a:endParaRPr lang="tr-TR" sz="800" b="1" dirty="0"/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7D7B1B8D-318D-A274-2CDC-EF575954C234}"/>
              </a:ext>
            </a:extLst>
          </p:cNvPr>
          <p:cNvSpPr txBox="1"/>
          <p:nvPr/>
        </p:nvSpPr>
        <p:spPr>
          <a:xfrm>
            <a:off x="6852116" y="3434047"/>
            <a:ext cx="21426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 err="1"/>
              <a:t>Summer</a:t>
            </a:r>
            <a:endParaRPr lang="tr-TR" sz="3200" b="1" dirty="0"/>
          </a:p>
          <a:p>
            <a:pPr algn="ctr"/>
            <a:r>
              <a:rPr lang="tr-TR" sz="2400" b="1" dirty="0"/>
              <a:t>(Yaz)</a:t>
            </a:r>
            <a:endParaRPr lang="tr-TR" sz="800" b="1" dirty="0"/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557145E9-9A02-6BD2-6EC7-123C5FB3E1CF}"/>
              </a:ext>
            </a:extLst>
          </p:cNvPr>
          <p:cNvSpPr/>
          <p:nvPr/>
        </p:nvSpPr>
        <p:spPr>
          <a:xfrm>
            <a:off x="6158778" y="1280923"/>
            <a:ext cx="2380519" cy="583940"/>
          </a:xfrm>
          <a:prstGeom prst="roundRect">
            <a:avLst/>
          </a:prstGeom>
          <a:solidFill>
            <a:srgbClr val="63F6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December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1B54C18A-CB16-8546-4685-2AB9A929EDB1}"/>
              </a:ext>
            </a:extLst>
          </p:cNvPr>
          <p:cNvSpPr/>
          <p:nvPr/>
        </p:nvSpPr>
        <p:spPr>
          <a:xfrm>
            <a:off x="6158777" y="1983967"/>
            <a:ext cx="2380519" cy="583940"/>
          </a:xfrm>
          <a:prstGeom prst="roundRect">
            <a:avLst/>
          </a:prstGeom>
          <a:solidFill>
            <a:srgbClr val="63F6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January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7DB55794-0244-9F76-D9EE-6769CFA6CAF5}"/>
              </a:ext>
            </a:extLst>
          </p:cNvPr>
          <p:cNvSpPr/>
          <p:nvPr/>
        </p:nvSpPr>
        <p:spPr>
          <a:xfrm>
            <a:off x="6158776" y="2694078"/>
            <a:ext cx="2380519" cy="583940"/>
          </a:xfrm>
          <a:prstGeom prst="roundRect">
            <a:avLst/>
          </a:prstGeom>
          <a:solidFill>
            <a:srgbClr val="63F6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February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30889070-B60D-5F77-4046-1C47C68C438B}"/>
              </a:ext>
            </a:extLst>
          </p:cNvPr>
          <p:cNvSpPr/>
          <p:nvPr/>
        </p:nvSpPr>
        <p:spPr>
          <a:xfrm>
            <a:off x="1587920" y="1254018"/>
            <a:ext cx="2380519" cy="58394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September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8" name="Dikdörtgen: Köşeleri Yuvarlatılmış 17">
            <a:extLst>
              <a:ext uri="{FF2B5EF4-FFF2-40B4-BE49-F238E27FC236}">
                <a16:creationId xmlns:a16="http://schemas.microsoft.com/office/drawing/2014/main" id="{218EC62D-677E-4B3E-E6FC-FC8CF0327CCE}"/>
              </a:ext>
            </a:extLst>
          </p:cNvPr>
          <p:cNvSpPr/>
          <p:nvPr/>
        </p:nvSpPr>
        <p:spPr>
          <a:xfrm>
            <a:off x="1587919" y="1957062"/>
            <a:ext cx="2380519" cy="58394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October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9" name="Dikdörtgen: Köşeleri Yuvarlatılmış 18">
            <a:extLst>
              <a:ext uri="{FF2B5EF4-FFF2-40B4-BE49-F238E27FC236}">
                <a16:creationId xmlns:a16="http://schemas.microsoft.com/office/drawing/2014/main" id="{CB0F9398-E2DE-05F6-1176-2E3D749F36F0}"/>
              </a:ext>
            </a:extLst>
          </p:cNvPr>
          <p:cNvSpPr/>
          <p:nvPr/>
        </p:nvSpPr>
        <p:spPr>
          <a:xfrm>
            <a:off x="1587918" y="2667173"/>
            <a:ext cx="2380519" cy="58394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November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20" name="Dikdörtgen: Köşeleri Yuvarlatılmış 19">
            <a:extLst>
              <a:ext uri="{FF2B5EF4-FFF2-40B4-BE49-F238E27FC236}">
                <a16:creationId xmlns:a16="http://schemas.microsoft.com/office/drawing/2014/main" id="{11BE38A6-9269-EC51-D2E0-2787200F6843}"/>
              </a:ext>
            </a:extLst>
          </p:cNvPr>
          <p:cNvSpPr/>
          <p:nvPr/>
        </p:nvSpPr>
        <p:spPr>
          <a:xfrm>
            <a:off x="1587922" y="4479092"/>
            <a:ext cx="2380519" cy="583940"/>
          </a:xfrm>
          <a:prstGeom prst="roundRect">
            <a:avLst/>
          </a:prstGeom>
          <a:solidFill>
            <a:srgbClr val="FBC1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March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21" name="Dikdörtgen: Köşeleri Yuvarlatılmış 20">
            <a:extLst>
              <a:ext uri="{FF2B5EF4-FFF2-40B4-BE49-F238E27FC236}">
                <a16:creationId xmlns:a16="http://schemas.microsoft.com/office/drawing/2014/main" id="{A28C27EE-90DE-3857-C407-A7D1C4F49C7A}"/>
              </a:ext>
            </a:extLst>
          </p:cNvPr>
          <p:cNvSpPr/>
          <p:nvPr/>
        </p:nvSpPr>
        <p:spPr>
          <a:xfrm>
            <a:off x="1587921" y="5182136"/>
            <a:ext cx="2380519" cy="583940"/>
          </a:xfrm>
          <a:prstGeom prst="roundRect">
            <a:avLst/>
          </a:prstGeom>
          <a:solidFill>
            <a:srgbClr val="FBC1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April</a:t>
            </a:r>
          </a:p>
        </p:txBody>
      </p:sp>
      <p:sp>
        <p:nvSpPr>
          <p:cNvPr id="22" name="Dikdörtgen: Köşeleri Yuvarlatılmış 21">
            <a:extLst>
              <a:ext uri="{FF2B5EF4-FFF2-40B4-BE49-F238E27FC236}">
                <a16:creationId xmlns:a16="http://schemas.microsoft.com/office/drawing/2014/main" id="{45512331-FDC7-580F-25F1-0B462579862B}"/>
              </a:ext>
            </a:extLst>
          </p:cNvPr>
          <p:cNvSpPr/>
          <p:nvPr/>
        </p:nvSpPr>
        <p:spPr>
          <a:xfrm>
            <a:off x="1587920" y="5892247"/>
            <a:ext cx="2380519" cy="583940"/>
          </a:xfrm>
          <a:prstGeom prst="roundRect">
            <a:avLst/>
          </a:prstGeom>
          <a:solidFill>
            <a:srgbClr val="FBC1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May</a:t>
            </a:r>
          </a:p>
        </p:txBody>
      </p:sp>
      <p:sp>
        <p:nvSpPr>
          <p:cNvPr id="23" name="Dikdörtgen: Köşeleri Yuvarlatılmış 22">
            <a:extLst>
              <a:ext uri="{FF2B5EF4-FFF2-40B4-BE49-F238E27FC236}">
                <a16:creationId xmlns:a16="http://schemas.microsoft.com/office/drawing/2014/main" id="{A4D205ED-9F59-09E8-D075-0D52255EA2E3}"/>
              </a:ext>
            </a:extLst>
          </p:cNvPr>
          <p:cNvSpPr/>
          <p:nvPr/>
        </p:nvSpPr>
        <p:spPr>
          <a:xfrm>
            <a:off x="6158776" y="4505997"/>
            <a:ext cx="2380519" cy="58394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June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24" name="Dikdörtgen: Köşeleri Yuvarlatılmış 23">
            <a:extLst>
              <a:ext uri="{FF2B5EF4-FFF2-40B4-BE49-F238E27FC236}">
                <a16:creationId xmlns:a16="http://schemas.microsoft.com/office/drawing/2014/main" id="{A5A94B1A-C8CD-8E06-A2CF-F96F3248C906}"/>
              </a:ext>
            </a:extLst>
          </p:cNvPr>
          <p:cNvSpPr/>
          <p:nvPr/>
        </p:nvSpPr>
        <p:spPr>
          <a:xfrm>
            <a:off x="6158775" y="5209041"/>
            <a:ext cx="2380519" cy="58394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July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25" name="Dikdörtgen: Köşeleri Yuvarlatılmış 24">
            <a:extLst>
              <a:ext uri="{FF2B5EF4-FFF2-40B4-BE49-F238E27FC236}">
                <a16:creationId xmlns:a16="http://schemas.microsoft.com/office/drawing/2014/main" id="{06A6727E-799C-97F7-F101-9FCA946D061E}"/>
              </a:ext>
            </a:extLst>
          </p:cNvPr>
          <p:cNvSpPr/>
          <p:nvPr/>
        </p:nvSpPr>
        <p:spPr>
          <a:xfrm>
            <a:off x="6158774" y="5919152"/>
            <a:ext cx="2380519" cy="58394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August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pic>
        <p:nvPicPr>
          <p:cNvPr id="26" name="Resim 25">
            <a:extLst>
              <a:ext uri="{FF2B5EF4-FFF2-40B4-BE49-F238E27FC236}">
                <a16:creationId xmlns:a16="http://schemas.microsoft.com/office/drawing/2014/main" id="{5751777B-7A8E-5D84-74E1-C74422B434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910" y="3547016"/>
            <a:ext cx="1188666" cy="1188666"/>
          </a:xfrm>
          <a:prstGeom prst="rect">
            <a:avLst/>
          </a:prstGeom>
        </p:spPr>
      </p:pic>
      <p:pic>
        <p:nvPicPr>
          <p:cNvPr id="27" name="Resim 26">
            <a:extLst>
              <a:ext uri="{FF2B5EF4-FFF2-40B4-BE49-F238E27FC236}">
                <a16:creationId xmlns:a16="http://schemas.microsoft.com/office/drawing/2014/main" id="{516657B1-3F1D-D293-0E30-2ED96808E0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717" y="82775"/>
            <a:ext cx="1446194" cy="1446194"/>
          </a:xfrm>
          <a:prstGeom prst="rect">
            <a:avLst/>
          </a:prstGeom>
        </p:spPr>
      </p:pic>
      <p:pic>
        <p:nvPicPr>
          <p:cNvPr id="28" name="Resim 27">
            <a:extLst>
              <a:ext uri="{FF2B5EF4-FFF2-40B4-BE49-F238E27FC236}">
                <a16:creationId xmlns:a16="http://schemas.microsoft.com/office/drawing/2014/main" id="{57B75CAE-FEA0-A379-EB4D-99554A4AFD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84" y="172257"/>
            <a:ext cx="1250423" cy="1081761"/>
          </a:xfrm>
          <a:prstGeom prst="rect">
            <a:avLst/>
          </a:prstGeom>
        </p:spPr>
      </p:pic>
      <p:pic>
        <p:nvPicPr>
          <p:cNvPr id="29" name="Resim 28">
            <a:extLst>
              <a:ext uri="{FF2B5EF4-FFF2-40B4-BE49-F238E27FC236}">
                <a16:creationId xmlns:a16="http://schemas.microsoft.com/office/drawing/2014/main" id="{4E15D5C4-F5B6-E24F-5D71-849C877B9D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23" y="3579613"/>
            <a:ext cx="894071" cy="912785"/>
          </a:xfrm>
          <a:prstGeom prst="rect">
            <a:avLst/>
          </a:prstGeom>
        </p:spPr>
      </p:pic>
      <p:sp>
        <p:nvSpPr>
          <p:cNvPr id="30" name="Dikdörtgen: Köşeleri Yuvarlatılmış 29">
            <a:extLst>
              <a:ext uri="{FF2B5EF4-FFF2-40B4-BE49-F238E27FC236}">
                <a16:creationId xmlns:a16="http://schemas.microsoft.com/office/drawing/2014/main" id="{4FDFE31B-14AA-3E5A-0C6D-1E025C2A2070}"/>
              </a:ext>
            </a:extLst>
          </p:cNvPr>
          <p:cNvSpPr/>
          <p:nvPr/>
        </p:nvSpPr>
        <p:spPr>
          <a:xfrm>
            <a:off x="8522897" y="1280923"/>
            <a:ext cx="1899833" cy="58394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63F6FD"/>
                </a:solidFill>
              </a:rPr>
              <a:t>Aralık</a:t>
            </a:r>
          </a:p>
        </p:txBody>
      </p:sp>
      <p:sp>
        <p:nvSpPr>
          <p:cNvPr id="31" name="Dikdörtgen: Köşeleri Yuvarlatılmış 30">
            <a:extLst>
              <a:ext uri="{FF2B5EF4-FFF2-40B4-BE49-F238E27FC236}">
                <a16:creationId xmlns:a16="http://schemas.microsoft.com/office/drawing/2014/main" id="{D653A72F-1207-E09E-346E-B4DDDAF4BF2A}"/>
              </a:ext>
            </a:extLst>
          </p:cNvPr>
          <p:cNvSpPr/>
          <p:nvPr/>
        </p:nvSpPr>
        <p:spPr>
          <a:xfrm>
            <a:off x="8522896" y="1983967"/>
            <a:ext cx="1899833" cy="58394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63F6FD"/>
                </a:solidFill>
              </a:rPr>
              <a:t>Ocak</a:t>
            </a:r>
          </a:p>
        </p:txBody>
      </p:sp>
      <p:sp>
        <p:nvSpPr>
          <p:cNvPr id="32" name="Dikdörtgen: Köşeleri Yuvarlatılmış 31">
            <a:extLst>
              <a:ext uri="{FF2B5EF4-FFF2-40B4-BE49-F238E27FC236}">
                <a16:creationId xmlns:a16="http://schemas.microsoft.com/office/drawing/2014/main" id="{6514E4E0-30A2-C1F2-6F1F-6C7C29E29344}"/>
              </a:ext>
            </a:extLst>
          </p:cNvPr>
          <p:cNvSpPr/>
          <p:nvPr/>
        </p:nvSpPr>
        <p:spPr>
          <a:xfrm>
            <a:off x="8522895" y="2694078"/>
            <a:ext cx="1899833" cy="58394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63F6FD"/>
                </a:solidFill>
              </a:rPr>
              <a:t>Şubat</a:t>
            </a:r>
          </a:p>
        </p:txBody>
      </p:sp>
      <p:sp>
        <p:nvSpPr>
          <p:cNvPr id="33" name="Dikdörtgen: Köşeleri Yuvarlatılmış 32">
            <a:extLst>
              <a:ext uri="{FF2B5EF4-FFF2-40B4-BE49-F238E27FC236}">
                <a16:creationId xmlns:a16="http://schemas.microsoft.com/office/drawing/2014/main" id="{F3BB121A-3F05-5D12-07BF-2352ED9B3D65}"/>
              </a:ext>
            </a:extLst>
          </p:cNvPr>
          <p:cNvSpPr/>
          <p:nvPr/>
        </p:nvSpPr>
        <p:spPr>
          <a:xfrm>
            <a:off x="8545165" y="4494588"/>
            <a:ext cx="1899833" cy="58394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00FE73"/>
                </a:solidFill>
              </a:rPr>
              <a:t>Haziran</a:t>
            </a:r>
          </a:p>
        </p:txBody>
      </p:sp>
      <p:sp>
        <p:nvSpPr>
          <p:cNvPr id="34" name="Dikdörtgen: Köşeleri Yuvarlatılmış 33">
            <a:extLst>
              <a:ext uri="{FF2B5EF4-FFF2-40B4-BE49-F238E27FC236}">
                <a16:creationId xmlns:a16="http://schemas.microsoft.com/office/drawing/2014/main" id="{75248F9B-3A2F-966B-2087-6854F80382A5}"/>
              </a:ext>
            </a:extLst>
          </p:cNvPr>
          <p:cNvSpPr/>
          <p:nvPr/>
        </p:nvSpPr>
        <p:spPr>
          <a:xfrm>
            <a:off x="8545164" y="5197632"/>
            <a:ext cx="1899833" cy="58394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00FE73"/>
                </a:solidFill>
              </a:rPr>
              <a:t>Temmuz</a:t>
            </a:r>
          </a:p>
        </p:txBody>
      </p:sp>
      <p:sp>
        <p:nvSpPr>
          <p:cNvPr id="35" name="Dikdörtgen: Köşeleri Yuvarlatılmış 34">
            <a:extLst>
              <a:ext uri="{FF2B5EF4-FFF2-40B4-BE49-F238E27FC236}">
                <a16:creationId xmlns:a16="http://schemas.microsoft.com/office/drawing/2014/main" id="{B1FCE14D-080C-A494-0465-5C20A9AE66BB}"/>
              </a:ext>
            </a:extLst>
          </p:cNvPr>
          <p:cNvSpPr/>
          <p:nvPr/>
        </p:nvSpPr>
        <p:spPr>
          <a:xfrm>
            <a:off x="8545163" y="5907743"/>
            <a:ext cx="1899833" cy="58394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00FE73"/>
                </a:solidFill>
              </a:rPr>
              <a:t>Ağustos</a:t>
            </a:r>
          </a:p>
        </p:txBody>
      </p:sp>
      <p:sp>
        <p:nvSpPr>
          <p:cNvPr id="36" name="Dikdörtgen: Köşeleri Yuvarlatılmış 35">
            <a:extLst>
              <a:ext uri="{FF2B5EF4-FFF2-40B4-BE49-F238E27FC236}">
                <a16:creationId xmlns:a16="http://schemas.microsoft.com/office/drawing/2014/main" id="{C7C07EAC-9A79-25FA-51CD-A05ACEDD45A9}"/>
              </a:ext>
            </a:extLst>
          </p:cNvPr>
          <p:cNvSpPr/>
          <p:nvPr/>
        </p:nvSpPr>
        <p:spPr>
          <a:xfrm>
            <a:off x="3968438" y="4486466"/>
            <a:ext cx="1899833" cy="58394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F248F6"/>
                </a:solidFill>
              </a:rPr>
              <a:t>Mart</a:t>
            </a:r>
          </a:p>
        </p:txBody>
      </p:sp>
      <p:sp>
        <p:nvSpPr>
          <p:cNvPr id="37" name="Dikdörtgen: Köşeleri Yuvarlatılmış 36">
            <a:extLst>
              <a:ext uri="{FF2B5EF4-FFF2-40B4-BE49-F238E27FC236}">
                <a16:creationId xmlns:a16="http://schemas.microsoft.com/office/drawing/2014/main" id="{A1CB98C1-C539-0B76-24E8-2A48C6475EA6}"/>
              </a:ext>
            </a:extLst>
          </p:cNvPr>
          <p:cNvSpPr/>
          <p:nvPr/>
        </p:nvSpPr>
        <p:spPr>
          <a:xfrm>
            <a:off x="3968437" y="5189510"/>
            <a:ext cx="1899833" cy="58394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F248F6"/>
                </a:solidFill>
              </a:rPr>
              <a:t>Nisan</a:t>
            </a:r>
          </a:p>
        </p:txBody>
      </p:sp>
      <p:sp>
        <p:nvSpPr>
          <p:cNvPr id="38" name="Dikdörtgen: Köşeleri Yuvarlatılmış 37">
            <a:extLst>
              <a:ext uri="{FF2B5EF4-FFF2-40B4-BE49-F238E27FC236}">
                <a16:creationId xmlns:a16="http://schemas.microsoft.com/office/drawing/2014/main" id="{C2F35251-C9A3-BA9B-05D9-D44DFA2C329F}"/>
              </a:ext>
            </a:extLst>
          </p:cNvPr>
          <p:cNvSpPr/>
          <p:nvPr/>
        </p:nvSpPr>
        <p:spPr>
          <a:xfrm>
            <a:off x="3968436" y="5899621"/>
            <a:ext cx="1899833" cy="58394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F248F6"/>
                </a:solidFill>
              </a:rPr>
              <a:t>Mayıs</a:t>
            </a:r>
          </a:p>
        </p:txBody>
      </p:sp>
      <p:sp>
        <p:nvSpPr>
          <p:cNvPr id="39" name="Dikdörtgen: Köşeleri Yuvarlatılmış 38">
            <a:extLst>
              <a:ext uri="{FF2B5EF4-FFF2-40B4-BE49-F238E27FC236}">
                <a16:creationId xmlns:a16="http://schemas.microsoft.com/office/drawing/2014/main" id="{D0F8C5E5-6D57-DDFD-7A06-DFC32B782D26}"/>
              </a:ext>
            </a:extLst>
          </p:cNvPr>
          <p:cNvSpPr/>
          <p:nvPr/>
        </p:nvSpPr>
        <p:spPr>
          <a:xfrm>
            <a:off x="3968436" y="1252743"/>
            <a:ext cx="1899833" cy="58394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FFC000"/>
                </a:solidFill>
              </a:rPr>
              <a:t>Eylül</a:t>
            </a:r>
          </a:p>
        </p:txBody>
      </p:sp>
      <p:sp>
        <p:nvSpPr>
          <p:cNvPr id="40" name="Dikdörtgen: Köşeleri Yuvarlatılmış 39">
            <a:extLst>
              <a:ext uri="{FF2B5EF4-FFF2-40B4-BE49-F238E27FC236}">
                <a16:creationId xmlns:a16="http://schemas.microsoft.com/office/drawing/2014/main" id="{6DD6EEFA-65EA-D227-A219-E1A05D14C438}"/>
              </a:ext>
            </a:extLst>
          </p:cNvPr>
          <p:cNvSpPr/>
          <p:nvPr/>
        </p:nvSpPr>
        <p:spPr>
          <a:xfrm>
            <a:off x="3968435" y="1955787"/>
            <a:ext cx="1899833" cy="58394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FFC000"/>
                </a:solidFill>
              </a:rPr>
              <a:t>Ekim</a:t>
            </a:r>
          </a:p>
        </p:txBody>
      </p:sp>
      <p:sp>
        <p:nvSpPr>
          <p:cNvPr id="41" name="Dikdörtgen: Köşeleri Yuvarlatılmış 40">
            <a:extLst>
              <a:ext uri="{FF2B5EF4-FFF2-40B4-BE49-F238E27FC236}">
                <a16:creationId xmlns:a16="http://schemas.microsoft.com/office/drawing/2014/main" id="{39378BFC-5EE4-267B-49E6-5A3B6B88C56B}"/>
              </a:ext>
            </a:extLst>
          </p:cNvPr>
          <p:cNvSpPr/>
          <p:nvPr/>
        </p:nvSpPr>
        <p:spPr>
          <a:xfrm>
            <a:off x="3968434" y="2665898"/>
            <a:ext cx="1899833" cy="58394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FFC000"/>
                </a:solidFill>
              </a:rPr>
              <a:t>Kasım</a:t>
            </a:r>
          </a:p>
        </p:txBody>
      </p:sp>
    </p:spTree>
    <p:extLst>
      <p:ext uri="{BB962C8B-B14F-4D97-AF65-F5344CB8AC3E}">
        <p14:creationId xmlns:p14="http://schemas.microsoft.com/office/powerpoint/2010/main" val="370496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53DD72A2-221F-A7E9-8336-A30C8C62AD50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https://www.egetolgayaltinay.com/lessons/189</a:t>
            </a:r>
            <a:r>
              <a:rPr lang="tr-TR" sz="2400" b="1" i="1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6D18BB42-3DF2-E082-E410-8E0E571B23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1214">
            <a:off x="8084416" y="3040578"/>
            <a:ext cx="3227452" cy="304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1545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Resim 16">
            <a:extLst>
              <a:ext uri="{FF2B5EF4-FFF2-40B4-BE49-F238E27FC236}">
                <a16:creationId xmlns:a16="http://schemas.microsoft.com/office/drawing/2014/main" id="{14828FFB-9B40-273B-CCAA-5A3833E99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897" y="297616"/>
            <a:ext cx="8475659" cy="6262767"/>
          </a:xfrm>
          <a:prstGeom prst="rect">
            <a:avLst/>
          </a:prstGeom>
        </p:spPr>
      </p:pic>
      <p:sp>
        <p:nvSpPr>
          <p:cNvPr id="18" name="Dikdörtgen 17">
            <a:extLst>
              <a:ext uri="{FF2B5EF4-FFF2-40B4-BE49-F238E27FC236}">
                <a16:creationId xmlns:a16="http://schemas.microsoft.com/office/drawing/2014/main" id="{600EB32E-B929-A520-7791-DC37F31D18B0}"/>
              </a:ext>
            </a:extLst>
          </p:cNvPr>
          <p:cNvSpPr/>
          <p:nvPr/>
        </p:nvSpPr>
        <p:spPr>
          <a:xfrm>
            <a:off x="2926081" y="2791326"/>
            <a:ext cx="1819174" cy="317634"/>
          </a:xfrm>
          <a:prstGeom prst="rect">
            <a:avLst/>
          </a:prstGeom>
          <a:solidFill>
            <a:srgbClr val="F8C1D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chemeClr val="tx1"/>
                </a:solidFill>
              </a:rPr>
              <a:t>April</a:t>
            </a:r>
          </a:p>
        </p:txBody>
      </p:sp>
      <p:sp>
        <p:nvSpPr>
          <p:cNvPr id="19" name="Dikdörtgen 18">
            <a:extLst>
              <a:ext uri="{FF2B5EF4-FFF2-40B4-BE49-F238E27FC236}">
                <a16:creationId xmlns:a16="http://schemas.microsoft.com/office/drawing/2014/main" id="{8FBE57B0-EB86-9906-351A-48ECC1A5DB92}"/>
              </a:ext>
            </a:extLst>
          </p:cNvPr>
          <p:cNvSpPr/>
          <p:nvPr/>
        </p:nvSpPr>
        <p:spPr>
          <a:xfrm>
            <a:off x="2926081" y="3184357"/>
            <a:ext cx="1819174" cy="317634"/>
          </a:xfrm>
          <a:prstGeom prst="rect">
            <a:avLst/>
          </a:prstGeom>
          <a:solidFill>
            <a:srgbClr val="F8C1D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chemeClr val="tx1"/>
                </a:solidFill>
              </a:rPr>
              <a:t>May</a:t>
            </a:r>
          </a:p>
        </p:txBody>
      </p:sp>
      <p:sp>
        <p:nvSpPr>
          <p:cNvPr id="20" name="Dikdörtgen 19">
            <a:extLst>
              <a:ext uri="{FF2B5EF4-FFF2-40B4-BE49-F238E27FC236}">
                <a16:creationId xmlns:a16="http://schemas.microsoft.com/office/drawing/2014/main" id="{62CE7006-D02C-2B02-48FD-7FF200B45598}"/>
              </a:ext>
            </a:extLst>
          </p:cNvPr>
          <p:cNvSpPr/>
          <p:nvPr/>
        </p:nvSpPr>
        <p:spPr>
          <a:xfrm>
            <a:off x="7294347" y="2383857"/>
            <a:ext cx="1819174" cy="317634"/>
          </a:xfrm>
          <a:prstGeom prst="rect">
            <a:avLst/>
          </a:prstGeom>
          <a:solidFill>
            <a:srgbClr val="D6E59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 err="1">
                <a:solidFill>
                  <a:schemeClr val="tx1"/>
                </a:solidFill>
              </a:rPr>
              <a:t>June</a:t>
            </a:r>
            <a:endParaRPr lang="tr-TR" sz="2000" b="1" dirty="0">
              <a:solidFill>
                <a:schemeClr val="tx1"/>
              </a:solidFill>
            </a:endParaRPr>
          </a:p>
        </p:txBody>
      </p:sp>
      <p:sp>
        <p:nvSpPr>
          <p:cNvPr id="21" name="Dikdörtgen 20">
            <a:extLst>
              <a:ext uri="{FF2B5EF4-FFF2-40B4-BE49-F238E27FC236}">
                <a16:creationId xmlns:a16="http://schemas.microsoft.com/office/drawing/2014/main" id="{F56E6ACA-245A-78C9-31D3-39C3026C4C90}"/>
              </a:ext>
            </a:extLst>
          </p:cNvPr>
          <p:cNvSpPr/>
          <p:nvPr/>
        </p:nvSpPr>
        <p:spPr>
          <a:xfrm>
            <a:off x="7294347" y="2791326"/>
            <a:ext cx="1819174" cy="317634"/>
          </a:xfrm>
          <a:prstGeom prst="rect">
            <a:avLst/>
          </a:prstGeom>
          <a:solidFill>
            <a:srgbClr val="D6E59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 err="1">
                <a:solidFill>
                  <a:schemeClr val="tx1"/>
                </a:solidFill>
              </a:rPr>
              <a:t>July</a:t>
            </a:r>
            <a:endParaRPr lang="tr-TR" sz="2000" b="1" dirty="0">
              <a:solidFill>
                <a:schemeClr val="tx1"/>
              </a:solidFill>
            </a:endParaRPr>
          </a:p>
        </p:txBody>
      </p:sp>
      <p:sp>
        <p:nvSpPr>
          <p:cNvPr id="22" name="Dikdörtgen 21">
            <a:extLst>
              <a:ext uri="{FF2B5EF4-FFF2-40B4-BE49-F238E27FC236}">
                <a16:creationId xmlns:a16="http://schemas.microsoft.com/office/drawing/2014/main" id="{3203B4F2-2AC2-5903-78CD-B7F85B289BC1}"/>
              </a:ext>
            </a:extLst>
          </p:cNvPr>
          <p:cNvSpPr/>
          <p:nvPr/>
        </p:nvSpPr>
        <p:spPr>
          <a:xfrm>
            <a:off x="7294347" y="3184357"/>
            <a:ext cx="1819174" cy="317634"/>
          </a:xfrm>
          <a:prstGeom prst="rect">
            <a:avLst/>
          </a:prstGeom>
          <a:solidFill>
            <a:srgbClr val="D6E59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 err="1">
                <a:solidFill>
                  <a:schemeClr val="tx1"/>
                </a:solidFill>
              </a:rPr>
              <a:t>August</a:t>
            </a:r>
            <a:endParaRPr lang="tr-TR" sz="2000" b="1" dirty="0">
              <a:solidFill>
                <a:schemeClr val="tx1"/>
              </a:solidFill>
            </a:endParaRPr>
          </a:p>
        </p:txBody>
      </p:sp>
      <p:sp>
        <p:nvSpPr>
          <p:cNvPr id="23" name="Dikdörtgen 22">
            <a:extLst>
              <a:ext uri="{FF2B5EF4-FFF2-40B4-BE49-F238E27FC236}">
                <a16:creationId xmlns:a16="http://schemas.microsoft.com/office/drawing/2014/main" id="{28BE2834-7EE6-55EF-7125-D94D858978D6}"/>
              </a:ext>
            </a:extLst>
          </p:cNvPr>
          <p:cNvSpPr/>
          <p:nvPr/>
        </p:nvSpPr>
        <p:spPr>
          <a:xfrm>
            <a:off x="2926081" y="5602670"/>
            <a:ext cx="1819174" cy="317634"/>
          </a:xfrm>
          <a:prstGeom prst="rect">
            <a:avLst/>
          </a:prstGeom>
          <a:solidFill>
            <a:srgbClr val="FDC68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 err="1">
                <a:solidFill>
                  <a:schemeClr val="tx1"/>
                </a:solidFill>
              </a:rPr>
              <a:t>October</a:t>
            </a:r>
            <a:endParaRPr lang="tr-TR" sz="2000" b="1" dirty="0">
              <a:solidFill>
                <a:schemeClr val="tx1"/>
              </a:solidFill>
            </a:endParaRPr>
          </a:p>
        </p:txBody>
      </p:sp>
      <p:sp>
        <p:nvSpPr>
          <p:cNvPr id="24" name="Dikdörtgen 23">
            <a:extLst>
              <a:ext uri="{FF2B5EF4-FFF2-40B4-BE49-F238E27FC236}">
                <a16:creationId xmlns:a16="http://schemas.microsoft.com/office/drawing/2014/main" id="{F766E07E-C04B-9516-DF62-8AEC11759DE6}"/>
              </a:ext>
            </a:extLst>
          </p:cNvPr>
          <p:cNvSpPr/>
          <p:nvPr/>
        </p:nvSpPr>
        <p:spPr>
          <a:xfrm>
            <a:off x="2926081" y="5209639"/>
            <a:ext cx="1819174" cy="317634"/>
          </a:xfrm>
          <a:prstGeom prst="rect">
            <a:avLst/>
          </a:prstGeom>
          <a:solidFill>
            <a:srgbClr val="FDC68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 err="1">
                <a:solidFill>
                  <a:schemeClr val="tx1"/>
                </a:solidFill>
              </a:rPr>
              <a:t>September</a:t>
            </a:r>
            <a:endParaRPr lang="tr-TR" sz="2000" b="1" dirty="0">
              <a:solidFill>
                <a:schemeClr val="tx1"/>
              </a:solidFill>
            </a:endParaRPr>
          </a:p>
        </p:txBody>
      </p:sp>
      <p:sp>
        <p:nvSpPr>
          <p:cNvPr id="25" name="Dikdörtgen 24">
            <a:extLst>
              <a:ext uri="{FF2B5EF4-FFF2-40B4-BE49-F238E27FC236}">
                <a16:creationId xmlns:a16="http://schemas.microsoft.com/office/drawing/2014/main" id="{D1B49797-7E1D-413C-6DB4-F4B759CC2E6C}"/>
              </a:ext>
            </a:extLst>
          </p:cNvPr>
          <p:cNvSpPr/>
          <p:nvPr/>
        </p:nvSpPr>
        <p:spPr>
          <a:xfrm>
            <a:off x="2926081" y="5995701"/>
            <a:ext cx="1819174" cy="317634"/>
          </a:xfrm>
          <a:prstGeom prst="rect">
            <a:avLst/>
          </a:prstGeom>
          <a:solidFill>
            <a:srgbClr val="FDC68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 err="1">
                <a:solidFill>
                  <a:schemeClr val="tx1"/>
                </a:solidFill>
              </a:rPr>
              <a:t>November</a:t>
            </a:r>
            <a:endParaRPr lang="tr-TR" sz="2000" b="1" dirty="0">
              <a:solidFill>
                <a:schemeClr val="tx1"/>
              </a:solidFill>
            </a:endParaRPr>
          </a:p>
        </p:txBody>
      </p:sp>
      <p:sp>
        <p:nvSpPr>
          <p:cNvPr id="26" name="Dikdörtgen 25">
            <a:extLst>
              <a:ext uri="{FF2B5EF4-FFF2-40B4-BE49-F238E27FC236}">
                <a16:creationId xmlns:a16="http://schemas.microsoft.com/office/drawing/2014/main" id="{058A6448-B12C-AE5C-BC14-80FAE6FFF3D1}"/>
              </a:ext>
            </a:extLst>
          </p:cNvPr>
          <p:cNvSpPr/>
          <p:nvPr/>
        </p:nvSpPr>
        <p:spPr>
          <a:xfrm>
            <a:off x="7294347" y="5209639"/>
            <a:ext cx="1819174" cy="317634"/>
          </a:xfrm>
          <a:prstGeom prst="rect">
            <a:avLst/>
          </a:prstGeom>
          <a:solidFill>
            <a:srgbClr val="AAE1F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 err="1">
                <a:solidFill>
                  <a:schemeClr val="tx1"/>
                </a:solidFill>
              </a:rPr>
              <a:t>December</a:t>
            </a:r>
            <a:endParaRPr lang="tr-TR" sz="2000" b="1" dirty="0">
              <a:solidFill>
                <a:schemeClr val="tx1"/>
              </a:solidFill>
            </a:endParaRPr>
          </a:p>
        </p:txBody>
      </p:sp>
      <p:sp>
        <p:nvSpPr>
          <p:cNvPr id="27" name="Dikdörtgen 26">
            <a:extLst>
              <a:ext uri="{FF2B5EF4-FFF2-40B4-BE49-F238E27FC236}">
                <a16:creationId xmlns:a16="http://schemas.microsoft.com/office/drawing/2014/main" id="{CD4A8BDD-5FD6-849A-6AC4-FF7F3EBEAB9B}"/>
              </a:ext>
            </a:extLst>
          </p:cNvPr>
          <p:cNvSpPr/>
          <p:nvPr/>
        </p:nvSpPr>
        <p:spPr>
          <a:xfrm>
            <a:off x="7294347" y="5602670"/>
            <a:ext cx="1819174" cy="317634"/>
          </a:xfrm>
          <a:prstGeom prst="rect">
            <a:avLst/>
          </a:prstGeom>
          <a:solidFill>
            <a:srgbClr val="AAE1F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 err="1">
                <a:solidFill>
                  <a:schemeClr val="tx1"/>
                </a:solidFill>
              </a:rPr>
              <a:t>January</a:t>
            </a:r>
            <a:endParaRPr lang="tr-TR" sz="2000" b="1" dirty="0">
              <a:solidFill>
                <a:schemeClr val="tx1"/>
              </a:solidFill>
            </a:endParaRPr>
          </a:p>
        </p:txBody>
      </p:sp>
      <p:sp>
        <p:nvSpPr>
          <p:cNvPr id="28" name="Dikdörtgen 27">
            <a:extLst>
              <a:ext uri="{FF2B5EF4-FFF2-40B4-BE49-F238E27FC236}">
                <a16:creationId xmlns:a16="http://schemas.microsoft.com/office/drawing/2014/main" id="{7B7D2C2A-7450-0513-8A93-5181A6E26B41}"/>
              </a:ext>
            </a:extLst>
          </p:cNvPr>
          <p:cNvSpPr/>
          <p:nvPr/>
        </p:nvSpPr>
        <p:spPr>
          <a:xfrm>
            <a:off x="7294347" y="5995701"/>
            <a:ext cx="1819174" cy="317634"/>
          </a:xfrm>
          <a:prstGeom prst="rect">
            <a:avLst/>
          </a:prstGeom>
          <a:solidFill>
            <a:srgbClr val="AAE1F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 err="1">
                <a:solidFill>
                  <a:schemeClr val="tx1"/>
                </a:solidFill>
              </a:rPr>
              <a:t>February</a:t>
            </a:r>
            <a:endParaRPr lang="tr-TR" sz="2000" b="1" dirty="0">
              <a:solidFill>
                <a:schemeClr val="tx1"/>
              </a:solidFill>
            </a:endParaRPr>
          </a:p>
        </p:txBody>
      </p:sp>
      <p:sp>
        <p:nvSpPr>
          <p:cNvPr id="29" name="Metin kutusu 28">
            <a:extLst>
              <a:ext uri="{FF2B5EF4-FFF2-40B4-BE49-F238E27FC236}">
                <a16:creationId xmlns:a16="http://schemas.microsoft.com/office/drawing/2014/main" id="{D00B2ECD-CB20-8BE0-59EA-D3A5A94DE070}"/>
              </a:ext>
            </a:extLst>
          </p:cNvPr>
          <p:cNvSpPr txBox="1"/>
          <p:nvPr/>
        </p:nvSpPr>
        <p:spPr>
          <a:xfrm>
            <a:off x="7688982" y="1860637"/>
            <a:ext cx="15977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Summer</a:t>
            </a:r>
            <a:endParaRPr lang="tr-T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Metin kutusu 29">
            <a:extLst>
              <a:ext uri="{FF2B5EF4-FFF2-40B4-BE49-F238E27FC236}">
                <a16:creationId xmlns:a16="http://schemas.microsoft.com/office/drawing/2014/main" id="{16CA4442-8A17-BD40-8D35-6448D1AA8C25}"/>
              </a:ext>
            </a:extLst>
          </p:cNvPr>
          <p:cNvSpPr txBox="1"/>
          <p:nvPr/>
        </p:nvSpPr>
        <p:spPr>
          <a:xfrm>
            <a:off x="3202005" y="4678398"/>
            <a:ext cx="15977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Autumn</a:t>
            </a:r>
            <a:endParaRPr lang="tr-T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Metin kutusu 30">
            <a:extLst>
              <a:ext uri="{FF2B5EF4-FFF2-40B4-BE49-F238E27FC236}">
                <a16:creationId xmlns:a16="http://schemas.microsoft.com/office/drawing/2014/main" id="{36B8A16B-EC3D-DA44-7130-6128523985F2}"/>
              </a:ext>
            </a:extLst>
          </p:cNvPr>
          <p:cNvSpPr txBox="1"/>
          <p:nvPr/>
        </p:nvSpPr>
        <p:spPr>
          <a:xfrm>
            <a:off x="7554228" y="4678398"/>
            <a:ext cx="15977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Winter</a:t>
            </a:r>
            <a:endParaRPr lang="tr-T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Dikdörtgen 31">
            <a:extLst>
              <a:ext uri="{FF2B5EF4-FFF2-40B4-BE49-F238E27FC236}">
                <a16:creationId xmlns:a16="http://schemas.microsoft.com/office/drawing/2014/main" id="{CE939408-9F92-653A-A7A9-93A5A393893D}"/>
              </a:ext>
            </a:extLst>
          </p:cNvPr>
          <p:cNvSpPr/>
          <p:nvPr/>
        </p:nvSpPr>
        <p:spPr>
          <a:xfrm>
            <a:off x="9862191" y="3257004"/>
            <a:ext cx="1929927" cy="94714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b="1" dirty="0"/>
              <a:t>Open </a:t>
            </a:r>
            <a:r>
              <a:rPr lang="tr-TR" sz="1600" b="1" dirty="0" err="1"/>
              <a:t>Coursebook</a:t>
            </a:r>
            <a:r>
              <a:rPr lang="tr-TR" sz="1600" b="1" dirty="0"/>
              <a:t> </a:t>
            </a:r>
          </a:p>
          <a:p>
            <a:pPr algn="ctr"/>
            <a:r>
              <a:rPr lang="tr-TR" sz="1600" b="1" dirty="0" err="1"/>
              <a:t>Page</a:t>
            </a:r>
            <a:r>
              <a:rPr lang="tr-TR" sz="1600" b="1" dirty="0"/>
              <a:t> 97</a:t>
            </a:r>
          </a:p>
          <a:p>
            <a:pPr algn="ctr"/>
            <a:r>
              <a:rPr lang="tr-TR" sz="1600" b="1" dirty="0"/>
              <a:t>Activity 1c</a:t>
            </a:r>
          </a:p>
        </p:txBody>
      </p:sp>
      <p:pic>
        <p:nvPicPr>
          <p:cNvPr id="33" name="Resim 32">
            <a:extLst>
              <a:ext uri="{FF2B5EF4-FFF2-40B4-BE49-F238E27FC236}">
                <a16:creationId xmlns:a16="http://schemas.microsoft.com/office/drawing/2014/main" id="{DBAAF027-6CA1-C96B-2B73-EC8687A599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254" y="3205413"/>
            <a:ext cx="1387239" cy="1387239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064E70F-1C07-96B5-6D94-BCA03C793CB5}"/>
              </a:ext>
            </a:extLst>
          </p:cNvPr>
          <p:cNvSpPr txBox="1"/>
          <p:nvPr/>
        </p:nvSpPr>
        <p:spPr>
          <a:xfrm>
            <a:off x="9957731" y="2924294"/>
            <a:ext cx="1834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i="1" dirty="0"/>
              <a:t>Başak Yayınları</a:t>
            </a:r>
          </a:p>
        </p:txBody>
      </p:sp>
    </p:spTree>
    <p:extLst>
      <p:ext uri="{BB962C8B-B14F-4D97-AF65-F5344CB8AC3E}">
        <p14:creationId xmlns:p14="http://schemas.microsoft.com/office/powerpoint/2010/main" val="407005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/>
      <p:bldP spid="30" grpId="0"/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7660D1A9-8A19-6A67-31E0-64B710AEFA66}"/>
              </a:ext>
            </a:extLst>
          </p:cNvPr>
          <p:cNvSpPr txBox="1"/>
          <p:nvPr/>
        </p:nvSpPr>
        <p:spPr>
          <a:xfrm>
            <a:off x="1419225" y="194840"/>
            <a:ext cx="9353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 err="1"/>
              <a:t>Days</a:t>
            </a:r>
            <a:endParaRPr lang="tr-TR" sz="1200" b="1" dirty="0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0464840A-2CB4-AE0E-002E-4E7CE63B6E60}"/>
              </a:ext>
            </a:extLst>
          </p:cNvPr>
          <p:cNvSpPr txBox="1"/>
          <p:nvPr/>
        </p:nvSpPr>
        <p:spPr>
          <a:xfrm>
            <a:off x="1419225" y="812583"/>
            <a:ext cx="9353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(Günler)</a:t>
            </a:r>
            <a:endParaRPr lang="tr-TR" sz="700" b="1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9C9B7577-7449-C1ED-FD45-5A611FF3BF7E}"/>
              </a:ext>
            </a:extLst>
          </p:cNvPr>
          <p:cNvSpPr txBox="1"/>
          <p:nvPr/>
        </p:nvSpPr>
        <p:spPr>
          <a:xfrm>
            <a:off x="510140" y="1243320"/>
            <a:ext cx="6737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err="1"/>
              <a:t>There</a:t>
            </a:r>
            <a:r>
              <a:rPr lang="tr-TR" sz="2800" b="1" dirty="0"/>
              <a:t> </a:t>
            </a:r>
            <a:r>
              <a:rPr lang="tr-TR" sz="2800" b="1" dirty="0" err="1"/>
              <a:t>are</a:t>
            </a:r>
            <a:r>
              <a:rPr lang="tr-TR" sz="2800" b="1" dirty="0"/>
              <a:t> </a:t>
            </a:r>
            <a:r>
              <a:rPr lang="tr-TR" sz="2800" b="1" u="sng" dirty="0"/>
              <a:t>SEVEN</a:t>
            </a:r>
            <a:r>
              <a:rPr lang="tr-TR" sz="2800" b="1" dirty="0"/>
              <a:t> </a:t>
            </a:r>
            <a:r>
              <a:rPr lang="tr-TR" sz="2800" b="1" dirty="0" err="1"/>
              <a:t>days</a:t>
            </a:r>
            <a:r>
              <a:rPr lang="tr-TR" sz="2800" b="1" dirty="0"/>
              <a:t> in a </a:t>
            </a:r>
            <a:r>
              <a:rPr lang="tr-TR" sz="2800" b="1" dirty="0" err="1"/>
              <a:t>week</a:t>
            </a:r>
            <a:r>
              <a:rPr lang="tr-TR" sz="2800" b="1" dirty="0"/>
              <a:t>. 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4B296302-9378-C3E1-C8BB-190D0E50B8F5}"/>
              </a:ext>
            </a:extLst>
          </p:cNvPr>
          <p:cNvSpPr txBox="1"/>
          <p:nvPr/>
        </p:nvSpPr>
        <p:spPr>
          <a:xfrm>
            <a:off x="1034214" y="2045579"/>
            <a:ext cx="1795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800" b="1" dirty="0" err="1">
                <a:solidFill>
                  <a:srgbClr val="FF0000"/>
                </a:solidFill>
              </a:rPr>
              <a:t>Monday</a:t>
            </a:r>
            <a:r>
              <a:rPr lang="tr-TR" sz="28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86D2FC7-1753-FC29-3FE7-8B2532421170}"/>
              </a:ext>
            </a:extLst>
          </p:cNvPr>
          <p:cNvSpPr txBox="1"/>
          <p:nvPr/>
        </p:nvSpPr>
        <p:spPr>
          <a:xfrm>
            <a:off x="1034213" y="2568799"/>
            <a:ext cx="1795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800" b="1" dirty="0" err="1">
                <a:solidFill>
                  <a:srgbClr val="FF0000"/>
                </a:solidFill>
              </a:rPr>
              <a:t>Tuesday</a:t>
            </a:r>
            <a:r>
              <a:rPr lang="tr-TR" sz="28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BE3C0C4C-52DD-7B54-D9E7-A6B3D73555AE}"/>
              </a:ext>
            </a:extLst>
          </p:cNvPr>
          <p:cNvSpPr txBox="1"/>
          <p:nvPr/>
        </p:nvSpPr>
        <p:spPr>
          <a:xfrm>
            <a:off x="510140" y="3092019"/>
            <a:ext cx="2319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800" b="1" dirty="0" err="1">
                <a:solidFill>
                  <a:srgbClr val="FF0000"/>
                </a:solidFill>
              </a:rPr>
              <a:t>Wednesday</a:t>
            </a:r>
            <a:r>
              <a:rPr lang="tr-TR" sz="28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39F205D4-1095-5E15-0D5C-839253B463FA}"/>
              </a:ext>
            </a:extLst>
          </p:cNvPr>
          <p:cNvSpPr txBox="1"/>
          <p:nvPr/>
        </p:nvSpPr>
        <p:spPr>
          <a:xfrm>
            <a:off x="693020" y="3627368"/>
            <a:ext cx="2136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800" b="1" dirty="0" err="1">
                <a:solidFill>
                  <a:srgbClr val="FF0000"/>
                </a:solidFill>
              </a:rPr>
              <a:t>Thursday</a:t>
            </a:r>
            <a:r>
              <a:rPr lang="tr-TR" sz="28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4231A5B4-563E-3339-79DE-0E7E70D4EC47}"/>
              </a:ext>
            </a:extLst>
          </p:cNvPr>
          <p:cNvSpPr txBox="1"/>
          <p:nvPr/>
        </p:nvSpPr>
        <p:spPr>
          <a:xfrm>
            <a:off x="1034211" y="4150588"/>
            <a:ext cx="1795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800" b="1" dirty="0" err="1">
                <a:solidFill>
                  <a:srgbClr val="FF0000"/>
                </a:solidFill>
              </a:rPr>
              <a:t>Friday</a:t>
            </a:r>
            <a:r>
              <a:rPr lang="tr-TR" sz="28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B6C124AF-6444-0F69-405D-1F902231524A}"/>
              </a:ext>
            </a:extLst>
          </p:cNvPr>
          <p:cNvSpPr txBox="1"/>
          <p:nvPr/>
        </p:nvSpPr>
        <p:spPr>
          <a:xfrm>
            <a:off x="1034210" y="4673808"/>
            <a:ext cx="1795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800" b="1" dirty="0" err="1">
                <a:solidFill>
                  <a:srgbClr val="0070C0"/>
                </a:solidFill>
              </a:rPr>
              <a:t>Saturday</a:t>
            </a:r>
            <a:r>
              <a:rPr lang="tr-TR" sz="2800" b="1" dirty="0">
                <a:solidFill>
                  <a:srgbClr val="0070C0"/>
                </a:solidFill>
              </a:rPr>
              <a:t>: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2A0948CD-4CC1-0D31-D188-7298E7692B2E}"/>
              </a:ext>
            </a:extLst>
          </p:cNvPr>
          <p:cNvSpPr txBox="1"/>
          <p:nvPr/>
        </p:nvSpPr>
        <p:spPr>
          <a:xfrm>
            <a:off x="1034209" y="5197028"/>
            <a:ext cx="1795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800" b="1" dirty="0">
                <a:solidFill>
                  <a:srgbClr val="0070C0"/>
                </a:solidFill>
              </a:rPr>
              <a:t>Sunday: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8050B271-356C-2DD7-BE09-B5A89BBC8C01}"/>
              </a:ext>
            </a:extLst>
          </p:cNvPr>
          <p:cNvSpPr txBox="1"/>
          <p:nvPr/>
        </p:nvSpPr>
        <p:spPr>
          <a:xfrm>
            <a:off x="2786500" y="2050753"/>
            <a:ext cx="1795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Pazartesi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40DE53CD-9AAD-D9DA-A358-364BCCB39E40}"/>
              </a:ext>
            </a:extLst>
          </p:cNvPr>
          <p:cNvSpPr txBox="1"/>
          <p:nvPr/>
        </p:nvSpPr>
        <p:spPr>
          <a:xfrm>
            <a:off x="2786501" y="2586228"/>
            <a:ext cx="1795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Salı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0E4A2009-6E2D-BDD0-0C10-09A6A4667A8E}"/>
              </a:ext>
            </a:extLst>
          </p:cNvPr>
          <p:cNvSpPr txBox="1"/>
          <p:nvPr/>
        </p:nvSpPr>
        <p:spPr>
          <a:xfrm>
            <a:off x="2786500" y="3117902"/>
            <a:ext cx="2319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Çarşamba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82A21831-A2B8-08B4-1427-FBAF549637AD}"/>
              </a:ext>
            </a:extLst>
          </p:cNvPr>
          <p:cNvSpPr txBox="1"/>
          <p:nvPr/>
        </p:nvSpPr>
        <p:spPr>
          <a:xfrm>
            <a:off x="2786501" y="3636083"/>
            <a:ext cx="2136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Perşembe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AD05767B-0FF3-E5AE-6660-B36424D762CE}"/>
              </a:ext>
            </a:extLst>
          </p:cNvPr>
          <p:cNvSpPr txBox="1"/>
          <p:nvPr/>
        </p:nvSpPr>
        <p:spPr>
          <a:xfrm>
            <a:off x="2786500" y="4181771"/>
            <a:ext cx="1795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Cuma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F10C9EC1-8CEE-83B5-7119-EE0248C1BF77}"/>
              </a:ext>
            </a:extLst>
          </p:cNvPr>
          <p:cNvSpPr txBox="1"/>
          <p:nvPr/>
        </p:nvSpPr>
        <p:spPr>
          <a:xfrm>
            <a:off x="2786500" y="4691237"/>
            <a:ext cx="1795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Cumartesi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77841397-15F1-8593-8CDE-6D7BCD97DF0B}"/>
              </a:ext>
            </a:extLst>
          </p:cNvPr>
          <p:cNvSpPr txBox="1"/>
          <p:nvPr/>
        </p:nvSpPr>
        <p:spPr>
          <a:xfrm>
            <a:off x="2786500" y="5222911"/>
            <a:ext cx="1795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Pazar</a:t>
            </a:r>
          </a:p>
        </p:txBody>
      </p:sp>
      <p:sp>
        <p:nvSpPr>
          <p:cNvPr id="19" name="Sağ Ayraç 18">
            <a:extLst>
              <a:ext uri="{FF2B5EF4-FFF2-40B4-BE49-F238E27FC236}">
                <a16:creationId xmlns:a16="http://schemas.microsoft.com/office/drawing/2014/main" id="{BDC31525-76ED-CF13-314F-8035682A8662}"/>
              </a:ext>
            </a:extLst>
          </p:cNvPr>
          <p:cNvSpPr/>
          <p:nvPr/>
        </p:nvSpPr>
        <p:spPr>
          <a:xfrm>
            <a:off x="4340994" y="2045579"/>
            <a:ext cx="1058779" cy="2628229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Sağ Ayraç 19">
            <a:extLst>
              <a:ext uri="{FF2B5EF4-FFF2-40B4-BE49-F238E27FC236}">
                <a16:creationId xmlns:a16="http://schemas.microsoft.com/office/drawing/2014/main" id="{35F00AD4-130B-D561-C3B4-96CE4D2C583A}"/>
              </a:ext>
            </a:extLst>
          </p:cNvPr>
          <p:cNvSpPr/>
          <p:nvPr/>
        </p:nvSpPr>
        <p:spPr>
          <a:xfrm>
            <a:off x="4408371" y="4704991"/>
            <a:ext cx="697814" cy="1041140"/>
          </a:xfrm>
          <a:prstGeom prst="rightBrac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38A6B2E8-2312-295C-5537-2EBE97D12633}"/>
              </a:ext>
            </a:extLst>
          </p:cNvPr>
          <p:cNvSpPr txBox="1"/>
          <p:nvPr/>
        </p:nvSpPr>
        <p:spPr>
          <a:xfrm>
            <a:off x="5571425" y="2934871"/>
            <a:ext cx="22154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err="1">
                <a:solidFill>
                  <a:srgbClr val="FF0000"/>
                </a:solidFill>
              </a:rPr>
              <a:t>Weekdays</a:t>
            </a:r>
            <a:endParaRPr lang="tr-TR" sz="2800" b="1" dirty="0">
              <a:solidFill>
                <a:srgbClr val="FF0000"/>
              </a:solidFill>
            </a:endParaRPr>
          </a:p>
          <a:p>
            <a:r>
              <a:rPr lang="tr-TR" sz="2800" b="1" dirty="0">
                <a:solidFill>
                  <a:srgbClr val="FF0000"/>
                </a:solidFill>
              </a:rPr>
              <a:t>(</a:t>
            </a:r>
            <a:r>
              <a:rPr lang="tr-TR" sz="2800" b="1" dirty="0" err="1">
                <a:solidFill>
                  <a:srgbClr val="FF0000"/>
                </a:solidFill>
              </a:rPr>
              <a:t>Haftaiçi</a:t>
            </a:r>
            <a:r>
              <a:rPr lang="tr-TR" sz="2800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DF6E4979-A927-53A0-EDDB-BDC292C5094C}"/>
              </a:ext>
            </a:extLst>
          </p:cNvPr>
          <p:cNvSpPr txBox="1"/>
          <p:nvPr/>
        </p:nvSpPr>
        <p:spPr>
          <a:xfrm>
            <a:off x="5115807" y="4766141"/>
            <a:ext cx="22154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err="1">
                <a:solidFill>
                  <a:srgbClr val="0070C0"/>
                </a:solidFill>
              </a:rPr>
              <a:t>Week</a:t>
            </a:r>
            <a:r>
              <a:rPr lang="tr-TR" sz="2800" b="1" u="sng" dirty="0" err="1">
                <a:solidFill>
                  <a:srgbClr val="0070C0"/>
                </a:solidFill>
              </a:rPr>
              <a:t>end</a:t>
            </a:r>
            <a:endParaRPr lang="tr-TR" sz="2800" b="1" u="sng" dirty="0">
              <a:solidFill>
                <a:srgbClr val="0070C0"/>
              </a:solidFill>
            </a:endParaRPr>
          </a:p>
          <a:p>
            <a:r>
              <a:rPr lang="tr-TR" sz="2800" b="1" dirty="0">
                <a:solidFill>
                  <a:srgbClr val="0070C0"/>
                </a:solidFill>
              </a:rPr>
              <a:t>(</a:t>
            </a:r>
            <a:r>
              <a:rPr lang="tr-TR" sz="2800" b="1" dirty="0" err="1">
                <a:solidFill>
                  <a:srgbClr val="0070C0"/>
                </a:solidFill>
              </a:rPr>
              <a:t>Hafta</a:t>
            </a:r>
            <a:r>
              <a:rPr lang="tr-TR" sz="2800" b="1" u="sng" dirty="0" err="1">
                <a:solidFill>
                  <a:srgbClr val="0070C0"/>
                </a:solidFill>
              </a:rPr>
              <a:t>sonu</a:t>
            </a:r>
            <a:r>
              <a:rPr lang="tr-TR" sz="2800" b="1" dirty="0">
                <a:solidFill>
                  <a:srgbClr val="0070C0"/>
                </a:solidFill>
              </a:rPr>
              <a:t>)</a:t>
            </a:r>
          </a:p>
        </p:txBody>
      </p:sp>
      <p:pic>
        <p:nvPicPr>
          <p:cNvPr id="23" name="Resim 22">
            <a:extLst>
              <a:ext uri="{FF2B5EF4-FFF2-40B4-BE49-F238E27FC236}">
                <a16:creationId xmlns:a16="http://schemas.microsoft.com/office/drawing/2014/main" id="{58F10638-02D9-A3DB-A46E-BD57688499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514" y="317736"/>
            <a:ext cx="1537282" cy="8647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2474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 animBg="1"/>
      <p:bldP spid="20" grpId="0" animBg="1"/>
      <p:bldP spid="21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438B2ADF-87B2-2A31-FE76-5E2AC99893D8}"/>
              </a:ext>
            </a:extLst>
          </p:cNvPr>
          <p:cNvSpPr txBox="1"/>
          <p:nvPr/>
        </p:nvSpPr>
        <p:spPr>
          <a:xfrm>
            <a:off x="414067" y="1742536"/>
            <a:ext cx="1103318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1500" b="1" dirty="0">
                <a:solidFill>
                  <a:srgbClr val="86674A"/>
                </a:solidFill>
              </a:rPr>
              <a:t>PARTY TYPES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1FA58183-7189-C247-80D2-1572023DFB7E}"/>
              </a:ext>
            </a:extLst>
          </p:cNvPr>
          <p:cNvSpPr txBox="1"/>
          <p:nvPr/>
        </p:nvSpPr>
        <p:spPr>
          <a:xfrm>
            <a:off x="488829" y="2999118"/>
            <a:ext cx="110331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6600" b="1" dirty="0">
                <a:solidFill>
                  <a:srgbClr val="86674A"/>
                </a:solidFill>
              </a:rPr>
              <a:t>(Parti Türleri)</a:t>
            </a:r>
          </a:p>
        </p:txBody>
      </p:sp>
    </p:spTree>
    <p:extLst>
      <p:ext uri="{BB962C8B-B14F-4D97-AF65-F5344CB8AC3E}">
        <p14:creationId xmlns:p14="http://schemas.microsoft.com/office/powerpoint/2010/main" val="344592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717E3D18-5920-CA19-0BEF-24A22783EF5D}"/>
              </a:ext>
            </a:extLst>
          </p:cNvPr>
          <p:cNvSpPr txBox="1"/>
          <p:nvPr/>
        </p:nvSpPr>
        <p:spPr>
          <a:xfrm>
            <a:off x="421744" y="2491455"/>
            <a:ext cx="110331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8000" b="1" dirty="0" err="1">
                <a:solidFill>
                  <a:srgbClr val="86674A"/>
                </a:solidFill>
              </a:rPr>
              <a:t>In</a:t>
            </a:r>
            <a:r>
              <a:rPr lang="tr-TR" sz="8000" b="1" dirty="0">
                <a:solidFill>
                  <a:srgbClr val="86674A"/>
                </a:solidFill>
              </a:rPr>
              <a:t> / On / At</a:t>
            </a:r>
          </a:p>
        </p:txBody>
      </p:sp>
    </p:spTree>
    <p:extLst>
      <p:ext uri="{BB962C8B-B14F-4D97-AF65-F5344CB8AC3E}">
        <p14:creationId xmlns:p14="http://schemas.microsoft.com/office/powerpoint/2010/main" val="23047338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317438CE-16D5-B46E-F1E3-88BE988E815B}"/>
              </a:ext>
            </a:extLst>
          </p:cNvPr>
          <p:cNvSpPr txBox="1"/>
          <p:nvPr/>
        </p:nvSpPr>
        <p:spPr>
          <a:xfrm>
            <a:off x="1419225" y="194840"/>
            <a:ext cx="9353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/>
              <a:t>IN / ON / AT</a:t>
            </a:r>
            <a:endParaRPr lang="tr-TR" sz="1200" b="1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30A665D-492C-3EFC-6BD8-38A1AC9BC166}"/>
              </a:ext>
            </a:extLst>
          </p:cNvPr>
          <p:cNvSpPr/>
          <p:nvPr/>
        </p:nvSpPr>
        <p:spPr>
          <a:xfrm>
            <a:off x="529389" y="964281"/>
            <a:ext cx="962526" cy="769441"/>
          </a:xfrm>
          <a:prstGeom prst="ellipse">
            <a:avLst/>
          </a:prstGeom>
          <a:solidFill>
            <a:srgbClr val="B6967A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4400" b="1" dirty="0"/>
              <a:t>1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2E2FB2A8-4654-DDE9-28BA-3B373410E9AE}"/>
              </a:ext>
            </a:extLst>
          </p:cNvPr>
          <p:cNvSpPr txBox="1"/>
          <p:nvPr/>
        </p:nvSpPr>
        <p:spPr>
          <a:xfrm>
            <a:off x="1586565" y="886435"/>
            <a:ext cx="90188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err="1"/>
              <a:t>Ingilizcede</a:t>
            </a:r>
            <a:r>
              <a:rPr lang="tr-TR" sz="2800" b="1" dirty="0"/>
              <a:t> mevsimlerden ve aylardan önce «-da / -de » anlamı vermek için </a:t>
            </a:r>
            <a:r>
              <a:rPr lang="tr-TR" sz="3600" b="1" i="1" u="sng" dirty="0">
                <a:solidFill>
                  <a:srgbClr val="FF0000"/>
                </a:solidFill>
              </a:rPr>
              <a:t>in</a:t>
            </a:r>
            <a:r>
              <a:rPr lang="tr-TR" sz="2800" b="1" dirty="0"/>
              <a:t> kullanılır.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AC0D289B-5B6F-E377-F20E-338DC489049D}"/>
              </a:ext>
            </a:extLst>
          </p:cNvPr>
          <p:cNvSpPr txBox="1"/>
          <p:nvPr/>
        </p:nvSpPr>
        <p:spPr>
          <a:xfrm>
            <a:off x="827773" y="2069432"/>
            <a:ext cx="4600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b="1" dirty="0" err="1"/>
              <a:t>The</a:t>
            </a:r>
            <a:r>
              <a:rPr lang="tr-TR" sz="2400" b="1" dirty="0"/>
              <a:t> </a:t>
            </a:r>
            <a:r>
              <a:rPr lang="tr-TR" sz="2400" b="1" dirty="0" err="1"/>
              <a:t>weather</a:t>
            </a:r>
            <a:r>
              <a:rPr lang="tr-TR" sz="2400" b="1" dirty="0"/>
              <a:t> is hot </a:t>
            </a:r>
            <a:r>
              <a:rPr lang="tr-TR" sz="2800" b="1" dirty="0">
                <a:solidFill>
                  <a:srgbClr val="FF0000"/>
                </a:solidFill>
              </a:rPr>
              <a:t>in</a:t>
            </a:r>
            <a:r>
              <a:rPr lang="tr-TR" sz="2400" b="1" dirty="0"/>
              <a:t> </a:t>
            </a:r>
            <a:r>
              <a:rPr lang="tr-TR" sz="2400" b="1" dirty="0" err="1"/>
              <a:t>Summer</a:t>
            </a:r>
            <a:r>
              <a:rPr lang="tr-TR" sz="2400" b="1" dirty="0"/>
              <a:t>.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C00F50ED-B858-F0A6-9763-238E950D4A8B}"/>
              </a:ext>
            </a:extLst>
          </p:cNvPr>
          <p:cNvSpPr txBox="1"/>
          <p:nvPr/>
        </p:nvSpPr>
        <p:spPr>
          <a:xfrm>
            <a:off x="5350042" y="2069432"/>
            <a:ext cx="4600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(Yaz mevsimi</a:t>
            </a:r>
            <a:r>
              <a:rPr lang="tr-TR" sz="2800" b="1" dirty="0"/>
              <a:t>n</a:t>
            </a:r>
            <a:r>
              <a:rPr lang="tr-TR" sz="2800" b="1" dirty="0">
                <a:solidFill>
                  <a:srgbClr val="FF0000"/>
                </a:solidFill>
              </a:rPr>
              <a:t>de</a:t>
            </a:r>
            <a:r>
              <a:rPr lang="tr-TR" sz="2400" b="1" dirty="0"/>
              <a:t> hava sıcaktır.)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BA0ACFF4-BC71-D1D8-E182-92B2E990077D}"/>
              </a:ext>
            </a:extLst>
          </p:cNvPr>
          <p:cNvSpPr txBox="1"/>
          <p:nvPr/>
        </p:nvSpPr>
        <p:spPr>
          <a:xfrm>
            <a:off x="827773" y="2630573"/>
            <a:ext cx="4600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b="1" dirty="0"/>
              <a:t>My </a:t>
            </a:r>
            <a:r>
              <a:rPr lang="tr-TR" sz="2400" b="1" dirty="0" err="1"/>
              <a:t>birthday</a:t>
            </a:r>
            <a:r>
              <a:rPr lang="tr-TR" sz="2400" b="1" dirty="0"/>
              <a:t> is </a:t>
            </a:r>
            <a:r>
              <a:rPr lang="tr-TR" sz="2800" b="1" dirty="0">
                <a:solidFill>
                  <a:srgbClr val="FF0000"/>
                </a:solidFill>
              </a:rPr>
              <a:t>in</a:t>
            </a:r>
            <a:r>
              <a:rPr lang="tr-TR" sz="2400" b="1" dirty="0"/>
              <a:t> </a:t>
            </a:r>
            <a:r>
              <a:rPr lang="tr-TR" sz="2400" b="1" dirty="0" err="1"/>
              <a:t>August</a:t>
            </a:r>
            <a:r>
              <a:rPr lang="tr-TR" sz="2400" b="1" dirty="0"/>
              <a:t>.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5240777F-0F71-15E3-7076-5E1C89251D59}"/>
              </a:ext>
            </a:extLst>
          </p:cNvPr>
          <p:cNvSpPr txBox="1"/>
          <p:nvPr/>
        </p:nvSpPr>
        <p:spPr>
          <a:xfrm>
            <a:off x="5350042" y="2630573"/>
            <a:ext cx="4600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(Doğum günüm Ağustos ayın</a:t>
            </a:r>
            <a:r>
              <a:rPr lang="tr-TR" sz="2800" b="1" dirty="0">
                <a:solidFill>
                  <a:srgbClr val="FF0000"/>
                </a:solidFill>
              </a:rPr>
              <a:t>da</a:t>
            </a:r>
            <a:r>
              <a:rPr lang="tr-TR" sz="2400" b="1" dirty="0"/>
              <a:t>.)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472D492-5A4A-ABD4-5E00-6345188A19DF}"/>
              </a:ext>
            </a:extLst>
          </p:cNvPr>
          <p:cNvSpPr/>
          <p:nvPr/>
        </p:nvSpPr>
        <p:spPr>
          <a:xfrm>
            <a:off x="604787" y="3506846"/>
            <a:ext cx="962526" cy="769441"/>
          </a:xfrm>
          <a:prstGeom prst="ellipse">
            <a:avLst/>
          </a:prstGeom>
          <a:solidFill>
            <a:srgbClr val="B6967A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4400" b="1" dirty="0"/>
              <a:t>2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11391600-B449-7571-A37A-E36DA32F7A26}"/>
              </a:ext>
            </a:extLst>
          </p:cNvPr>
          <p:cNvSpPr txBox="1"/>
          <p:nvPr/>
        </p:nvSpPr>
        <p:spPr>
          <a:xfrm>
            <a:off x="1633086" y="3568400"/>
            <a:ext cx="9018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Günlerden önce </a:t>
            </a:r>
            <a:r>
              <a:rPr lang="tr-TR" sz="3600" b="1" i="1" u="sng" dirty="0">
                <a:solidFill>
                  <a:srgbClr val="FF0000"/>
                </a:solidFill>
              </a:rPr>
              <a:t>on</a:t>
            </a:r>
            <a:r>
              <a:rPr lang="tr-TR" sz="3600" dirty="0"/>
              <a:t> </a:t>
            </a:r>
            <a:r>
              <a:rPr lang="tr-TR" sz="2800" b="1" dirty="0"/>
              <a:t>kullanılır. 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48A90A27-1CB1-B1C5-5500-E678A80B6F96}"/>
              </a:ext>
            </a:extLst>
          </p:cNvPr>
          <p:cNvSpPr txBox="1"/>
          <p:nvPr/>
        </p:nvSpPr>
        <p:spPr>
          <a:xfrm>
            <a:off x="604787" y="4528053"/>
            <a:ext cx="4600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b="1" dirty="0" err="1"/>
              <a:t>Berkay’s</a:t>
            </a:r>
            <a:r>
              <a:rPr lang="tr-TR" sz="2400" b="1" dirty="0"/>
              <a:t> </a:t>
            </a:r>
            <a:r>
              <a:rPr lang="tr-TR" sz="2400" b="1" dirty="0" err="1"/>
              <a:t>birthday</a:t>
            </a:r>
            <a:r>
              <a:rPr lang="tr-TR" sz="2400" b="1" dirty="0"/>
              <a:t> is </a:t>
            </a:r>
            <a:r>
              <a:rPr lang="tr-TR" sz="2800" b="1" dirty="0">
                <a:solidFill>
                  <a:srgbClr val="FF0000"/>
                </a:solidFill>
              </a:rPr>
              <a:t>on</a:t>
            </a:r>
            <a:r>
              <a:rPr lang="tr-TR" sz="2400" b="1" dirty="0"/>
              <a:t> Sunday.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79F50EBD-BDD7-95A0-C42F-B018A6CF8B2A}"/>
              </a:ext>
            </a:extLst>
          </p:cNvPr>
          <p:cNvSpPr txBox="1"/>
          <p:nvPr/>
        </p:nvSpPr>
        <p:spPr>
          <a:xfrm>
            <a:off x="5205662" y="4567772"/>
            <a:ext cx="5893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(Berkay’ın doğum günü Pazar günü.)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65F207F1-E4D3-F1BE-2774-00CB54B1A116}"/>
              </a:ext>
            </a:extLst>
          </p:cNvPr>
          <p:cNvSpPr txBox="1"/>
          <p:nvPr/>
        </p:nvSpPr>
        <p:spPr>
          <a:xfrm>
            <a:off x="604787" y="5150760"/>
            <a:ext cx="4600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b="1" dirty="0"/>
              <a:t>I </a:t>
            </a:r>
            <a:r>
              <a:rPr lang="tr-TR" sz="2400" b="1" dirty="0" err="1"/>
              <a:t>go</a:t>
            </a:r>
            <a:r>
              <a:rPr lang="tr-TR" sz="2400" b="1" dirty="0"/>
              <a:t> </a:t>
            </a:r>
            <a:r>
              <a:rPr lang="tr-TR" sz="2400" b="1" dirty="0" err="1"/>
              <a:t>to</a:t>
            </a:r>
            <a:r>
              <a:rPr lang="tr-TR" sz="2400" b="1" dirty="0"/>
              <a:t> </a:t>
            </a:r>
            <a:r>
              <a:rPr lang="tr-TR" sz="2400" b="1" dirty="0" err="1"/>
              <a:t>cinema</a:t>
            </a:r>
            <a:r>
              <a:rPr lang="tr-TR" sz="2400" b="1" dirty="0"/>
              <a:t> </a:t>
            </a:r>
            <a:r>
              <a:rPr lang="tr-TR" sz="2800" b="1" dirty="0">
                <a:solidFill>
                  <a:srgbClr val="FF0000"/>
                </a:solidFill>
              </a:rPr>
              <a:t>on</a:t>
            </a:r>
            <a:r>
              <a:rPr lang="tr-TR" sz="2400" b="1" dirty="0"/>
              <a:t> </a:t>
            </a:r>
            <a:r>
              <a:rPr lang="tr-TR" sz="2400" b="1" dirty="0" err="1"/>
              <a:t>Saturdays</a:t>
            </a:r>
            <a:r>
              <a:rPr lang="tr-TR" sz="2400" b="1" dirty="0"/>
              <a:t>.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FBB0D625-114B-CF03-F0E8-8E6E6EA4F4C2}"/>
              </a:ext>
            </a:extLst>
          </p:cNvPr>
          <p:cNvSpPr txBox="1"/>
          <p:nvPr/>
        </p:nvSpPr>
        <p:spPr>
          <a:xfrm>
            <a:off x="5205662" y="5190479"/>
            <a:ext cx="5893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(Ben, Cumartesi günleri sinemaya giderim.)</a:t>
            </a:r>
          </a:p>
        </p:txBody>
      </p:sp>
      <p:pic>
        <p:nvPicPr>
          <p:cNvPr id="15" name="Resim 14">
            <a:extLst>
              <a:ext uri="{FF2B5EF4-FFF2-40B4-BE49-F238E27FC236}">
                <a16:creationId xmlns:a16="http://schemas.microsoft.com/office/drawing/2014/main" id="{5B701BAD-FF7E-F82C-E0EE-AEB9CE3AF1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514" y="317736"/>
            <a:ext cx="1537282" cy="8647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014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/>
      <p:bldP spid="7" grpId="0"/>
      <p:bldP spid="8" grpId="0"/>
      <p:bldP spid="9" grpId="0" animBg="1"/>
      <p:bldP spid="10" grpId="0"/>
      <p:bldP spid="11" grpId="0"/>
      <p:bldP spid="12" grpId="0"/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99E2005D-F0ED-0A98-27A5-DADC73CBA2A0}"/>
              </a:ext>
            </a:extLst>
          </p:cNvPr>
          <p:cNvSpPr/>
          <p:nvPr/>
        </p:nvSpPr>
        <p:spPr>
          <a:xfrm>
            <a:off x="729915" y="590391"/>
            <a:ext cx="962526" cy="769441"/>
          </a:xfrm>
          <a:prstGeom prst="ellipse">
            <a:avLst/>
          </a:prstGeom>
          <a:solidFill>
            <a:srgbClr val="B6967A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4400" b="1" dirty="0"/>
              <a:t>3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1D001CEA-D5D3-A3B6-EFF5-4893E55E8FED}"/>
              </a:ext>
            </a:extLst>
          </p:cNvPr>
          <p:cNvSpPr txBox="1"/>
          <p:nvPr/>
        </p:nvSpPr>
        <p:spPr>
          <a:xfrm>
            <a:off x="1758214" y="651945"/>
            <a:ext cx="9018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Saatlerden önce </a:t>
            </a:r>
            <a:r>
              <a:rPr lang="tr-TR" sz="3600" b="1" i="1" u="sng" dirty="0">
                <a:solidFill>
                  <a:srgbClr val="FF0000"/>
                </a:solidFill>
              </a:rPr>
              <a:t>at</a:t>
            </a:r>
            <a:r>
              <a:rPr lang="tr-TR" sz="3600" dirty="0"/>
              <a:t> </a:t>
            </a:r>
            <a:r>
              <a:rPr lang="tr-TR" sz="2800" b="1" dirty="0"/>
              <a:t>kullanılır. 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9B3A1A47-438F-6A90-8C4F-E5258DB494C6}"/>
              </a:ext>
            </a:extLst>
          </p:cNvPr>
          <p:cNvSpPr txBox="1"/>
          <p:nvPr/>
        </p:nvSpPr>
        <p:spPr>
          <a:xfrm>
            <a:off x="729915" y="1573097"/>
            <a:ext cx="5537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b="1" dirty="0"/>
              <a:t>My </a:t>
            </a:r>
            <a:r>
              <a:rPr lang="tr-TR" sz="2400" b="1" dirty="0" err="1"/>
              <a:t>school</a:t>
            </a:r>
            <a:r>
              <a:rPr lang="tr-TR" sz="2400" b="1" dirty="0"/>
              <a:t> </a:t>
            </a:r>
            <a:r>
              <a:rPr lang="tr-TR" sz="2400" b="1" dirty="0" err="1"/>
              <a:t>starts</a:t>
            </a:r>
            <a:r>
              <a:rPr lang="tr-TR" sz="2400" b="1" dirty="0"/>
              <a:t> </a:t>
            </a:r>
            <a:r>
              <a:rPr lang="tr-TR" sz="2800" b="1" dirty="0">
                <a:solidFill>
                  <a:srgbClr val="FF0000"/>
                </a:solidFill>
              </a:rPr>
              <a:t>at</a:t>
            </a:r>
            <a:r>
              <a:rPr lang="tr-TR" sz="2400" b="1" dirty="0"/>
              <a:t> 8.30 </a:t>
            </a:r>
            <a:r>
              <a:rPr lang="tr-TR" sz="2400" b="1" dirty="0" err="1"/>
              <a:t>a.m</a:t>
            </a:r>
            <a:r>
              <a:rPr lang="tr-TR" sz="2400" b="1" dirty="0"/>
              <a:t>.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32605133-F6DF-BA2B-462D-0A77A7820A49}"/>
              </a:ext>
            </a:extLst>
          </p:cNvPr>
          <p:cNvSpPr txBox="1"/>
          <p:nvPr/>
        </p:nvSpPr>
        <p:spPr>
          <a:xfrm>
            <a:off x="5256997" y="1609608"/>
            <a:ext cx="5893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(Okulum sabah saat 8.30’</a:t>
            </a:r>
            <a:r>
              <a:rPr lang="tr-TR" sz="2400" b="1" dirty="0">
                <a:solidFill>
                  <a:srgbClr val="FF0000"/>
                </a:solidFill>
              </a:rPr>
              <a:t>da</a:t>
            </a:r>
            <a:r>
              <a:rPr lang="tr-TR" sz="2400" b="1" dirty="0"/>
              <a:t> başlar.)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147DEC34-F130-2440-A717-C860874901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99"/>
          <a:stretch/>
        </p:blipFill>
        <p:spPr>
          <a:xfrm>
            <a:off x="1325456" y="2652112"/>
            <a:ext cx="9345369" cy="3469555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8E61E37F-4A72-5F3F-11EC-4ABFEB0AE5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514" y="317736"/>
            <a:ext cx="1537282" cy="8647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422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738486DC-8EA5-FBB3-54CE-994D69FBE66B}"/>
              </a:ext>
            </a:extLst>
          </p:cNvPr>
          <p:cNvSpPr txBox="1"/>
          <p:nvPr/>
        </p:nvSpPr>
        <p:spPr>
          <a:xfrm>
            <a:off x="405442" y="1300767"/>
            <a:ext cx="4641011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3200" b="1" dirty="0" err="1"/>
              <a:t>When</a:t>
            </a:r>
            <a:r>
              <a:rPr lang="tr-TR" sz="3200" b="1" dirty="0"/>
              <a:t> is </a:t>
            </a:r>
            <a:r>
              <a:rPr lang="tr-TR" sz="3200" b="1" dirty="0" err="1"/>
              <a:t>your</a:t>
            </a:r>
            <a:r>
              <a:rPr lang="tr-TR" sz="3200" b="1" dirty="0"/>
              <a:t> </a:t>
            </a:r>
            <a:r>
              <a:rPr lang="tr-TR" sz="3200" b="1" dirty="0" err="1"/>
              <a:t>birthday</a:t>
            </a:r>
            <a:r>
              <a:rPr lang="tr-TR" sz="3200" b="1" dirty="0"/>
              <a:t>?</a:t>
            </a:r>
          </a:p>
        </p:txBody>
      </p:sp>
      <p:sp>
        <p:nvSpPr>
          <p:cNvPr id="3" name="Ok: Sağ 2">
            <a:extLst>
              <a:ext uri="{FF2B5EF4-FFF2-40B4-BE49-F238E27FC236}">
                <a16:creationId xmlns:a16="http://schemas.microsoft.com/office/drawing/2014/main" id="{7DB46160-42AF-CE95-E358-9D3E265E9364}"/>
              </a:ext>
            </a:extLst>
          </p:cNvPr>
          <p:cNvSpPr/>
          <p:nvPr/>
        </p:nvSpPr>
        <p:spPr>
          <a:xfrm>
            <a:off x="5236235" y="1379315"/>
            <a:ext cx="914400" cy="4276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9DDD84E6-4340-5EB8-0DD9-70B13D11CD75}"/>
              </a:ext>
            </a:extLst>
          </p:cNvPr>
          <p:cNvSpPr txBox="1"/>
          <p:nvPr/>
        </p:nvSpPr>
        <p:spPr>
          <a:xfrm>
            <a:off x="6340417" y="1300766"/>
            <a:ext cx="4895080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3200" b="1" dirty="0"/>
              <a:t>Doğum günün ne zaman?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2ACC8A2F-8A3B-94E8-0327-DD3AF4B1BDB4}"/>
              </a:ext>
            </a:extLst>
          </p:cNvPr>
          <p:cNvSpPr txBox="1"/>
          <p:nvPr/>
        </p:nvSpPr>
        <p:spPr>
          <a:xfrm>
            <a:off x="319178" y="2689878"/>
            <a:ext cx="472727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2800" b="1" dirty="0"/>
              <a:t>My </a:t>
            </a:r>
            <a:r>
              <a:rPr lang="tr-TR" sz="2800" b="1" dirty="0" err="1"/>
              <a:t>birthday</a:t>
            </a:r>
            <a:r>
              <a:rPr lang="tr-TR" sz="2800" b="1" dirty="0"/>
              <a:t> is </a:t>
            </a:r>
            <a:r>
              <a:rPr lang="tr-TR" sz="3600" b="1" dirty="0">
                <a:solidFill>
                  <a:srgbClr val="FF0000"/>
                </a:solidFill>
              </a:rPr>
              <a:t>in</a:t>
            </a:r>
            <a:r>
              <a:rPr lang="tr-TR" sz="2800" b="1" dirty="0"/>
              <a:t> </a:t>
            </a:r>
            <a:r>
              <a:rPr lang="tr-TR" sz="2800" b="1" dirty="0" err="1"/>
              <a:t>August</a:t>
            </a:r>
            <a:r>
              <a:rPr lang="tr-TR" sz="2800" b="1" dirty="0"/>
              <a:t>.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9012325C-CC5E-299E-F500-6E65CAC7343A}"/>
              </a:ext>
            </a:extLst>
          </p:cNvPr>
          <p:cNvSpPr txBox="1"/>
          <p:nvPr/>
        </p:nvSpPr>
        <p:spPr>
          <a:xfrm>
            <a:off x="6340417" y="2799204"/>
            <a:ext cx="4986066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2800" b="1" dirty="0" err="1"/>
              <a:t>Doğumgünüm</a:t>
            </a:r>
            <a:r>
              <a:rPr lang="tr-TR" sz="2800" b="1" dirty="0"/>
              <a:t> Ağustos ayın</a:t>
            </a:r>
            <a:r>
              <a:rPr lang="tr-TR" sz="2800" b="1" dirty="0">
                <a:solidFill>
                  <a:srgbClr val="FF0000"/>
                </a:solidFill>
              </a:rPr>
              <a:t>da</a:t>
            </a:r>
            <a:r>
              <a:rPr lang="tr-TR" sz="2800" b="1" dirty="0"/>
              <a:t>.</a:t>
            </a:r>
          </a:p>
        </p:txBody>
      </p:sp>
      <p:sp>
        <p:nvSpPr>
          <p:cNvPr id="7" name="Ok: Sağ 6">
            <a:extLst>
              <a:ext uri="{FF2B5EF4-FFF2-40B4-BE49-F238E27FC236}">
                <a16:creationId xmlns:a16="http://schemas.microsoft.com/office/drawing/2014/main" id="{FFF97818-4F40-23BC-F561-E2C147F63418}"/>
              </a:ext>
            </a:extLst>
          </p:cNvPr>
          <p:cNvSpPr/>
          <p:nvPr/>
        </p:nvSpPr>
        <p:spPr>
          <a:xfrm>
            <a:off x="5262115" y="2799204"/>
            <a:ext cx="914400" cy="4276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04D0F7C3-27FC-3998-C478-4272BFAE19B6}"/>
              </a:ext>
            </a:extLst>
          </p:cNvPr>
          <p:cNvSpPr txBox="1"/>
          <p:nvPr/>
        </p:nvSpPr>
        <p:spPr>
          <a:xfrm>
            <a:off x="73324" y="3595430"/>
            <a:ext cx="5055083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2800" b="1" dirty="0"/>
              <a:t>My </a:t>
            </a:r>
            <a:r>
              <a:rPr lang="tr-TR" sz="2800" b="1" dirty="0" err="1"/>
              <a:t>birthday</a:t>
            </a:r>
            <a:r>
              <a:rPr lang="tr-TR" sz="2800" b="1" dirty="0"/>
              <a:t> </a:t>
            </a:r>
            <a:r>
              <a:rPr lang="tr-TR" sz="2800" b="1" dirty="0" err="1"/>
              <a:t>party</a:t>
            </a:r>
            <a:r>
              <a:rPr lang="tr-TR" sz="2800" b="1" dirty="0"/>
              <a:t> is </a:t>
            </a:r>
            <a:r>
              <a:rPr lang="tr-TR" sz="3600" b="1" dirty="0">
                <a:solidFill>
                  <a:srgbClr val="FF0000"/>
                </a:solidFill>
              </a:rPr>
              <a:t>on</a:t>
            </a:r>
            <a:r>
              <a:rPr lang="tr-TR" sz="2800" b="1" dirty="0"/>
              <a:t> </a:t>
            </a:r>
            <a:r>
              <a:rPr lang="tr-TR" sz="2800" b="1" dirty="0" err="1"/>
              <a:t>Friday</a:t>
            </a:r>
            <a:r>
              <a:rPr lang="tr-TR" sz="2800" b="1" dirty="0"/>
              <a:t>.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9D84256B-9BBA-5E3F-DEA2-15D1EA977340}"/>
              </a:ext>
            </a:extLst>
          </p:cNvPr>
          <p:cNvSpPr txBox="1"/>
          <p:nvPr/>
        </p:nvSpPr>
        <p:spPr>
          <a:xfrm>
            <a:off x="6340416" y="3595430"/>
            <a:ext cx="5667554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2800" b="1" dirty="0" err="1"/>
              <a:t>Doğumgünü</a:t>
            </a:r>
            <a:r>
              <a:rPr lang="tr-TR" sz="2800" b="1" dirty="0"/>
              <a:t> partim Cuma günün</a:t>
            </a:r>
            <a:r>
              <a:rPr lang="tr-TR" sz="2800" b="1" dirty="0">
                <a:solidFill>
                  <a:srgbClr val="FF0000"/>
                </a:solidFill>
              </a:rPr>
              <a:t>de</a:t>
            </a:r>
            <a:r>
              <a:rPr lang="tr-TR" sz="2800" b="1" dirty="0"/>
              <a:t>.</a:t>
            </a:r>
          </a:p>
        </p:txBody>
      </p:sp>
      <p:sp>
        <p:nvSpPr>
          <p:cNvPr id="10" name="Ok: Sağ 9">
            <a:extLst>
              <a:ext uri="{FF2B5EF4-FFF2-40B4-BE49-F238E27FC236}">
                <a16:creationId xmlns:a16="http://schemas.microsoft.com/office/drawing/2014/main" id="{CC18ADCD-F27E-24FB-1426-678262605810}"/>
              </a:ext>
            </a:extLst>
          </p:cNvPr>
          <p:cNvSpPr/>
          <p:nvPr/>
        </p:nvSpPr>
        <p:spPr>
          <a:xfrm>
            <a:off x="5262115" y="3690972"/>
            <a:ext cx="914400" cy="4276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17018638-0ED7-8B0F-20B0-D443BF08F6F1}"/>
              </a:ext>
            </a:extLst>
          </p:cNvPr>
          <p:cNvSpPr txBox="1"/>
          <p:nvPr/>
        </p:nvSpPr>
        <p:spPr>
          <a:xfrm>
            <a:off x="73323" y="5073676"/>
            <a:ext cx="5055083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2800" b="1" dirty="0"/>
              <a:t>My </a:t>
            </a:r>
            <a:r>
              <a:rPr lang="tr-TR" sz="2800" b="1" dirty="0" err="1"/>
              <a:t>birthday</a:t>
            </a:r>
            <a:r>
              <a:rPr lang="tr-TR" sz="2800" b="1" dirty="0"/>
              <a:t> </a:t>
            </a:r>
            <a:r>
              <a:rPr lang="tr-TR" sz="2800" b="1" dirty="0" err="1"/>
              <a:t>party</a:t>
            </a:r>
            <a:r>
              <a:rPr lang="tr-TR" sz="2800" b="1" dirty="0"/>
              <a:t> is </a:t>
            </a:r>
            <a:r>
              <a:rPr lang="tr-TR" sz="3600" b="1" dirty="0">
                <a:solidFill>
                  <a:srgbClr val="FF0000"/>
                </a:solidFill>
              </a:rPr>
              <a:t>at</a:t>
            </a:r>
            <a:r>
              <a:rPr lang="tr-TR" sz="2800" b="1" dirty="0"/>
              <a:t> 10 </a:t>
            </a:r>
            <a:r>
              <a:rPr lang="tr-TR" sz="2800" b="1" dirty="0" err="1"/>
              <a:t>pm</a:t>
            </a:r>
            <a:r>
              <a:rPr lang="tr-TR" sz="2800" b="1" dirty="0"/>
              <a:t>.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4CB956CD-129A-7C41-3D53-6AF71B521467}"/>
              </a:ext>
            </a:extLst>
          </p:cNvPr>
          <p:cNvSpPr txBox="1"/>
          <p:nvPr/>
        </p:nvSpPr>
        <p:spPr>
          <a:xfrm>
            <a:off x="6340416" y="5034014"/>
            <a:ext cx="5598541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2800" b="1" dirty="0" err="1"/>
              <a:t>Doğumgünü</a:t>
            </a:r>
            <a:r>
              <a:rPr lang="tr-TR" sz="2800" b="1" dirty="0"/>
              <a:t> partim saat 10</a:t>
            </a:r>
            <a:r>
              <a:rPr lang="tr-TR" sz="2800" b="1" dirty="0">
                <a:solidFill>
                  <a:srgbClr val="FF0000"/>
                </a:solidFill>
              </a:rPr>
              <a:t>da</a:t>
            </a:r>
            <a:r>
              <a:rPr lang="tr-TR" sz="2800" b="1" dirty="0"/>
              <a:t>.</a:t>
            </a:r>
          </a:p>
        </p:txBody>
      </p:sp>
      <p:sp>
        <p:nvSpPr>
          <p:cNvPr id="16" name="Ok: Sağ 15">
            <a:extLst>
              <a:ext uri="{FF2B5EF4-FFF2-40B4-BE49-F238E27FC236}">
                <a16:creationId xmlns:a16="http://schemas.microsoft.com/office/drawing/2014/main" id="{49D0A30F-B776-B005-03E9-5297821435E9}"/>
              </a:ext>
            </a:extLst>
          </p:cNvPr>
          <p:cNvSpPr/>
          <p:nvPr/>
        </p:nvSpPr>
        <p:spPr>
          <a:xfrm>
            <a:off x="5262115" y="5183002"/>
            <a:ext cx="914400" cy="4276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F44DF496-C934-C2EE-5257-ABA1BE9BF3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514" y="317736"/>
            <a:ext cx="1537282" cy="8647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227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4" grpId="0" animBg="1"/>
      <p:bldP spid="15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2F53887C-E8C1-9C0F-696C-2C1DB4833F5E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https://www.egetolgayaltinay.com/lessons/190</a:t>
            </a:r>
            <a:r>
              <a:rPr lang="tr-TR" sz="2400" b="1" i="1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5E7BE384-D6CE-78B9-5788-04F60EE83C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5612">
            <a:off x="8335542" y="3051504"/>
            <a:ext cx="2905125" cy="279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3339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C46E38A0-FEF2-3E74-E12C-CD365A255154}"/>
              </a:ext>
            </a:extLst>
          </p:cNvPr>
          <p:cNvSpPr txBox="1"/>
          <p:nvPr/>
        </p:nvSpPr>
        <p:spPr>
          <a:xfrm>
            <a:off x="388188" y="2105561"/>
            <a:ext cx="110331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8000" b="1" dirty="0">
                <a:solidFill>
                  <a:srgbClr val="86674A"/>
                </a:solidFill>
              </a:rPr>
              <a:t>Ordinal </a:t>
            </a:r>
            <a:r>
              <a:rPr lang="tr-TR" sz="8000" b="1" dirty="0" err="1">
                <a:solidFill>
                  <a:srgbClr val="86674A"/>
                </a:solidFill>
              </a:rPr>
              <a:t>Numbers</a:t>
            </a:r>
            <a:endParaRPr lang="tr-TR" sz="8000" b="1" dirty="0">
              <a:solidFill>
                <a:srgbClr val="86674A"/>
              </a:solidFill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95993413-63C4-00B0-15BB-0AE9B43D6FD9}"/>
              </a:ext>
            </a:extLst>
          </p:cNvPr>
          <p:cNvSpPr txBox="1"/>
          <p:nvPr/>
        </p:nvSpPr>
        <p:spPr>
          <a:xfrm>
            <a:off x="480203" y="3301042"/>
            <a:ext cx="110331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6000" b="1" dirty="0">
                <a:solidFill>
                  <a:srgbClr val="86674A"/>
                </a:solidFill>
              </a:rPr>
              <a:t>(Sıralama Sayıları)</a:t>
            </a:r>
          </a:p>
        </p:txBody>
      </p:sp>
    </p:spTree>
    <p:extLst>
      <p:ext uri="{BB962C8B-B14F-4D97-AF65-F5344CB8AC3E}">
        <p14:creationId xmlns:p14="http://schemas.microsoft.com/office/powerpoint/2010/main" val="3433982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50C3BEC5-9085-E36B-1451-16AF4E65A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514" y="317736"/>
            <a:ext cx="1537282" cy="8647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5DA7835F-C0E9-77A5-F24B-9F421833EF57}"/>
              </a:ext>
            </a:extLst>
          </p:cNvPr>
          <p:cNvSpPr txBox="1"/>
          <p:nvPr/>
        </p:nvSpPr>
        <p:spPr>
          <a:xfrm>
            <a:off x="834964" y="164604"/>
            <a:ext cx="9353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 err="1"/>
              <a:t>Numbers</a:t>
            </a:r>
            <a:endParaRPr lang="tr-TR" sz="1200" b="1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FCED6F8E-7524-B2B3-0980-C7A1C2696E5E}"/>
              </a:ext>
            </a:extLst>
          </p:cNvPr>
          <p:cNvSpPr txBox="1"/>
          <p:nvPr/>
        </p:nvSpPr>
        <p:spPr>
          <a:xfrm>
            <a:off x="834964" y="782347"/>
            <a:ext cx="9353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(Sayılar)</a:t>
            </a:r>
            <a:endParaRPr lang="tr-TR" sz="700" b="1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739CBE25-46E5-E67B-E626-E9E7870E3F55}"/>
              </a:ext>
            </a:extLst>
          </p:cNvPr>
          <p:cNvSpPr txBox="1"/>
          <p:nvPr/>
        </p:nvSpPr>
        <p:spPr>
          <a:xfrm>
            <a:off x="573477" y="1674448"/>
            <a:ext cx="194834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FF0000"/>
                </a:solidFill>
              </a:rPr>
              <a:t>1: </a:t>
            </a:r>
            <a:r>
              <a:rPr lang="tr-TR" sz="2800" b="1" dirty="0" err="1"/>
              <a:t>One</a:t>
            </a:r>
            <a:endParaRPr lang="tr-TR" sz="2800" b="1" dirty="0">
              <a:solidFill>
                <a:srgbClr val="FF0000"/>
              </a:solidFill>
            </a:endParaRPr>
          </a:p>
          <a:p>
            <a:r>
              <a:rPr lang="tr-TR" sz="2800" b="1" dirty="0">
                <a:solidFill>
                  <a:srgbClr val="FF0000"/>
                </a:solidFill>
              </a:rPr>
              <a:t>2: </a:t>
            </a:r>
            <a:r>
              <a:rPr lang="tr-TR" sz="2800" b="1" dirty="0" err="1"/>
              <a:t>Two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3: </a:t>
            </a:r>
            <a:r>
              <a:rPr lang="tr-TR" sz="2800" b="1" dirty="0"/>
              <a:t>Three</a:t>
            </a:r>
          </a:p>
          <a:p>
            <a:r>
              <a:rPr lang="tr-TR" sz="2800" b="1" dirty="0">
                <a:solidFill>
                  <a:srgbClr val="FF0000"/>
                </a:solidFill>
              </a:rPr>
              <a:t>4: </a:t>
            </a:r>
            <a:r>
              <a:rPr lang="tr-TR" sz="2800" b="1" dirty="0" err="1"/>
              <a:t>Four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5: </a:t>
            </a:r>
            <a:r>
              <a:rPr lang="tr-TR" sz="2800" b="1" dirty="0" err="1"/>
              <a:t>Five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6: </a:t>
            </a:r>
            <a:r>
              <a:rPr lang="tr-TR" sz="2800" b="1" dirty="0" err="1"/>
              <a:t>Six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7: </a:t>
            </a:r>
            <a:r>
              <a:rPr lang="tr-TR" sz="2800" b="1" dirty="0"/>
              <a:t>Seven</a:t>
            </a:r>
          </a:p>
          <a:p>
            <a:r>
              <a:rPr lang="tr-TR" sz="2800" b="1" dirty="0">
                <a:solidFill>
                  <a:srgbClr val="FF0000"/>
                </a:solidFill>
              </a:rPr>
              <a:t>8: </a:t>
            </a:r>
            <a:r>
              <a:rPr lang="tr-TR" sz="2800" b="1" dirty="0" err="1"/>
              <a:t>Eight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9: </a:t>
            </a:r>
            <a:r>
              <a:rPr lang="tr-TR" sz="2800" b="1" dirty="0"/>
              <a:t>Nine</a:t>
            </a:r>
          </a:p>
          <a:p>
            <a:r>
              <a:rPr lang="tr-TR" sz="2800" b="1" dirty="0">
                <a:solidFill>
                  <a:srgbClr val="FF0000"/>
                </a:solidFill>
              </a:rPr>
              <a:t>10: </a:t>
            </a:r>
            <a:r>
              <a:rPr lang="tr-TR" sz="2800" b="1" dirty="0"/>
              <a:t>Ten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5575F047-B8F1-5AC1-B3C7-E4E088712AF4}"/>
              </a:ext>
            </a:extLst>
          </p:cNvPr>
          <p:cNvSpPr txBox="1"/>
          <p:nvPr/>
        </p:nvSpPr>
        <p:spPr>
          <a:xfrm>
            <a:off x="3453036" y="1647067"/>
            <a:ext cx="292209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FF0000"/>
                </a:solidFill>
              </a:rPr>
              <a:t>11: </a:t>
            </a:r>
            <a:r>
              <a:rPr lang="tr-TR" sz="2800" b="1" dirty="0" err="1"/>
              <a:t>Eleven</a:t>
            </a:r>
            <a:r>
              <a:rPr lang="tr-TR" sz="2800" b="1" dirty="0">
                <a:solidFill>
                  <a:srgbClr val="FF0000"/>
                </a:solidFill>
              </a:rPr>
              <a:t> </a:t>
            </a:r>
          </a:p>
          <a:p>
            <a:r>
              <a:rPr lang="tr-TR" sz="2800" b="1" dirty="0">
                <a:solidFill>
                  <a:srgbClr val="FF0000"/>
                </a:solidFill>
              </a:rPr>
              <a:t>12: </a:t>
            </a:r>
            <a:r>
              <a:rPr lang="tr-TR" sz="2800" b="1" dirty="0" err="1"/>
              <a:t>Twelve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13: </a:t>
            </a:r>
            <a:r>
              <a:rPr lang="tr-TR" sz="2800" b="1" dirty="0" err="1"/>
              <a:t>Thirteen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14: </a:t>
            </a:r>
            <a:r>
              <a:rPr lang="tr-TR" sz="2800" b="1" dirty="0" err="1"/>
              <a:t>Fourteen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15: </a:t>
            </a:r>
            <a:r>
              <a:rPr lang="tr-TR" sz="2800" b="1" dirty="0" err="1"/>
              <a:t>Fifteen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16: </a:t>
            </a:r>
            <a:r>
              <a:rPr lang="tr-TR" sz="2800" b="1" dirty="0" err="1"/>
              <a:t>Sixteen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17: </a:t>
            </a:r>
            <a:r>
              <a:rPr lang="tr-TR" sz="2800" b="1" dirty="0" err="1"/>
              <a:t>Seventeen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18: </a:t>
            </a:r>
            <a:r>
              <a:rPr lang="tr-TR" sz="2800" b="1" dirty="0" err="1"/>
              <a:t>Eighteen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19: </a:t>
            </a:r>
            <a:r>
              <a:rPr lang="tr-TR" sz="2800" b="1" dirty="0" err="1"/>
              <a:t>Nineteen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20: </a:t>
            </a:r>
            <a:r>
              <a:rPr lang="tr-TR" sz="2800" b="1" dirty="0" err="1"/>
              <a:t>Twenty</a:t>
            </a:r>
            <a:endParaRPr lang="tr-TR" sz="2800" b="1" dirty="0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EEC88CC1-8C86-7973-432B-6144674D8514}"/>
              </a:ext>
            </a:extLst>
          </p:cNvPr>
          <p:cNvSpPr txBox="1"/>
          <p:nvPr/>
        </p:nvSpPr>
        <p:spPr>
          <a:xfrm>
            <a:off x="6778565" y="1647067"/>
            <a:ext cx="394397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FF0000"/>
                </a:solidFill>
              </a:rPr>
              <a:t>21: </a:t>
            </a:r>
            <a:r>
              <a:rPr lang="tr-TR" sz="2800" b="1" dirty="0" err="1"/>
              <a:t>Twenty-one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22: </a:t>
            </a:r>
            <a:r>
              <a:rPr lang="tr-TR" sz="2800" b="1" dirty="0" err="1"/>
              <a:t>Twenty-two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23: </a:t>
            </a:r>
            <a:r>
              <a:rPr lang="tr-TR" sz="2800" b="1" dirty="0" err="1"/>
              <a:t>Twenty-three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24: </a:t>
            </a:r>
            <a:r>
              <a:rPr lang="tr-TR" sz="2800" b="1" dirty="0" err="1"/>
              <a:t>Twenty-four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25: </a:t>
            </a:r>
            <a:r>
              <a:rPr lang="tr-TR" sz="2800" b="1" dirty="0" err="1"/>
              <a:t>Twenty-five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26: </a:t>
            </a:r>
            <a:r>
              <a:rPr lang="tr-TR" sz="2800" b="1" dirty="0" err="1"/>
              <a:t>Twenty-six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27: </a:t>
            </a:r>
            <a:r>
              <a:rPr lang="tr-TR" sz="2800" b="1" dirty="0" err="1"/>
              <a:t>Twenty</a:t>
            </a:r>
            <a:r>
              <a:rPr lang="tr-TR" sz="2800" b="1" dirty="0"/>
              <a:t>-seven</a:t>
            </a:r>
          </a:p>
          <a:p>
            <a:r>
              <a:rPr lang="tr-TR" sz="2800" b="1" dirty="0">
                <a:solidFill>
                  <a:srgbClr val="FF0000"/>
                </a:solidFill>
              </a:rPr>
              <a:t>28: </a:t>
            </a:r>
            <a:r>
              <a:rPr lang="tr-TR" sz="2800" b="1" dirty="0" err="1"/>
              <a:t>Twenty-eight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29: </a:t>
            </a:r>
            <a:r>
              <a:rPr lang="tr-TR" sz="2800" b="1" dirty="0" err="1"/>
              <a:t>Twenty</a:t>
            </a:r>
            <a:r>
              <a:rPr lang="tr-TR" sz="2800" b="1" dirty="0"/>
              <a:t>-nine</a:t>
            </a:r>
          </a:p>
          <a:p>
            <a:r>
              <a:rPr lang="tr-TR" sz="2800" b="1" dirty="0">
                <a:solidFill>
                  <a:srgbClr val="FF0000"/>
                </a:solidFill>
              </a:rPr>
              <a:t>30: </a:t>
            </a:r>
            <a:r>
              <a:rPr lang="tr-TR" sz="2800" b="1" dirty="0" err="1"/>
              <a:t>Thirty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31: </a:t>
            </a:r>
            <a:r>
              <a:rPr lang="tr-TR" sz="2800" b="1" dirty="0" err="1"/>
              <a:t>Thirty-one</a:t>
            </a:r>
            <a:endParaRPr lang="tr-TR" sz="2800" b="1" dirty="0"/>
          </a:p>
        </p:txBody>
      </p:sp>
    </p:spTree>
    <p:extLst>
      <p:ext uri="{BB962C8B-B14F-4D97-AF65-F5344CB8AC3E}">
        <p14:creationId xmlns:p14="http://schemas.microsoft.com/office/powerpoint/2010/main" val="29609189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C54D0DFA-9265-BA9B-9452-86BE7E0F133C}"/>
              </a:ext>
            </a:extLst>
          </p:cNvPr>
          <p:cNvSpPr txBox="1"/>
          <p:nvPr/>
        </p:nvSpPr>
        <p:spPr>
          <a:xfrm>
            <a:off x="834964" y="164604"/>
            <a:ext cx="9353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 err="1"/>
              <a:t>Ordinal</a:t>
            </a:r>
            <a:r>
              <a:rPr lang="tr-TR" sz="4400" b="1" dirty="0"/>
              <a:t> </a:t>
            </a:r>
            <a:r>
              <a:rPr lang="tr-TR" sz="4400" b="1" dirty="0" err="1"/>
              <a:t>Numbers</a:t>
            </a:r>
            <a:endParaRPr lang="tr-TR" sz="1200" b="1" dirty="0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B7A909E8-8F8E-70F8-6FD2-26154C20DEDD}"/>
              </a:ext>
            </a:extLst>
          </p:cNvPr>
          <p:cNvSpPr txBox="1"/>
          <p:nvPr/>
        </p:nvSpPr>
        <p:spPr>
          <a:xfrm>
            <a:off x="834964" y="782347"/>
            <a:ext cx="9353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(Sıralama Sayıları)</a:t>
            </a:r>
            <a:endParaRPr lang="tr-TR" sz="700" b="1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69850BBB-C5ED-D33A-2558-D4FB6D47EC55}"/>
              </a:ext>
            </a:extLst>
          </p:cNvPr>
          <p:cNvSpPr txBox="1"/>
          <p:nvPr/>
        </p:nvSpPr>
        <p:spPr>
          <a:xfrm>
            <a:off x="1302242" y="1304532"/>
            <a:ext cx="18464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600" b="1" dirty="0"/>
              <a:t>1</a:t>
            </a:r>
          </a:p>
        </p:txBody>
      </p:sp>
      <p:sp>
        <p:nvSpPr>
          <p:cNvPr id="5" name="Ok: Sağ 4">
            <a:extLst>
              <a:ext uri="{FF2B5EF4-FFF2-40B4-BE49-F238E27FC236}">
                <a16:creationId xmlns:a16="http://schemas.microsoft.com/office/drawing/2014/main" id="{37E3CC33-B062-F1C5-A91B-2363C85DC940}"/>
              </a:ext>
            </a:extLst>
          </p:cNvPr>
          <p:cNvSpPr/>
          <p:nvPr/>
        </p:nvSpPr>
        <p:spPr>
          <a:xfrm>
            <a:off x="3751071" y="1649367"/>
            <a:ext cx="1171075" cy="5101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000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55F68DC8-E664-5A16-C5E5-49F26B117F8F}"/>
              </a:ext>
            </a:extLst>
          </p:cNvPr>
          <p:cNvSpPr txBox="1"/>
          <p:nvPr/>
        </p:nvSpPr>
        <p:spPr>
          <a:xfrm>
            <a:off x="1885374" y="1356684"/>
            <a:ext cx="36142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5400" b="1" dirty="0"/>
              <a:t>(</a:t>
            </a:r>
            <a:r>
              <a:rPr lang="tr-TR" sz="5400" b="1" dirty="0" err="1"/>
              <a:t>one</a:t>
            </a:r>
            <a:r>
              <a:rPr lang="tr-TR" sz="5400" b="1" dirty="0"/>
              <a:t>)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5DD161BE-D8EF-A673-8202-1B1572CA677B}"/>
              </a:ext>
            </a:extLst>
          </p:cNvPr>
          <p:cNvSpPr txBox="1"/>
          <p:nvPr/>
        </p:nvSpPr>
        <p:spPr>
          <a:xfrm>
            <a:off x="5070713" y="1275587"/>
            <a:ext cx="17421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600" b="1" dirty="0"/>
              <a:t>1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8A2D5F30-2456-2607-32CB-C4FD9693A3DE}"/>
              </a:ext>
            </a:extLst>
          </p:cNvPr>
          <p:cNvSpPr txBox="1"/>
          <p:nvPr/>
        </p:nvSpPr>
        <p:spPr>
          <a:xfrm>
            <a:off x="5941798" y="1421044"/>
            <a:ext cx="361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b="1" dirty="0"/>
              <a:t>(</a:t>
            </a:r>
            <a:r>
              <a:rPr lang="tr-TR" sz="4400" b="1" dirty="0" err="1"/>
              <a:t>fir</a:t>
            </a:r>
            <a:r>
              <a:rPr lang="tr-TR" sz="4400" b="1" dirty="0" err="1">
                <a:solidFill>
                  <a:srgbClr val="FF0000"/>
                </a:solidFill>
              </a:rPr>
              <a:t>st</a:t>
            </a:r>
            <a:r>
              <a:rPr lang="tr-TR" sz="4400" b="1" dirty="0"/>
              <a:t>)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592021A9-51C2-AADE-D9BF-20B9CA13029D}"/>
              </a:ext>
            </a:extLst>
          </p:cNvPr>
          <p:cNvSpPr txBox="1"/>
          <p:nvPr/>
        </p:nvSpPr>
        <p:spPr>
          <a:xfrm>
            <a:off x="1302242" y="2425423"/>
            <a:ext cx="18464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600" b="1" dirty="0"/>
              <a:t>2</a:t>
            </a:r>
          </a:p>
        </p:txBody>
      </p:sp>
      <p:sp>
        <p:nvSpPr>
          <p:cNvPr id="10" name="Ok: Sağ 9">
            <a:extLst>
              <a:ext uri="{FF2B5EF4-FFF2-40B4-BE49-F238E27FC236}">
                <a16:creationId xmlns:a16="http://schemas.microsoft.com/office/drawing/2014/main" id="{F002272A-CB4D-39CF-45FD-574FFD22833B}"/>
              </a:ext>
            </a:extLst>
          </p:cNvPr>
          <p:cNvSpPr/>
          <p:nvPr/>
        </p:nvSpPr>
        <p:spPr>
          <a:xfrm>
            <a:off x="3735918" y="2753184"/>
            <a:ext cx="1171075" cy="5101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000"/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3234D2BE-5C5D-AF5B-F69A-F1D469C9F9FF}"/>
              </a:ext>
            </a:extLst>
          </p:cNvPr>
          <p:cNvSpPr txBox="1"/>
          <p:nvPr/>
        </p:nvSpPr>
        <p:spPr>
          <a:xfrm>
            <a:off x="1879942" y="2484956"/>
            <a:ext cx="36142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5400" b="1" dirty="0"/>
              <a:t>(</a:t>
            </a:r>
            <a:r>
              <a:rPr lang="tr-TR" sz="5400" b="1" dirty="0" err="1"/>
              <a:t>two</a:t>
            </a:r>
            <a:r>
              <a:rPr lang="tr-TR" sz="5400" b="1" dirty="0"/>
              <a:t>)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4AA8332D-0895-8362-C771-1936B9A1695C}"/>
              </a:ext>
            </a:extLst>
          </p:cNvPr>
          <p:cNvSpPr txBox="1"/>
          <p:nvPr/>
        </p:nvSpPr>
        <p:spPr>
          <a:xfrm>
            <a:off x="5045841" y="2364463"/>
            <a:ext cx="17421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600" b="1" dirty="0"/>
              <a:t>2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457D2230-31C8-D68D-D5DA-067ABB099F93}"/>
              </a:ext>
            </a:extLst>
          </p:cNvPr>
          <p:cNvSpPr txBox="1"/>
          <p:nvPr/>
        </p:nvSpPr>
        <p:spPr>
          <a:xfrm>
            <a:off x="5916926" y="2555437"/>
            <a:ext cx="3880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b="1" dirty="0"/>
              <a:t>(</a:t>
            </a:r>
            <a:r>
              <a:rPr lang="tr-TR" sz="4000" b="1" dirty="0" err="1"/>
              <a:t>seco</a:t>
            </a:r>
            <a:r>
              <a:rPr lang="tr-TR" sz="4000" b="1" dirty="0" err="1">
                <a:solidFill>
                  <a:srgbClr val="FF0000"/>
                </a:solidFill>
              </a:rPr>
              <a:t>nd</a:t>
            </a:r>
            <a:r>
              <a:rPr lang="tr-TR" sz="4000" b="1" dirty="0"/>
              <a:t>)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C96159AE-4440-9EE4-F593-169ED57309A8}"/>
              </a:ext>
            </a:extLst>
          </p:cNvPr>
          <p:cNvSpPr txBox="1"/>
          <p:nvPr/>
        </p:nvSpPr>
        <p:spPr>
          <a:xfrm>
            <a:off x="5494223" y="1348495"/>
            <a:ext cx="1318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err="1">
                <a:solidFill>
                  <a:srgbClr val="FF0000"/>
                </a:solidFill>
              </a:rPr>
              <a:t>st</a:t>
            </a:r>
            <a:endParaRPr lang="tr-TR" sz="2400" b="1" dirty="0">
              <a:solidFill>
                <a:srgbClr val="FF0000"/>
              </a:solidFill>
            </a:endParaRP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D9E7AD6C-089B-B944-1CEE-FD2BB62F2184}"/>
              </a:ext>
            </a:extLst>
          </p:cNvPr>
          <p:cNvSpPr txBox="1"/>
          <p:nvPr/>
        </p:nvSpPr>
        <p:spPr>
          <a:xfrm>
            <a:off x="5494222" y="2451753"/>
            <a:ext cx="1318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err="1">
                <a:solidFill>
                  <a:srgbClr val="FF0000"/>
                </a:solidFill>
              </a:rPr>
              <a:t>nd</a:t>
            </a:r>
            <a:endParaRPr lang="tr-TR" sz="2400" b="1" dirty="0">
              <a:solidFill>
                <a:srgbClr val="FF0000"/>
              </a:solidFill>
            </a:endParaRP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7C747D6E-DA88-25F9-A198-7FBA0F4FE57D}"/>
              </a:ext>
            </a:extLst>
          </p:cNvPr>
          <p:cNvSpPr txBox="1"/>
          <p:nvPr/>
        </p:nvSpPr>
        <p:spPr>
          <a:xfrm>
            <a:off x="834964" y="3408286"/>
            <a:ext cx="18464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600" b="1" dirty="0"/>
              <a:t>3</a:t>
            </a:r>
          </a:p>
        </p:txBody>
      </p:sp>
      <p:sp>
        <p:nvSpPr>
          <p:cNvPr id="17" name="Ok: Sağ 16">
            <a:extLst>
              <a:ext uri="{FF2B5EF4-FFF2-40B4-BE49-F238E27FC236}">
                <a16:creationId xmlns:a16="http://schemas.microsoft.com/office/drawing/2014/main" id="{AD50F1A1-9708-7E6E-0C18-F88548D4D419}"/>
              </a:ext>
            </a:extLst>
          </p:cNvPr>
          <p:cNvSpPr/>
          <p:nvPr/>
        </p:nvSpPr>
        <p:spPr>
          <a:xfrm>
            <a:off x="3735917" y="3707214"/>
            <a:ext cx="1171075" cy="5101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000"/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69A4FD55-E63F-2BF5-795A-52A541095D9F}"/>
              </a:ext>
            </a:extLst>
          </p:cNvPr>
          <p:cNvSpPr txBox="1"/>
          <p:nvPr/>
        </p:nvSpPr>
        <p:spPr>
          <a:xfrm>
            <a:off x="1477194" y="3516608"/>
            <a:ext cx="39256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5400" b="1" dirty="0"/>
              <a:t>(</a:t>
            </a:r>
            <a:r>
              <a:rPr lang="tr-TR" sz="5400" b="1" dirty="0" err="1"/>
              <a:t>three</a:t>
            </a:r>
            <a:r>
              <a:rPr lang="tr-TR" sz="5400" b="1" dirty="0"/>
              <a:t>)</a:t>
            </a: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8387DE6E-8E90-F539-DF6B-4D987FDB4D6F}"/>
              </a:ext>
            </a:extLst>
          </p:cNvPr>
          <p:cNvSpPr txBox="1"/>
          <p:nvPr/>
        </p:nvSpPr>
        <p:spPr>
          <a:xfrm>
            <a:off x="5019456" y="3430891"/>
            <a:ext cx="17421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600" b="1" dirty="0"/>
              <a:t>3</a:t>
            </a:r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BFE1786B-11AA-0BAC-67E6-92759CD3D480}"/>
              </a:ext>
            </a:extLst>
          </p:cNvPr>
          <p:cNvSpPr txBox="1"/>
          <p:nvPr/>
        </p:nvSpPr>
        <p:spPr>
          <a:xfrm>
            <a:off x="6045097" y="3679810"/>
            <a:ext cx="3880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b="1" dirty="0"/>
              <a:t>(</a:t>
            </a:r>
            <a:r>
              <a:rPr lang="tr-TR" sz="4000" b="1" dirty="0" err="1"/>
              <a:t>thi</a:t>
            </a:r>
            <a:r>
              <a:rPr lang="tr-TR" sz="4000" b="1" dirty="0" err="1">
                <a:solidFill>
                  <a:srgbClr val="FF0000"/>
                </a:solidFill>
              </a:rPr>
              <a:t>rd</a:t>
            </a:r>
            <a:r>
              <a:rPr lang="tr-TR" sz="4000" b="1" dirty="0"/>
              <a:t>)</a:t>
            </a:r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5D5105A7-CFAB-6C5E-3E1B-2834ECD7F16D}"/>
              </a:ext>
            </a:extLst>
          </p:cNvPr>
          <p:cNvSpPr txBox="1"/>
          <p:nvPr/>
        </p:nvSpPr>
        <p:spPr>
          <a:xfrm>
            <a:off x="5459099" y="3476381"/>
            <a:ext cx="1318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err="1">
                <a:solidFill>
                  <a:srgbClr val="FF0000"/>
                </a:solidFill>
              </a:rPr>
              <a:t>rd</a:t>
            </a:r>
            <a:endParaRPr lang="tr-TR" sz="2400" b="1" dirty="0">
              <a:solidFill>
                <a:srgbClr val="FF0000"/>
              </a:solidFill>
            </a:endParaRP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761D1E56-9168-275C-B836-2FE8A8565FB7}"/>
              </a:ext>
            </a:extLst>
          </p:cNvPr>
          <p:cNvSpPr txBox="1"/>
          <p:nvPr/>
        </p:nvSpPr>
        <p:spPr>
          <a:xfrm>
            <a:off x="7421680" y="1484226"/>
            <a:ext cx="361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b="1" dirty="0"/>
              <a:t>= birinci</a:t>
            </a:r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F2E76FB7-7562-77AB-67F5-23B7AE96A236}"/>
              </a:ext>
            </a:extLst>
          </p:cNvPr>
          <p:cNvSpPr txBox="1"/>
          <p:nvPr/>
        </p:nvSpPr>
        <p:spPr>
          <a:xfrm>
            <a:off x="8113385" y="2577666"/>
            <a:ext cx="361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b="1" dirty="0"/>
              <a:t>= ikinci</a:t>
            </a:r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33A9300A-7A56-B94B-B7B4-2786D9426A50}"/>
              </a:ext>
            </a:extLst>
          </p:cNvPr>
          <p:cNvSpPr txBox="1"/>
          <p:nvPr/>
        </p:nvSpPr>
        <p:spPr>
          <a:xfrm>
            <a:off x="7636563" y="3679810"/>
            <a:ext cx="361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b="1" dirty="0"/>
              <a:t>= üçüncü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DC83729F-83B7-FB60-D338-E60130823018}"/>
              </a:ext>
            </a:extLst>
          </p:cNvPr>
          <p:cNvSpPr txBox="1"/>
          <p:nvPr/>
        </p:nvSpPr>
        <p:spPr>
          <a:xfrm>
            <a:off x="930370" y="4682320"/>
            <a:ext cx="18464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600" b="1" dirty="0"/>
              <a:t>4</a:t>
            </a:r>
          </a:p>
        </p:txBody>
      </p: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1120995E-3DA4-6414-49B9-972E744C703E}"/>
              </a:ext>
            </a:extLst>
          </p:cNvPr>
          <p:cNvSpPr txBox="1"/>
          <p:nvPr/>
        </p:nvSpPr>
        <p:spPr>
          <a:xfrm>
            <a:off x="1533426" y="4748765"/>
            <a:ext cx="39256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5400" b="1" dirty="0"/>
              <a:t>(</a:t>
            </a:r>
            <a:r>
              <a:rPr lang="tr-TR" sz="5400" b="1" dirty="0" err="1"/>
              <a:t>four</a:t>
            </a:r>
            <a:r>
              <a:rPr lang="tr-TR" sz="5400" b="1" dirty="0"/>
              <a:t>)</a:t>
            </a:r>
          </a:p>
        </p:txBody>
      </p:sp>
      <p:sp>
        <p:nvSpPr>
          <p:cNvPr id="27" name="Ok: Sağ 26">
            <a:extLst>
              <a:ext uri="{FF2B5EF4-FFF2-40B4-BE49-F238E27FC236}">
                <a16:creationId xmlns:a16="http://schemas.microsoft.com/office/drawing/2014/main" id="{EE7C5B97-5154-B6E0-AAF0-B805BF81315B}"/>
              </a:ext>
            </a:extLst>
          </p:cNvPr>
          <p:cNvSpPr/>
          <p:nvPr/>
        </p:nvSpPr>
        <p:spPr>
          <a:xfrm>
            <a:off x="3723940" y="4953563"/>
            <a:ext cx="1171075" cy="5101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000"/>
          </a:p>
        </p:txBody>
      </p:sp>
      <p:sp>
        <p:nvSpPr>
          <p:cNvPr id="28" name="Metin kutusu 27">
            <a:extLst>
              <a:ext uri="{FF2B5EF4-FFF2-40B4-BE49-F238E27FC236}">
                <a16:creationId xmlns:a16="http://schemas.microsoft.com/office/drawing/2014/main" id="{06FA09A9-9B25-7C40-001D-8347E42D649F}"/>
              </a:ext>
            </a:extLst>
          </p:cNvPr>
          <p:cNvSpPr txBox="1"/>
          <p:nvPr/>
        </p:nvSpPr>
        <p:spPr>
          <a:xfrm>
            <a:off x="4971053" y="4682320"/>
            <a:ext cx="17421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600" b="1" dirty="0"/>
              <a:t>4</a:t>
            </a:r>
          </a:p>
        </p:txBody>
      </p:sp>
      <p:sp>
        <p:nvSpPr>
          <p:cNvPr id="29" name="Metin kutusu 28">
            <a:extLst>
              <a:ext uri="{FF2B5EF4-FFF2-40B4-BE49-F238E27FC236}">
                <a16:creationId xmlns:a16="http://schemas.microsoft.com/office/drawing/2014/main" id="{1D97F6C8-782F-13C1-0A49-210253FF8347}"/>
              </a:ext>
            </a:extLst>
          </p:cNvPr>
          <p:cNvSpPr txBox="1"/>
          <p:nvPr/>
        </p:nvSpPr>
        <p:spPr>
          <a:xfrm>
            <a:off x="5402867" y="4664239"/>
            <a:ext cx="1318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err="1">
                <a:solidFill>
                  <a:srgbClr val="FF0000"/>
                </a:solidFill>
              </a:rPr>
              <a:t>th</a:t>
            </a:r>
            <a:endParaRPr lang="tr-TR" sz="2400" b="1" dirty="0">
              <a:solidFill>
                <a:srgbClr val="FF0000"/>
              </a:solidFill>
            </a:endParaRPr>
          </a:p>
        </p:txBody>
      </p:sp>
      <p:sp>
        <p:nvSpPr>
          <p:cNvPr id="30" name="Metin kutusu 29">
            <a:extLst>
              <a:ext uri="{FF2B5EF4-FFF2-40B4-BE49-F238E27FC236}">
                <a16:creationId xmlns:a16="http://schemas.microsoft.com/office/drawing/2014/main" id="{B84E6E89-437C-04FF-C18B-EA00B5245D2E}"/>
              </a:ext>
            </a:extLst>
          </p:cNvPr>
          <p:cNvSpPr txBox="1"/>
          <p:nvPr/>
        </p:nvSpPr>
        <p:spPr>
          <a:xfrm>
            <a:off x="5957628" y="4895071"/>
            <a:ext cx="3880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b="1" dirty="0"/>
              <a:t>(</a:t>
            </a:r>
            <a:r>
              <a:rPr lang="tr-TR" sz="4000" b="1" dirty="0" err="1"/>
              <a:t>four</a:t>
            </a:r>
            <a:r>
              <a:rPr lang="tr-TR" sz="4000" b="1" dirty="0" err="1">
                <a:solidFill>
                  <a:srgbClr val="FF0000"/>
                </a:solidFill>
              </a:rPr>
              <a:t>th</a:t>
            </a:r>
            <a:r>
              <a:rPr lang="tr-TR" sz="4000" b="1" dirty="0"/>
              <a:t>)</a:t>
            </a:r>
          </a:p>
        </p:txBody>
      </p:sp>
      <p:sp>
        <p:nvSpPr>
          <p:cNvPr id="31" name="Metin kutusu 30">
            <a:extLst>
              <a:ext uri="{FF2B5EF4-FFF2-40B4-BE49-F238E27FC236}">
                <a16:creationId xmlns:a16="http://schemas.microsoft.com/office/drawing/2014/main" id="{00C0331E-10C9-47CB-9CEE-8B12244416BC}"/>
              </a:ext>
            </a:extLst>
          </p:cNvPr>
          <p:cNvSpPr txBox="1"/>
          <p:nvPr/>
        </p:nvSpPr>
        <p:spPr>
          <a:xfrm>
            <a:off x="7799318" y="4865738"/>
            <a:ext cx="361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b="1" dirty="0"/>
              <a:t>= dördüncü</a:t>
            </a:r>
          </a:p>
        </p:txBody>
      </p:sp>
      <p:sp>
        <p:nvSpPr>
          <p:cNvPr id="32" name="Metin kutusu 31">
            <a:extLst>
              <a:ext uri="{FF2B5EF4-FFF2-40B4-BE49-F238E27FC236}">
                <a16:creationId xmlns:a16="http://schemas.microsoft.com/office/drawing/2014/main" id="{BFCEAD2C-25A4-6801-8E03-43E10E08CCFA}"/>
              </a:ext>
            </a:extLst>
          </p:cNvPr>
          <p:cNvSpPr txBox="1"/>
          <p:nvPr/>
        </p:nvSpPr>
        <p:spPr>
          <a:xfrm>
            <a:off x="930370" y="5656559"/>
            <a:ext cx="18464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600" b="1" dirty="0"/>
              <a:t>5</a:t>
            </a:r>
          </a:p>
        </p:txBody>
      </p:sp>
      <p:sp>
        <p:nvSpPr>
          <p:cNvPr id="33" name="Metin kutusu 32">
            <a:extLst>
              <a:ext uri="{FF2B5EF4-FFF2-40B4-BE49-F238E27FC236}">
                <a16:creationId xmlns:a16="http://schemas.microsoft.com/office/drawing/2014/main" id="{2FF06C0E-30C9-B654-71B5-C668DA64C6F4}"/>
              </a:ext>
            </a:extLst>
          </p:cNvPr>
          <p:cNvSpPr txBox="1"/>
          <p:nvPr/>
        </p:nvSpPr>
        <p:spPr>
          <a:xfrm>
            <a:off x="1533426" y="5723004"/>
            <a:ext cx="39256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5400" b="1" dirty="0"/>
              <a:t>(</a:t>
            </a:r>
            <a:r>
              <a:rPr lang="tr-TR" sz="5400" b="1" dirty="0" err="1"/>
              <a:t>five</a:t>
            </a:r>
            <a:r>
              <a:rPr lang="tr-TR" sz="5400" b="1" dirty="0"/>
              <a:t>)</a:t>
            </a:r>
          </a:p>
        </p:txBody>
      </p:sp>
      <p:sp>
        <p:nvSpPr>
          <p:cNvPr id="34" name="Ok: Sağ 33">
            <a:extLst>
              <a:ext uri="{FF2B5EF4-FFF2-40B4-BE49-F238E27FC236}">
                <a16:creationId xmlns:a16="http://schemas.microsoft.com/office/drawing/2014/main" id="{A94C5ED0-2FB5-ED51-FC35-55836A067F23}"/>
              </a:ext>
            </a:extLst>
          </p:cNvPr>
          <p:cNvSpPr/>
          <p:nvPr/>
        </p:nvSpPr>
        <p:spPr>
          <a:xfrm>
            <a:off x="3723940" y="5927802"/>
            <a:ext cx="1171075" cy="5101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000"/>
          </a:p>
        </p:txBody>
      </p:sp>
      <p:sp>
        <p:nvSpPr>
          <p:cNvPr id="35" name="Metin kutusu 34">
            <a:extLst>
              <a:ext uri="{FF2B5EF4-FFF2-40B4-BE49-F238E27FC236}">
                <a16:creationId xmlns:a16="http://schemas.microsoft.com/office/drawing/2014/main" id="{4BC25156-261B-264F-EB18-963DCEEBE1E1}"/>
              </a:ext>
            </a:extLst>
          </p:cNvPr>
          <p:cNvSpPr txBox="1"/>
          <p:nvPr/>
        </p:nvSpPr>
        <p:spPr>
          <a:xfrm>
            <a:off x="4971053" y="5656559"/>
            <a:ext cx="17421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600" b="1" dirty="0"/>
              <a:t>5</a:t>
            </a:r>
          </a:p>
        </p:txBody>
      </p:sp>
      <p:sp>
        <p:nvSpPr>
          <p:cNvPr id="36" name="Metin kutusu 35">
            <a:extLst>
              <a:ext uri="{FF2B5EF4-FFF2-40B4-BE49-F238E27FC236}">
                <a16:creationId xmlns:a16="http://schemas.microsoft.com/office/drawing/2014/main" id="{7DD4ED18-99FF-2000-D1E4-F3B09886231F}"/>
              </a:ext>
            </a:extLst>
          </p:cNvPr>
          <p:cNvSpPr txBox="1"/>
          <p:nvPr/>
        </p:nvSpPr>
        <p:spPr>
          <a:xfrm>
            <a:off x="5402867" y="5638478"/>
            <a:ext cx="1318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err="1">
                <a:solidFill>
                  <a:srgbClr val="FF0000"/>
                </a:solidFill>
              </a:rPr>
              <a:t>th</a:t>
            </a:r>
            <a:endParaRPr lang="tr-TR" sz="2400" b="1" dirty="0">
              <a:solidFill>
                <a:srgbClr val="FF0000"/>
              </a:solidFill>
            </a:endParaRPr>
          </a:p>
        </p:txBody>
      </p:sp>
      <p:sp>
        <p:nvSpPr>
          <p:cNvPr id="37" name="Metin kutusu 36">
            <a:extLst>
              <a:ext uri="{FF2B5EF4-FFF2-40B4-BE49-F238E27FC236}">
                <a16:creationId xmlns:a16="http://schemas.microsoft.com/office/drawing/2014/main" id="{36FCBB8D-CFA0-1AB3-5467-EA7B8FAA1328}"/>
              </a:ext>
            </a:extLst>
          </p:cNvPr>
          <p:cNvSpPr txBox="1"/>
          <p:nvPr/>
        </p:nvSpPr>
        <p:spPr>
          <a:xfrm>
            <a:off x="5957628" y="5869310"/>
            <a:ext cx="3880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b="1" dirty="0"/>
              <a:t>(</a:t>
            </a:r>
            <a:r>
              <a:rPr lang="tr-TR" sz="4000" b="1" dirty="0" err="1"/>
              <a:t>fif</a:t>
            </a:r>
            <a:r>
              <a:rPr lang="tr-TR" sz="4000" b="1" dirty="0" err="1">
                <a:solidFill>
                  <a:srgbClr val="FF0000"/>
                </a:solidFill>
              </a:rPr>
              <a:t>th</a:t>
            </a:r>
            <a:r>
              <a:rPr lang="tr-TR" sz="4000" b="1" dirty="0"/>
              <a:t>)</a:t>
            </a:r>
          </a:p>
        </p:txBody>
      </p:sp>
      <p:sp>
        <p:nvSpPr>
          <p:cNvPr id="38" name="Metin kutusu 37">
            <a:extLst>
              <a:ext uri="{FF2B5EF4-FFF2-40B4-BE49-F238E27FC236}">
                <a16:creationId xmlns:a16="http://schemas.microsoft.com/office/drawing/2014/main" id="{C93A4902-5E08-F4D4-64BF-7440F7F47E79}"/>
              </a:ext>
            </a:extLst>
          </p:cNvPr>
          <p:cNvSpPr txBox="1"/>
          <p:nvPr/>
        </p:nvSpPr>
        <p:spPr>
          <a:xfrm>
            <a:off x="7799318" y="5839977"/>
            <a:ext cx="361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b="1" dirty="0"/>
              <a:t>= beşinci</a:t>
            </a:r>
          </a:p>
        </p:txBody>
      </p:sp>
    </p:spTree>
    <p:extLst>
      <p:ext uri="{BB962C8B-B14F-4D97-AF65-F5344CB8AC3E}">
        <p14:creationId xmlns:p14="http://schemas.microsoft.com/office/powerpoint/2010/main" val="1560749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  <p:bldP spid="13" grpId="0"/>
      <p:bldP spid="14" grpId="0"/>
      <p:bldP spid="15" grpId="0"/>
      <p:bldP spid="19" grpId="0"/>
      <p:bldP spid="20" grpId="0"/>
      <p:bldP spid="21" grpId="0"/>
      <p:bldP spid="22" grpId="0"/>
      <p:bldP spid="23" grpId="0"/>
      <p:bldP spid="24" grpId="0"/>
      <p:bldP spid="28" grpId="0"/>
      <p:bldP spid="29" grpId="0"/>
      <p:bldP spid="30" grpId="0"/>
      <p:bldP spid="31" grpId="0"/>
      <p:bldP spid="35" grpId="0"/>
      <p:bldP spid="36" grpId="0"/>
      <p:bldP spid="37" grpId="0"/>
      <p:bldP spid="3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>
            <a:extLst>
              <a:ext uri="{FF2B5EF4-FFF2-40B4-BE49-F238E27FC236}">
                <a16:creationId xmlns:a16="http://schemas.microsoft.com/office/drawing/2014/main" id="{18B0C0CE-9137-4335-A5B5-2BCFFB5FC843}"/>
              </a:ext>
            </a:extLst>
          </p:cNvPr>
          <p:cNvSpPr txBox="1"/>
          <p:nvPr/>
        </p:nvSpPr>
        <p:spPr>
          <a:xfrm>
            <a:off x="616376" y="1674448"/>
            <a:ext cx="263494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FF0000"/>
                </a:solidFill>
              </a:rPr>
              <a:t>1st: </a:t>
            </a:r>
            <a:r>
              <a:rPr lang="tr-TR" sz="2800" b="1" dirty="0"/>
              <a:t>Fir</a:t>
            </a:r>
            <a:r>
              <a:rPr lang="tr-TR" sz="2800" b="1" dirty="0">
                <a:solidFill>
                  <a:srgbClr val="FF0000"/>
                </a:solidFill>
              </a:rPr>
              <a:t>st</a:t>
            </a:r>
          </a:p>
          <a:p>
            <a:r>
              <a:rPr lang="tr-TR" sz="2800" b="1" dirty="0">
                <a:solidFill>
                  <a:srgbClr val="FF0000"/>
                </a:solidFill>
              </a:rPr>
              <a:t>2nd:</a:t>
            </a:r>
            <a:r>
              <a:rPr lang="tr-TR" sz="2800" b="1" dirty="0"/>
              <a:t> Seco</a:t>
            </a:r>
            <a:r>
              <a:rPr lang="tr-TR" sz="2800" b="1" dirty="0">
                <a:solidFill>
                  <a:srgbClr val="FF0000"/>
                </a:solidFill>
              </a:rPr>
              <a:t>nd</a:t>
            </a:r>
          </a:p>
          <a:p>
            <a:r>
              <a:rPr lang="tr-TR" sz="2800" b="1" dirty="0">
                <a:solidFill>
                  <a:srgbClr val="FF0000"/>
                </a:solidFill>
              </a:rPr>
              <a:t>3rd: </a:t>
            </a:r>
            <a:r>
              <a:rPr lang="tr-TR" sz="2800" b="1" dirty="0"/>
              <a:t>Thi</a:t>
            </a:r>
            <a:r>
              <a:rPr lang="tr-TR" sz="2800" b="1" dirty="0">
                <a:solidFill>
                  <a:srgbClr val="FF0000"/>
                </a:solidFill>
              </a:rPr>
              <a:t>rd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4th: </a:t>
            </a:r>
            <a:r>
              <a:rPr lang="tr-TR" sz="2800" b="1" dirty="0" err="1"/>
              <a:t>Four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>
              <a:solidFill>
                <a:srgbClr val="FF0000"/>
              </a:solidFill>
            </a:endParaRPr>
          </a:p>
          <a:p>
            <a:r>
              <a:rPr lang="tr-TR" sz="2800" b="1" dirty="0">
                <a:solidFill>
                  <a:srgbClr val="FF0000"/>
                </a:solidFill>
              </a:rPr>
              <a:t>5th: </a:t>
            </a:r>
            <a:r>
              <a:rPr lang="tr-TR" sz="2800" b="1" dirty="0" err="1"/>
              <a:t>Fif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>
              <a:solidFill>
                <a:srgbClr val="FF0000"/>
              </a:solidFill>
            </a:endParaRPr>
          </a:p>
          <a:p>
            <a:r>
              <a:rPr lang="tr-TR" sz="2800" b="1" dirty="0">
                <a:solidFill>
                  <a:srgbClr val="FF0000"/>
                </a:solidFill>
              </a:rPr>
              <a:t>6th: </a:t>
            </a:r>
            <a:r>
              <a:rPr lang="tr-TR" sz="2800" b="1" dirty="0" err="1"/>
              <a:t>Six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7th: </a:t>
            </a:r>
            <a:r>
              <a:rPr lang="tr-TR" sz="2800" b="1" dirty="0" err="1"/>
              <a:t>Seven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8th: </a:t>
            </a:r>
            <a:r>
              <a:rPr lang="tr-TR" sz="2800" b="1" dirty="0" err="1"/>
              <a:t>Eigh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9th: </a:t>
            </a:r>
            <a:r>
              <a:rPr lang="tr-TR" sz="2800" b="1" dirty="0"/>
              <a:t>Nin</a:t>
            </a:r>
            <a:r>
              <a:rPr lang="tr-TR" sz="2800" b="1" dirty="0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10th: </a:t>
            </a:r>
            <a:r>
              <a:rPr lang="tr-TR" sz="2800" b="1" dirty="0" err="1"/>
              <a:t>Ten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C4F90F5E-808F-4744-8588-C9ECB6909F4B}"/>
              </a:ext>
            </a:extLst>
          </p:cNvPr>
          <p:cNvSpPr txBox="1"/>
          <p:nvPr/>
        </p:nvSpPr>
        <p:spPr>
          <a:xfrm>
            <a:off x="3453036" y="1647067"/>
            <a:ext cx="292209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FF0000"/>
                </a:solidFill>
              </a:rPr>
              <a:t>11th: </a:t>
            </a:r>
            <a:r>
              <a:rPr lang="tr-TR" sz="2800" b="1" dirty="0" err="1"/>
              <a:t>Eleven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r>
              <a:rPr lang="tr-TR" sz="2800" b="1" dirty="0">
                <a:solidFill>
                  <a:srgbClr val="FF0000"/>
                </a:solidFill>
              </a:rPr>
              <a:t> </a:t>
            </a:r>
          </a:p>
          <a:p>
            <a:r>
              <a:rPr lang="tr-TR" sz="2800" b="1" dirty="0">
                <a:solidFill>
                  <a:srgbClr val="FF0000"/>
                </a:solidFill>
              </a:rPr>
              <a:t>12th: </a:t>
            </a:r>
            <a:r>
              <a:rPr lang="tr-TR" sz="2800" b="1" dirty="0" err="1"/>
              <a:t>Twelf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13th: </a:t>
            </a:r>
            <a:r>
              <a:rPr lang="tr-TR" sz="2800" b="1" dirty="0" err="1"/>
              <a:t>Thirteen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14th: </a:t>
            </a:r>
            <a:r>
              <a:rPr lang="tr-TR" sz="2800" b="1" dirty="0" err="1"/>
              <a:t>Fourteen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15th: </a:t>
            </a:r>
            <a:r>
              <a:rPr lang="tr-TR" sz="2800" b="1" dirty="0" err="1"/>
              <a:t>Fifteen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16th: </a:t>
            </a:r>
            <a:r>
              <a:rPr lang="tr-TR" sz="2800" b="1" dirty="0" err="1"/>
              <a:t>Sixteen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17th: </a:t>
            </a:r>
            <a:r>
              <a:rPr lang="tr-TR" sz="2800" b="1" dirty="0" err="1"/>
              <a:t>Seventeen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18th: </a:t>
            </a:r>
            <a:r>
              <a:rPr lang="tr-TR" sz="2800" b="1" dirty="0" err="1"/>
              <a:t>Eighteen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19th: </a:t>
            </a:r>
            <a:r>
              <a:rPr lang="tr-TR" sz="2800" b="1" dirty="0" err="1"/>
              <a:t>Nineteen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20th: </a:t>
            </a:r>
            <a:r>
              <a:rPr lang="tr-TR" sz="2800" b="1" dirty="0" err="1"/>
              <a:t>Twentie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>
              <a:solidFill>
                <a:srgbClr val="FF0000"/>
              </a:solidFill>
            </a:endParaRP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928F3145-9573-4894-8CA3-6436272EB98E}"/>
              </a:ext>
            </a:extLst>
          </p:cNvPr>
          <p:cNvSpPr txBox="1"/>
          <p:nvPr/>
        </p:nvSpPr>
        <p:spPr>
          <a:xfrm>
            <a:off x="6778565" y="1647067"/>
            <a:ext cx="394397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FF0000"/>
                </a:solidFill>
              </a:rPr>
              <a:t>21st: </a:t>
            </a:r>
            <a:r>
              <a:rPr lang="tr-TR" sz="2800" b="1" dirty="0" err="1"/>
              <a:t>Twenty</a:t>
            </a:r>
            <a:r>
              <a:rPr lang="tr-TR" sz="2800" b="1" dirty="0"/>
              <a:t>-Fir</a:t>
            </a:r>
            <a:r>
              <a:rPr lang="tr-TR" sz="2800" b="1" dirty="0">
                <a:solidFill>
                  <a:srgbClr val="FF0000"/>
                </a:solidFill>
              </a:rPr>
              <a:t>st</a:t>
            </a:r>
          </a:p>
          <a:p>
            <a:r>
              <a:rPr lang="tr-TR" sz="2800" b="1" dirty="0">
                <a:solidFill>
                  <a:srgbClr val="FF0000"/>
                </a:solidFill>
              </a:rPr>
              <a:t>22nd: </a:t>
            </a:r>
            <a:r>
              <a:rPr lang="tr-TR" sz="2800" b="1" dirty="0" err="1"/>
              <a:t>Twenty</a:t>
            </a:r>
            <a:r>
              <a:rPr lang="tr-TR" sz="2800" b="1" dirty="0"/>
              <a:t>-Seco</a:t>
            </a:r>
            <a:r>
              <a:rPr lang="tr-TR" sz="2800" b="1" dirty="0">
                <a:solidFill>
                  <a:srgbClr val="FF0000"/>
                </a:solidFill>
              </a:rPr>
              <a:t>nd</a:t>
            </a:r>
          </a:p>
          <a:p>
            <a:r>
              <a:rPr lang="tr-TR" sz="2800" b="1" dirty="0">
                <a:solidFill>
                  <a:srgbClr val="FF0000"/>
                </a:solidFill>
              </a:rPr>
              <a:t>23rd: </a:t>
            </a:r>
            <a:r>
              <a:rPr lang="tr-TR" sz="2800" b="1" dirty="0" err="1"/>
              <a:t>Twenty</a:t>
            </a:r>
            <a:r>
              <a:rPr lang="tr-TR" sz="2800" b="1" dirty="0"/>
              <a:t>-Thi</a:t>
            </a:r>
            <a:r>
              <a:rPr lang="tr-TR" sz="2800" b="1" dirty="0">
                <a:solidFill>
                  <a:srgbClr val="FF0000"/>
                </a:solidFill>
              </a:rPr>
              <a:t>rd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24th: </a:t>
            </a:r>
            <a:r>
              <a:rPr lang="tr-TR" sz="2800" b="1" dirty="0" err="1"/>
              <a:t>Twenty-four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25th: </a:t>
            </a:r>
            <a:r>
              <a:rPr lang="tr-TR" sz="2800" b="1" dirty="0" err="1"/>
              <a:t>Twenty-fif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26th: </a:t>
            </a:r>
            <a:r>
              <a:rPr lang="tr-TR" sz="2800" b="1" dirty="0" err="1"/>
              <a:t>Twenty-six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27th: </a:t>
            </a:r>
            <a:r>
              <a:rPr lang="tr-TR" sz="2800" b="1" dirty="0" err="1"/>
              <a:t>Twenty-seven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28th: </a:t>
            </a:r>
            <a:r>
              <a:rPr lang="tr-TR" sz="2800" b="1" dirty="0" err="1"/>
              <a:t>Twenty-eigh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29th: </a:t>
            </a:r>
            <a:r>
              <a:rPr lang="tr-TR" sz="2800" b="1" dirty="0" err="1"/>
              <a:t>Twenty-nin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30th: </a:t>
            </a:r>
            <a:r>
              <a:rPr lang="tr-TR" sz="2800" b="1" dirty="0" err="1"/>
              <a:t>Thirtie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31st: </a:t>
            </a:r>
            <a:r>
              <a:rPr lang="tr-TR" sz="2800" b="1" dirty="0" err="1"/>
              <a:t>Thirty-fir</a:t>
            </a:r>
            <a:r>
              <a:rPr lang="tr-TR" sz="2800" b="1" dirty="0" err="1">
                <a:solidFill>
                  <a:srgbClr val="FF0000"/>
                </a:solidFill>
              </a:rPr>
              <a:t>st</a:t>
            </a:r>
            <a:endParaRPr lang="tr-TR" sz="2800" b="1" dirty="0"/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E0864756-867A-43E6-940D-29B73EC9A2CF}"/>
              </a:ext>
            </a:extLst>
          </p:cNvPr>
          <p:cNvSpPr txBox="1"/>
          <p:nvPr/>
        </p:nvSpPr>
        <p:spPr>
          <a:xfrm>
            <a:off x="834964" y="164604"/>
            <a:ext cx="9353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 err="1"/>
              <a:t>Ordinal</a:t>
            </a:r>
            <a:r>
              <a:rPr lang="tr-TR" sz="4400" b="1" dirty="0"/>
              <a:t> </a:t>
            </a:r>
            <a:r>
              <a:rPr lang="tr-TR" sz="4400" b="1" dirty="0" err="1"/>
              <a:t>Numbers</a:t>
            </a:r>
            <a:endParaRPr lang="tr-TR" sz="1200" b="1" dirty="0"/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76829AFE-5116-40A2-A520-48106812FED6}"/>
              </a:ext>
            </a:extLst>
          </p:cNvPr>
          <p:cNvSpPr txBox="1"/>
          <p:nvPr/>
        </p:nvSpPr>
        <p:spPr>
          <a:xfrm>
            <a:off x="834964" y="782347"/>
            <a:ext cx="9353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(Sıralama Sayıları)</a:t>
            </a:r>
            <a:endParaRPr lang="tr-TR" sz="700" b="1" dirty="0"/>
          </a:p>
        </p:txBody>
      </p:sp>
      <p:sp>
        <p:nvSpPr>
          <p:cNvPr id="2" name="Dikdörtgen 1">
            <a:extLst>
              <a:ext uri="{FF2B5EF4-FFF2-40B4-BE49-F238E27FC236}">
                <a16:creationId xmlns:a16="http://schemas.microsoft.com/office/drawing/2014/main" id="{5AFE008B-A618-494B-97DD-4DA1B7C932CB}"/>
              </a:ext>
            </a:extLst>
          </p:cNvPr>
          <p:cNvSpPr/>
          <p:nvPr/>
        </p:nvSpPr>
        <p:spPr>
          <a:xfrm>
            <a:off x="1315453" y="1722805"/>
            <a:ext cx="1459831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Dikdörtgen 11">
            <a:extLst>
              <a:ext uri="{FF2B5EF4-FFF2-40B4-BE49-F238E27FC236}">
                <a16:creationId xmlns:a16="http://schemas.microsoft.com/office/drawing/2014/main" id="{46EF1247-1C37-4165-A3E1-E6811A6C16EB}"/>
              </a:ext>
            </a:extLst>
          </p:cNvPr>
          <p:cNvSpPr/>
          <p:nvPr/>
        </p:nvSpPr>
        <p:spPr>
          <a:xfrm>
            <a:off x="1354937" y="2171272"/>
            <a:ext cx="1459831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Dikdörtgen 12">
            <a:extLst>
              <a:ext uri="{FF2B5EF4-FFF2-40B4-BE49-F238E27FC236}">
                <a16:creationId xmlns:a16="http://schemas.microsoft.com/office/drawing/2014/main" id="{7F727737-285B-4DF1-8367-C4178DB36A57}"/>
              </a:ext>
            </a:extLst>
          </p:cNvPr>
          <p:cNvSpPr/>
          <p:nvPr/>
        </p:nvSpPr>
        <p:spPr>
          <a:xfrm>
            <a:off x="1354936" y="2614906"/>
            <a:ext cx="1459831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Dikdörtgen 16">
            <a:extLst>
              <a:ext uri="{FF2B5EF4-FFF2-40B4-BE49-F238E27FC236}">
                <a16:creationId xmlns:a16="http://schemas.microsoft.com/office/drawing/2014/main" id="{744F6632-4753-4EA5-A0C0-415D5BDF212E}"/>
              </a:ext>
            </a:extLst>
          </p:cNvPr>
          <p:cNvSpPr/>
          <p:nvPr/>
        </p:nvSpPr>
        <p:spPr>
          <a:xfrm>
            <a:off x="1354935" y="3068206"/>
            <a:ext cx="1459831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Dikdörtgen 17">
            <a:extLst>
              <a:ext uri="{FF2B5EF4-FFF2-40B4-BE49-F238E27FC236}">
                <a16:creationId xmlns:a16="http://schemas.microsoft.com/office/drawing/2014/main" id="{F5BCAF58-94D1-421F-B502-96D7B549DF54}"/>
              </a:ext>
            </a:extLst>
          </p:cNvPr>
          <p:cNvSpPr/>
          <p:nvPr/>
        </p:nvSpPr>
        <p:spPr>
          <a:xfrm>
            <a:off x="1354935" y="3464305"/>
            <a:ext cx="1459831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>
            <a:extLst>
              <a:ext uri="{FF2B5EF4-FFF2-40B4-BE49-F238E27FC236}">
                <a16:creationId xmlns:a16="http://schemas.microsoft.com/office/drawing/2014/main" id="{11032F56-2FE0-46BA-8030-4DAC309FC979}"/>
              </a:ext>
            </a:extLst>
          </p:cNvPr>
          <p:cNvSpPr/>
          <p:nvPr/>
        </p:nvSpPr>
        <p:spPr>
          <a:xfrm>
            <a:off x="1378377" y="3889379"/>
            <a:ext cx="1459831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Dikdörtgen 19">
            <a:extLst>
              <a:ext uri="{FF2B5EF4-FFF2-40B4-BE49-F238E27FC236}">
                <a16:creationId xmlns:a16="http://schemas.microsoft.com/office/drawing/2014/main" id="{96B292BA-57A6-4339-8950-2C07567F8DEB}"/>
              </a:ext>
            </a:extLst>
          </p:cNvPr>
          <p:cNvSpPr/>
          <p:nvPr/>
        </p:nvSpPr>
        <p:spPr>
          <a:xfrm>
            <a:off x="1378376" y="4291165"/>
            <a:ext cx="1459831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Dikdörtgen 20">
            <a:extLst>
              <a:ext uri="{FF2B5EF4-FFF2-40B4-BE49-F238E27FC236}">
                <a16:creationId xmlns:a16="http://schemas.microsoft.com/office/drawing/2014/main" id="{FEAA1FAF-23E1-4596-B46A-F11450F037FF}"/>
              </a:ext>
            </a:extLst>
          </p:cNvPr>
          <p:cNvSpPr/>
          <p:nvPr/>
        </p:nvSpPr>
        <p:spPr>
          <a:xfrm>
            <a:off x="1378375" y="4740262"/>
            <a:ext cx="1459831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2" name="Dikdörtgen 21">
            <a:extLst>
              <a:ext uri="{FF2B5EF4-FFF2-40B4-BE49-F238E27FC236}">
                <a16:creationId xmlns:a16="http://schemas.microsoft.com/office/drawing/2014/main" id="{830973E1-8D89-448F-9E45-7DE076D3DB47}"/>
              </a:ext>
            </a:extLst>
          </p:cNvPr>
          <p:cNvSpPr/>
          <p:nvPr/>
        </p:nvSpPr>
        <p:spPr>
          <a:xfrm>
            <a:off x="1378374" y="5163852"/>
            <a:ext cx="1459831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Dikdörtgen 22">
            <a:extLst>
              <a:ext uri="{FF2B5EF4-FFF2-40B4-BE49-F238E27FC236}">
                <a16:creationId xmlns:a16="http://schemas.microsoft.com/office/drawing/2014/main" id="{B3DE96F7-CC7D-4DDE-9F01-CDE0F9290E55}"/>
              </a:ext>
            </a:extLst>
          </p:cNvPr>
          <p:cNvSpPr/>
          <p:nvPr/>
        </p:nvSpPr>
        <p:spPr>
          <a:xfrm>
            <a:off x="1581131" y="5587953"/>
            <a:ext cx="1459831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4" name="Dikdörtgen 23">
            <a:extLst>
              <a:ext uri="{FF2B5EF4-FFF2-40B4-BE49-F238E27FC236}">
                <a16:creationId xmlns:a16="http://schemas.microsoft.com/office/drawing/2014/main" id="{CF465867-E362-4E3F-A106-C0B3CF2F8FCA}"/>
              </a:ext>
            </a:extLst>
          </p:cNvPr>
          <p:cNvSpPr/>
          <p:nvPr/>
        </p:nvSpPr>
        <p:spPr>
          <a:xfrm>
            <a:off x="4387103" y="1727163"/>
            <a:ext cx="1459831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5" name="Dikdörtgen 24">
            <a:extLst>
              <a:ext uri="{FF2B5EF4-FFF2-40B4-BE49-F238E27FC236}">
                <a16:creationId xmlns:a16="http://schemas.microsoft.com/office/drawing/2014/main" id="{B2CBB457-3BE5-46BA-9DAD-C928651103D6}"/>
              </a:ext>
            </a:extLst>
          </p:cNvPr>
          <p:cNvSpPr/>
          <p:nvPr/>
        </p:nvSpPr>
        <p:spPr>
          <a:xfrm>
            <a:off x="4387103" y="2191773"/>
            <a:ext cx="1459831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6" name="Dikdörtgen 25">
            <a:extLst>
              <a:ext uri="{FF2B5EF4-FFF2-40B4-BE49-F238E27FC236}">
                <a16:creationId xmlns:a16="http://schemas.microsoft.com/office/drawing/2014/main" id="{615D29C1-11CA-4F46-BCF7-71E4F1556B31}"/>
              </a:ext>
            </a:extLst>
          </p:cNvPr>
          <p:cNvSpPr/>
          <p:nvPr/>
        </p:nvSpPr>
        <p:spPr>
          <a:xfrm>
            <a:off x="4428484" y="2656383"/>
            <a:ext cx="1459831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7" name="Dikdörtgen 26">
            <a:extLst>
              <a:ext uri="{FF2B5EF4-FFF2-40B4-BE49-F238E27FC236}">
                <a16:creationId xmlns:a16="http://schemas.microsoft.com/office/drawing/2014/main" id="{53ACA193-99AF-4DB1-A607-5BC94B911080}"/>
              </a:ext>
            </a:extLst>
          </p:cNvPr>
          <p:cNvSpPr/>
          <p:nvPr/>
        </p:nvSpPr>
        <p:spPr>
          <a:xfrm>
            <a:off x="4428483" y="3015016"/>
            <a:ext cx="1661548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8" name="Dikdörtgen 27">
            <a:extLst>
              <a:ext uri="{FF2B5EF4-FFF2-40B4-BE49-F238E27FC236}">
                <a16:creationId xmlns:a16="http://schemas.microsoft.com/office/drawing/2014/main" id="{1E3F3565-7036-4FED-A35D-B0ADBA29B860}"/>
              </a:ext>
            </a:extLst>
          </p:cNvPr>
          <p:cNvSpPr/>
          <p:nvPr/>
        </p:nvSpPr>
        <p:spPr>
          <a:xfrm>
            <a:off x="4410753" y="3429000"/>
            <a:ext cx="1661548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Dikdörtgen 28">
            <a:extLst>
              <a:ext uri="{FF2B5EF4-FFF2-40B4-BE49-F238E27FC236}">
                <a16:creationId xmlns:a16="http://schemas.microsoft.com/office/drawing/2014/main" id="{78EABFB4-7C45-4672-B723-16930F6B4D8E}"/>
              </a:ext>
            </a:extLst>
          </p:cNvPr>
          <p:cNvSpPr/>
          <p:nvPr/>
        </p:nvSpPr>
        <p:spPr>
          <a:xfrm>
            <a:off x="4428483" y="3852133"/>
            <a:ext cx="1661548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0" name="Dikdörtgen 29">
            <a:extLst>
              <a:ext uri="{FF2B5EF4-FFF2-40B4-BE49-F238E27FC236}">
                <a16:creationId xmlns:a16="http://schemas.microsoft.com/office/drawing/2014/main" id="{B6F7D3DF-AB15-48A8-97DF-FD62E7AF66BE}"/>
              </a:ext>
            </a:extLst>
          </p:cNvPr>
          <p:cNvSpPr/>
          <p:nvPr/>
        </p:nvSpPr>
        <p:spPr>
          <a:xfrm>
            <a:off x="4428482" y="4307195"/>
            <a:ext cx="1936969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>
            <a:extLst>
              <a:ext uri="{FF2B5EF4-FFF2-40B4-BE49-F238E27FC236}">
                <a16:creationId xmlns:a16="http://schemas.microsoft.com/office/drawing/2014/main" id="{74074489-0E24-42B7-81C9-AC7C209D3A8F}"/>
              </a:ext>
            </a:extLst>
          </p:cNvPr>
          <p:cNvSpPr/>
          <p:nvPr/>
        </p:nvSpPr>
        <p:spPr>
          <a:xfrm>
            <a:off x="4387103" y="4763742"/>
            <a:ext cx="1936969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>
            <a:extLst>
              <a:ext uri="{FF2B5EF4-FFF2-40B4-BE49-F238E27FC236}">
                <a16:creationId xmlns:a16="http://schemas.microsoft.com/office/drawing/2014/main" id="{0C9E410D-F7BD-4AF4-8D49-AA90FBF01D6A}"/>
              </a:ext>
            </a:extLst>
          </p:cNvPr>
          <p:cNvSpPr/>
          <p:nvPr/>
        </p:nvSpPr>
        <p:spPr>
          <a:xfrm>
            <a:off x="4387103" y="5171915"/>
            <a:ext cx="1936969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>
            <a:extLst>
              <a:ext uri="{FF2B5EF4-FFF2-40B4-BE49-F238E27FC236}">
                <a16:creationId xmlns:a16="http://schemas.microsoft.com/office/drawing/2014/main" id="{0974CEED-0D15-4A59-8BD8-53E383268DB1}"/>
              </a:ext>
            </a:extLst>
          </p:cNvPr>
          <p:cNvSpPr/>
          <p:nvPr/>
        </p:nvSpPr>
        <p:spPr>
          <a:xfrm>
            <a:off x="4349053" y="5610093"/>
            <a:ext cx="1936969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4" name="Dikdörtgen 33">
            <a:extLst>
              <a:ext uri="{FF2B5EF4-FFF2-40B4-BE49-F238E27FC236}">
                <a16:creationId xmlns:a16="http://schemas.microsoft.com/office/drawing/2014/main" id="{01ACAFEE-6B4C-44B6-91D6-9AC791B0DA91}"/>
              </a:ext>
            </a:extLst>
          </p:cNvPr>
          <p:cNvSpPr/>
          <p:nvPr/>
        </p:nvSpPr>
        <p:spPr>
          <a:xfrm>
            <a:off x="7632731" y="1743205"/>
            <a:ext cx="2120869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5" name="Dikdörtgen 34">
            <a:extLst>
              <a:ext uri="{FF2B5EF4-FFF2-40B4-BE49-F238E27FC236}">
                <a16:creationId xmlns:a16="http://schemas.microsoft.com/office/drawing/2014/main" id="{E6CFB85C-5612-4D38-9381-167EF7CCEF17}"/>
              </a:ext>
            </a:extLst>
          </p:cNvPr>
          <p:cNvSpPr/>
          <p:nvPr/>
        </p:nvSpPr>
        <p:spPr>
          <a:xfrm>
            <a:off x="7781509" y="2143315"/>
            <a:ext cx="2375523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6" name="Dikdörtgen 35">
            <a:extLst>
              <a:ext uri="{FF2B5EF4-FFF2-40B4-BE49-F238E27FC236}">
                <a16:creationId xmlns:a16="http://schemas.microsoft.com/office/drawing/2014/main" id="{909C11BF-2014-4263-AF68-324A7D2D15F6}"/>
              </a:ext>
            </a:extLst>
          </p:cNvPr>
          <p:cNvSpPr/>
          <p:nvPr/>
        </p:nvSpPr>
        <p:spPr>
          <a:xfrm>
            <a:off x="7740757" y="2600324"/>
            <a:ext cx="2120869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7" name="Dikdörtgen 36">
            <a:extLst>
              <a:ext uri="{FF2B5EF4-FFF2-40B4-BE49-F238E27FC236}">
                <a16:creationId xmlns:a16="http://schemas.microsoft.com/office/drawing/2014/main" id="{E8EBDA56-E652-49CA-ABB1-386E6DD1AB86}"/>
              </a:ext>
            </a:extLst>
          </p:cNvPr>
          <p:cNvSpPr/>
          <p:nvPr/>
        </p:nvSpPr>
        <p:spPr>
          <a:xfrm>
            <a:off x="7739601" y="3028890"/>
            <a:ext cx="2120869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8" name="Dikdörtgen 37">
            <a:extLst>
              <a:ext uri="{FF2B5EF4-FFF2-40B4-BE49-F238E27FC236}">
                <a16:creationId xmlns:a16="http://schemas.microsoft.com/office/drawing/2014/main" id="{ECA4253B-0E02-400A-A5A0-473674C977EB}"/>
              </a:ext>
            </a:extLst>
          </p:cNvPr>
          <p:cNvSpPr/>
          <p:nvPr/>
        </p:nvSpPr>
        <p:spPr>
          <a:xfrm>
            <a:off x="7739601" y="3457443"/>
            <a:ext cx="2120869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9" name="Dikdörtgen 38">
            <a:extLst>
              <a:ext uri="{FF2B5EF4-FFF2-40B4-BE49-F238E27FC236}">
                <a16:creationId xmlns:a16="http://schemas.microsoft.com/office/drawing/2014/main" id="{F71DA5C6-BCCD-4970-9A8D-B8A0E0479C23}"/>
              </a:ext>
            </a:extLst>
          </p:cNvPr>
          <p:cNvSpPr/>
          <p:nvPr/>
        </p:nvSpPr>
        <p:spPr>
          <a:xfrm>
            <a:off x="7781508" y="3914465"/>
            <a:ext cx="2120869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0" name="Dikdörtgen 39">
            <a:extLst>
              <a:ext uri="{FF2B5EF4-FFF2-40B4-BE49-F238E27FC236}">
                <a16:creationId xmlns:a16="http://schemas.microsoft.com/office/drawing/2014/main" id="{A6F44184-AEE2-49EC-B964-D8668CA5C995}"/>
              </a:ext>
            </a:extLst>
          </p:cNvPr>
          <p:cNvSpPr/>
          <p:nvPr/>
        </p:nvSpPr>
        <p:spPr>
          <a:xfrm>
            <a:off x="7781508" y="4281468"/>
            <a:ext cx="2533566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1" name="Dikdörtgen 40">
            <a:extLst>
              <a:ext uri="{FF2B5EF4-FFF2-40B4-BE49-F238E27FC236}">
                <a16:creationId xmlns:a16="http://schemas.microsoft.com/office/drawing/2014/main" id="{A428B349-527A-4C95-80E2-F94BCF29D450}"/>
              </a:ext>
            </a:extLst>
          </p:cNvPr>
          <p:cNvSpPr/>
          <p:nvPr/>
        </p:nvSpPr>
        <p:spPr>
          <a:xfrm>
            <a:off x="7739601" y="4770821"/>
            <a:ext cx="2120869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2" name="Dikdörtgen 41">
            <a:extLst>
              <a:ext uri="{FF2B5EF4-FFF2-40B4-BE49-F238E27FC236}">
                <a16:creationId xmlns:a16="http://schemas.microsoft.com/office/drawing/2014/main" id="{A6A7CBF2-D6D8-483A-BD37-D2BA93FBDEDF}"/>
              </a:ext>
            </a:extLst>
          </p:cNvPr>
          <p:cNvSpPr/>
          <p:nvPr/>
        </p:nvSpPr>
        <p:spPr>
          <a:xfrm>
            <a:off x="7781508" y="5180258"/>
            <a:ext cx="2120869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3" name="Dikdörtgen 42">
            <a:extLst>
              <a:ext uri="{FF2B5EF4-FFF2-40B4-BE49-F238E27FC236}">
                <a16:creationId xmlns:a16="http://schemas.microsoft.com/office/drawing/2014/main" id="{BCC933FA-DC2C-48DC-BE54-F7D826462B47}"/>
              </a:ext>
            </a:extLst>
          </p:cNvPr>
          <p:cNvSpPr/>
          <p:nvPr/>
        </p:nvSpPr>
        <p:spPr>
          <a:xfrm>
            <a:off x="7730448" y="5563962"/>
            <a:ext cx="2120869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4" name="Dikdörtgen 43">
            <a:extLst>
              <a:ext uri="{FF2B5EF4-FFF2-40B4-BE49-F238E27FC236}">
                <a16:creationId xmlns:a16="http://schemas.microsoft.com/office/drawing/2014/main" id="{7BA72600-419B-4042-8C9F-96019297F62B}"/>
              </a:ext>
            </a:extLst>
          </p:cNvPr>
          <p:cNvSpPr/>
          <p:nvPr/>
        </p:nvSpPr>
        <p:spPr>
          <a:xfrm>
            <a:off x="7690119" y="6044978"/>
            <a:ext cx="2120869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84859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4B154FD4-2E92-A31D-58D6-9731D4624EDC}"/>
              </a:ext>
            </a:extLst>
          </p:cNvPr>
          <p:cNvSpPr txBox="1"/>
          <p:nvPr/>
        </p:nvSpPr>
        <p:spPr>
          <a:xfrm>
            <a:off x="616376" y="1674448"/>
            <a:ext cx="263494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FF0000"/>
                </a:solidFill>
              </a:rPr>
              <a:t>1st: </a:t>
            </a:r>
            <a:r>
              <a:rPr lang="tr-TR" sz="2800" b="1" dirty="0"/>
              <a:t>Fir</a:t>
            </a:r>
            <a:r>
              <a:rPr lang="tr-TR" sz="2800" b="1" dirty="0">
                <a:solidFill>
                  <a:srgbClr val="FF0000"/>
                </a:solidFill>
              </a:rPr>
              <a:t>st</a:t>
            </a:r>
          </a:p>
          <a:p>
            <a:r>
              <a:rPr lang="tr-TR" sz="2800" b="1" dirty="0">
                <a:solidFill>
                  <a:srgbClr val="FF0000"/>
                </a:solidFill>
              </a:rPr>
              <a:t>2nd:</a:t>
            </a:r>
            <a:r>
              <a:rPr lang="tr-TR" sz="2800" b="1" dirty="0"/>
              <a:t> Seco</a:t>
            </a:r>
            <a:r>
              <a:rPr lang="tr-TR" sz="2800" b="1" dirty="0">
                <a:solidFill>
                  <a:srgbClr val="FF0000"/>
                </a:solidFill>
              </a:rPr>
              <a:t>nd</a:t>
            </a:r>
          </a:p>
          <a:p>
            <a:r>
              <a:rPr lang="tr-TR" sz="2800" b="1" dirty="0">
                <a:solidFill>
                  <a:srgbClr val="FF0000"/>
                </a:solidFill>
              </a:rPr>
              <a:t>3rd: </a:t>
            </a:r>
            <a:r>
              <a:rPr lang="tr-TR" sz="2800" b="1" dirty="0"/>
              <a:t>Thi</a:t>
            </a:r>
            <a:r>
              <a:rPr lang="tr-TR" sz="2800" b="1" dirty="0">
                <a:solidFill>
                  <a:srgbClr val="FF0000"/>
                </a:solidFill>
              </a:rPr>
              <a:t>rd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4th: </a:t>
            </a:r>
            <a:r>
              <a:rPr lang="tr-TR" sz="2800" b="1" dirty="0" err="1"/>
              <a:t>Four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>
              <a:solidFill>
                <a:srgbClr val="FF0000"/>
              </a:solidFill>
            </a:endParaRPr>
          </a:p>
          <a:p>
            <a:r>
              <a:rPr lang="tr-TR" sz="2800" b="1" dirty="0">
                <a:solidFill>
                  <a:srgbClr val="FF0000"/>
                </a:solidFill>
              </a:rPr>
              <a:t>5th: </a:t>
            </a:r>
            <a:r>
              <a:rPr lang="tr-TR" sz="2800" b="1" dirty="0" err="1"/>
              <a:t>Fif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>
              <a:solidFill>
                <a:srgbClr val="FF0000"/>
              </a:solidFill>
            </a:endParaRPr>
          </a:p>
          <a:p>
            <a:r>
              <a:rPr lang="tr-TR" sz="2800" b="1" dirty="0">
                <a:solidFill>
                  <a:srgbClr val="FF0000"/>
                </a:solidFill>
              </a:rPr>
              <a:t>6th: </a:t>
            </a:r>
            <a:r>
              <a:rPr lang="tr-TR" sz="2800" b="1" dirty="0" err="1"/>
              <a:t>Six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7th: </a:t>
            </a:r>
            <a:r>
              <a:rPr lang="tr-TR" sz="2800" b="1" dirty="0" err="1"/>
              <a:t>Seven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8th: </a:t>
            </a:r>
            <a:r>
              <a:rPr lang="tr-TR" sz="2800" b="1" dirty="0" err="1"/>
              <a:t>Eigh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9th: </a:t>
            </a:r>
            <a:r>
              <a:rPr lang="tr-TR" sz="2800" b="1" dirty="0"/>
              <a:t>Nin</a:t>
            </a:r>
            <a:r>
              <a:rPr lang="tr-TR" sz="2800" b="1" dirty="0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10th: </a:t>
            </a:r>
            <a:r>
              <a:rPr lang="tr-TR" sz="2800" b="1" dirty="0" err="1"/>
              <a:t>Ten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653291EA-7BDC-6DBD-6B83-FA1B82EDBC8D}"/>
              </a:ext>
            </a:extLst>
          </p:cNvPr>
          <p:cNvSpPr txBox="1"/>
          <p:nvPr/>
        </p:nvSpPr>
        <p:spPr>
          <a:xfrm>
            <a:off x="3453036" y="1647067"/>
            <a:ext cx="292209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FF0000"/>
                </a:solidFill>
              </a:rPr>
              <a:t>11th: </a:t>
            </a:r>
            <a:r>
              <a:rPr lang="tr-TR" sz="2800" b="1" dirty="0" err="1"/>
              <a:t>Eleven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r>
              <a:rPr lang="tr-TR" sz="2800" b="1" dirty="0">
                <a:solidFill>
                  <a:srgbClr val="FF0000"/>
                </a:solidFill>
              </a:rPr>
              <a:t> </a:t>
            </a:r>
          </a:p>
          <a:p>
            <a:r>
              <a:rPr lang="tr-TR" sz="2800" b="1" dirty="0">
                <a:solidFill>
                  <a:srgbClr val="FF0000"/>
                </a:solidFill>
              </a:rPr>
              <a:t>12th: </a:t>
            </a:r>
            <a:r>
              <a:rPr lang="tr-TR" sz="2800" b="1" dirty="0" err="1"/>
              <a:t>Twelf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13th: </a:t>
            </a:r>
            <a:r>
              <a:rPr lang="tr-TR" sz="2800" b="1" dirty="0" err="1"/>
              <a:t>Thirteen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14th: </a:t>
            </a:r>
            <a:r>
              <a:rPr lang="tr-TR" sz="2800" b="1" dirty="0" err="1"/>
              <a:t>Fourteen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15th: </a:t>
            </a:r>
            <a:r>
              <a:rPr lang="tr-TR" sz="2800" b="1" dirty="0" err="1"/>
              <a:t>Fifteen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16th: </a:t>
            </a:r>
            <a:r>
              <a:rPr lang="tr-TR" sz="2800" b="1" dirty="0" err="1"/>
              <a:t>Sixteen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17th: </a:t>
            </a:r>
            <a:r>
              <a:rPr lang="tr-TR" sz="2800" b="1" dirty="0" err="1"/>
              <a:t>Seventeen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18th: </a:t>
            </a:r>
            <a:r>
              <a:rPr lang="tr-TR" sz="2800" b="1" dirty="0" err="1"/>
              <a:t>Eighteen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19th: </a:t>
            </a:r>
            <a:r>
              <a:rPr lang="tr-TR" sz="2800" b="1" dirty="0" err="1"/>
              <a:t>Nineteen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20th: </a:t>
            </a:r>
            <a:r>
              <a:rPr lang="tr-TR" sz="2800" b="1" dirty="0" err="1"/>
              <a:t>Twentie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>
              <a:solidFill>
                <a:srgbClr val="FF0000"/>
              </a:solidFill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F737AA26-B6B9-F0BB-3B7F-FDEDA08B928B}"/>
              </a:ext>
            </a:extLst>
          </p:cNvPr>
          <p:cNvSpPr txBox="1"/>
          <p:nvPr/>
        </p:nvSpPr>
        <p:spPr>
          <a:xfrm>
            <a:off x="6778565" y="1647067"/>
            <a:ext cx="394397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FF0000"/>
                </a:solidFill>
              </a:rPr>
              <a:t>21st: </a:t>
            </a:r>
            <a:r>
              <a:rPr lang="tr-TR" sz="2800" b="1" dirty="0" err="1"/>
              <a:t>Twenty</a:t>
            </a:r>
            <a:r>
              <a:rPr lang="tr-TR" sz="2800" b="1" dirty="0"/>
              <a:t>-Fir</a:t>
            </a:r>
            <a:r>
              <a:rPr lang="tr-TR" sz="2800" b="1" dirty="0">
                <a:solidFill>
                  <a:srgbClr val="FF0000"/>
                </a:solidFill>
              </a:rPr>
              <a:t>st</a:t>
            </a:r>
          </a:p>
          <a:p>
            <a:r>
              <a:rPr lang="tr-TR" sz="2800" b="1" dirty="0">
                <a:solidFill>
                  <a:srgbClr val="FF0000"/>
                </a:solidFill>
              </a:rPr>
              <a:t>22nd: </a:t>
            </a:r>
            <a:r>
              <a:rPr lang="tr-TR" sz="2800" b="1" dirty="0" err="1"/>
              <a:t>Twenty</a:t>
            </a:r>
            <a:r>
              <a:rPr lang="tr-TR" sz="2800" b="1" dirty="0"/>
              <a:t>-Seco</a:t>
            </a:r>
            <a:r>
              <a:rPr lang="tr-TR" sz="2800" b="1" dirty="0">
                <a:solidFill>
                  <a:srgbClr val="FF0000"/>
                </a:solidFill>
              </a:rPr>
              <a:t>nd</a:t>
            </a:r>
          </a:p>
          <a:p>
            <a:r>
              <a:rPr lang="tr-TR" sz="2800" b="1" dirty="0">
                <a:solidFill>
                  <a:srgbClr val="FF0000"/>
                </a:solidFill>
              </a:rPr>
              <a:t>23rd: </a:t>
            </a:r>
            <a:r>
              <a:rPr lang="tr-TR" sz="2800" b="1" dirty="0" err="1"/>
              <a:t>Twenty</a:t>
            </a:r>
            <a:r>
              <a:rPr lang="tr-TR" sz="2800" b="1" dirty="0"/>
              <a:t>-Thi</a:t>
            </a:r>
            <a:r>
              <a:rPr lang="tr-TR" sz="2800" b="1" dirty="0">
                <a:solidFill>
                  <a:srgbClr val="FF0000"/>
                </a:solidFill>
              </a:rPr>
              <a:t>rd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24th: </a:t>
            </a:r>
            <a:r>
              <a:rPr lang="tr-TR" sz="2800" b="1" dirty="0" err="1"/>
              <a:t>Twenty-four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25th: </a:t>
            </a:r>
            <a:r>
              <a:rPr lang="tr-TR" sz="2800" b="1" dirty="0" err="1"/>
              <a:t>Twenty-fif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26th: </a:t>
            </a:r>
            <a:r>
              <a:rPr lang="tr-TR" sz="2800" b="1" dirty="0" err="1"/>
              <a:t>Twenty-six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27th: </a:t>
            </a:r>
            <a:r>
              <a:rPr lang="tr-TR" sz="2800" b="1" dirty="0" err="1"/>
              <a:t>Twenty-seven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28th: </a:t>
            </a:r>
            <a:r>
              <a:rPr lang="tr-TR" sz="2800" b="1" dirty="0" err="1"/>
              <a:t>Twenty-eigh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29th: </a:t>
            </a:r>
            <a:r>
              <a:rPr lang="tr-TR" sz="2800" b="1" dirty="0" err="1"/>
              <a:t>Twenty-nin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30th: </a:t>
            </a:r>
            <a:r>
              <a:rPr lang="tr-TR" sz="2800" b="1" dirty="0" err="1"/>
              <a:t>Thirtie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31st: </a:t>
            </a:r>
            <a:r>
              <a:rPr lang="tr-TR" sz="2800" b="1" dirty="0" err="1"/>
              <a:t>Thirty-fir</a:t>
            </a:r>
            <a:r>
              <a:rPr lang="tr-TR" sz="2800" b="1" dirty="0" err="1">
                <a:solidFill>
                  <a:srgbClr val="FF0000"/>
                </a:solidFill>
              </a:rPr>
              <a:t>st</a:t>
            </a:r>
            <a:endParaRPr lang="tr-TR" sz="2800" b="1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957D2788-8614-D0D2-A243-86D158129DE1}"/>
              </a:ext>
            </a:extLst>
          </p:cNvPr>
          <p:cNvSpPr txBox="1"/>
          <p:nvPr/>
        </p:nvSpPr>
        <p:spPr>
          <a:xfrm>
            <a:off x="834964" y="164604"/>
            <a:ext cx="9353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 err="1"/>
              <a:t>Ordinal</a:t>
            </a:r>
            <a:r>
              <a:rPr lang="tr-TR" sz="4400" b="1" dirty="0"/>
              <a:t> </a:t>
            </a:r>
            <a:r>
              <a:rPr lang="tr-TR" sz="4400" b="1" dirty="0" err="1"/>
              <a:t>Numbers</a:t>
            </a:r>
            <a:endParaRPr lang="tr-TR" sz="1200" b="1" dirty="0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C13458E3-0EC7-F00B-6652-E873CD256CB3}"/>
              </a:ext>
            </a:extLst>
          </p:cNvPr>
          <p:cNvSpPr txBox="1"/>
          <p:nvPr/>
        </p:nvSpPr>
        <p:spPr>
          <a:xfrm>
            <a:off x="834964" y="782347"/>
            <a:ext cx="9353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(Sıralama Sayıları)</a:t>
            </a:r>
            <a:endParaRPr lang="tr-TR" sz="700" b="1" dirty="0"/>
          </a:p>
        </p:txBody>
      </p:sp>
    </p:spTree>
    <p:extLst>
      <p:ext uri="{BB962C8B-B14F-4D97-AF65-F5344CB8AC3E}">
        <p14:creationId xmlns:p14="http://schemas.microsoft.com/office/powerpoint/2010/main" val="982128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00F8C762-D757-DF71-D897-805F294FDA53}"/>
              </a:ext>
            </a:extLst>
          </p:cNvPr>
          <p:cNvSpPr txBox="1"/>
          <p:nvPr/>
        </p:nvSpPr>
        <p:spPr>
          <a:xfrm>
            <a:off x="1419225" y="50112"/>
            <a:ext cx="9353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 err="1"/>
              <a:t>Party</a:t>
            </a:r>
            <a:r>
              <a:rPr lang="tr-TR" sz="4400" b="1" dirty="0"/>
              <a:t> </a:t>
            </a:r>
            <a:r>
              <a:rPr lang="tr-TR" sz="4400" b="1" dirty="0" err="1"/>
              <a:t>Types</a:t>
            </a:r>
            <a:endParaRPr lang="tr-TR" sz="1200" b="1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E2674B0D-A2EA-F33E-81BF-7DF8E4912EA9}"/>
              </a:ext>
            </a:extLst>
          </p:cNvPr>
          <p:cNvSpPr txBox="1"/>
          <p:nvPr/>
        </p:nvSpPr>
        <p:spPr>
          <a:xfrm>
            <a:off x="149475" y="2967335"/>
            <a:ext cx="2833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err="1"/>
              <a:t>Fancy</a:t>
            </a:r>
            <a:r>
              <a:rPr lang="tr-TR" sz="2400" b="1" dirty="0"/>
              <a:t> </a:t>
            </a:r>
            <a:r>
              <a:rPr lang="tr-TR" sz="2400" b="1" dirty="0" err="1"/>
              <a:t>Dress</a:t>
            </a:r>
            <a:r>
              <a:rPr lang="tr-TR" sz="2400" b="1" dirty="0"/>
              <a:t> </a:t>
            </a:r>
            <a:r>
              <a:rPr lang="tr-TR" sz="2400" b="1" dirty="0" err="1"/>
              <a:t>Party</a:t>
            </a:r>
            <a:endParaRPr lang="tr-TR" sz="2400" b="1" dirty="0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B2739372-82BD-CA08-2D9B-90AE09B42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54" y="1182567"/>
            <a:ext cx="2606823" cy="17365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A476DACF-7B2E-BA38-FCAE-E41FB0FAA2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092" y="1182567"/>
            <a:ext cx="2931772" cy="17365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E1111EC5-5964-458D-25F8-89C796A425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588" y="1182567"/>
            <a:ext cx="2607009" cy="17365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35D11CF2-CC6A-5987-10CC-F5BCF16259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5321" y="1182568"/>
            <a:ext cx="2633880" cy="17365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A7630785-89C7-A219-BC26-D381E15585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94" b="15470"/>
          <a:stretch/>
        </p:blipFill>
        <p:spPr>
          <a:xfrm>
            <a:off x="80493" y="4051698"/>
            <a:ext cx="2677464" cy="16237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302705AE-1E50-D8DF-1685-F86DE859C8F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78"/>
          <a:stretch/>
        </p:blipFill>
        <p:spPr>
          <a:xfrm>
            <a:off x="3063742" y="4041114"/>
            <a:ext cx="2473699" cy="16343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F365A751-DFE2-717D-B52E-2CD565F8FAC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7" t="14061" r="5337" b="33895"/>
          <a:stretch/>
        </p:blipFill>
        <p:spPr>
          <a:xfrm>
            <a:off x="5902617" y="4097660"/>
            <a:ext cx="2772075" cy="1521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483F0ACD-DE89-3B5A-6D13-19B9EAF690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61"/>
          <a:stretch/>
        </p:blipFill>
        <p:spPr>
          <a:xfrm>
            <a:off x="9039868" y="4097660"/>
            <a:ext cx="2957361" cy="1521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Metin kutusu 13">
            <a:extLst>
              <a:ext uri="{FF2B5EF4-FFF2-40B4-BE49-F238E27FC236}">
                <a16:creationId xmlns:a16="http://schemas.microsoft.com/office/drawing/2014/main" id="{D577B5E8-A656-ECB4-64C8-5BB3F243EC44}"/>
              </a:ext>
            </a:extLst>
          </p:cNvPr>
          <p:cNvSpPr txBox="1"/>
          <p:nvPr/>
        </p:nvSpPr>
        <p:spPr>
          <a:xfrm>
            <a:off x="149474" y="3340239"/>
            <a:ext cx="28333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(Kostüm Partisi)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E8E67EE6-9C3D-D2EA-1843-2E44809F5CF8}"/>
              </a:ext>
            </a:extLst>
          </p:cNvPr>
          <p:cNvSpPr txBox="1"/>
          <p:nvPr/>
        </p:nvSpPr>
        <p:spPr>
          <a:xfrm>
            <a:off x="3123093" y="2919099"/>
            <a:ext cx="2833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New </a:t>
            </a:r>
            <a:r>
              <a:rPr lang="tr-TR" sz="2400" b="1" dirty="0" err="1"/>
              <a:t>Year’s</a:t>
            </a:r>
            <a:r>
              <a:rPr lang="tr-TR" sz="2400" b="1" dirty="0"/>
              <a:t> </a:t>
            </a:r>
            <a:r>
              <a:rPr lang="tr-TR" sz="2400" b="1" dirty="0" err="1"/>
              <a:t>Party</a:t>
            </a:r>
            <a:endParaRPr lang="tr-TR" sz="2400" b="1" dirty="0"/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81D5A53D-773A-8E9D-1333-61B57A176B4C}"/>
              </a:ext>
            </a:extLst>
          </p:cNvPr>
          <p:cNvSpPr txBox="1"/>
          <p:nvPr/>
        </p:nvSpPr>
        <p:spPr>
          <a:xfrm>
            <a:off x="3123092" y="3292003"/>
            <a:ext cx="28333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(Yeni Yıl Partisi)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5AECE95E-4DA3-67A0-8A1D-5E94EC40EA4F}"/>
              </a:ext>
            </a:extLst>
          </p:cNvPr>
          <p:cNvSpPr txBox="1"/>
          <p:nvPr/>
        </p:nvSpPr>
        <p:spPr>
          <a:xfrm>
            <a:off x="6235531" y="3007860"/>
            <a:ext cx="2833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err="1"/>
              <a:t>Barbecue</a:t>
            </a:r>
            <a:r>
              <a:rPr lang="tr-TR" sz="2400" b="1" dirty="0"/>
              <a:t> </a:t>
            </a:r>
            <a:r>
              <a:rPr lang="tr-TR" sz="2400" b="1" dirty="0" err="1"/>
              <a:t>Party</a:t>
            </a:r>
            <a:endParaRPr lang="tr-TR" sz="2400" b="1" dirty="0"/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F10034CC-7B77-2F2B-612D-CED8FB2067B0}"/>
              </a:ext>
            </a:extLst>
          </p:cNvPr>
          <p:cNvSpPr txBox="1"/>
          <p:nvPr/>
        </p:nvSpPr>
        <p:spPr>
          <a:xfrm>
            <a:off x="6235530" y="3380764"/>
            <a:ext cx="28333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(Mangal Partisi)</a:t>
            </a: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2530E489-8EC2-6CB2-D285-65A658ACC5D4}"/>
              </a:ext>
            </a:extLst>
          </p:cNvPr>
          <p:cNvSpPr txBox="1"/>
          <p:nvPr/>
        </p:nvSpPr>
        <p:spPr>
          <a:xfrm>
            <a:off x="9192225" y="3024182"/>
            <a:ext cx="2833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err="1"/>
              <a:t>Birthday</a:t>
            </a:r>
            <a:r>
              <a:rPr lang="tr-TR" sz="2400" b="1" dirty="0"/>
              <a:t> </a:t>
            </a:r>
            <a:r>
              <a:rPr lang="tr-TR" sz="2400" b="1" dirty="0" err="1"/>
              <a:t>Party</a:t>
            </a:r>
            <a:endParaRPr lang="tr-TR" sz="2400" b="1" dirty="0"/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9E3FFDF5-3BBD-EB5A-E720-3A8C70686C76}"/>
              </a:ext>
            </a:extLst>
          </p:cNvPr>
          <p:cNvSpPr txBox="1"/>
          <p:nvPr/>
        </p:nvSpPr>
        <p:spPr>
          <a:xfrm>
            <a:off x="9192224" y="3397086"/>
            <a:ext cx="28333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(Doğum Günü Partisi)</a:t>
            </a:r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5F334920-5D56-B361-B9EE-D5E6281F3C40}"/>
              </a:ext>
            </a:extLst>
          </p:cNvPr>
          <p:cNvSpPr txBox="1"/>
          <p:nvPr/>
        </p:nvSpPr>
        <p:spPr>
          <a:xfrm>
            <a:off x="-196528" y="5751566"/>
            <a:ext cx="35253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err="1"/>
              <a:t>Pyjama</a:t>
            </a:r>
            <a:r>
              <a:rPr lang="tr-TR" sz="2000" b="1" dirty="0"/>
              <a:t>/</a:t>
            </a:r>
            <a:r>
              <a:rPr lang="tr-TR" sz="2000" b="1" dirty="0" err="1"/>
              <a:t>Slumber</a:t>
            </a:r>
            <a:r>
              <a:rPr lang="tr-TR" sz="2000" b="1" dirty="0"/>
              <a:t> </a:t>
            </a:r>
            <a:r>
              <a:rPr lang="tr-TR" sz="2000" b="1" dirty="0" err="1"/>
              <a:t>Party</a:t>
            </a:r>
            <a:endParaRPr lang="tr-TR" sz="2000" b="1" dirty="0"/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C582E665-0474-3B69-88C1-5011543F4911}"/>
              </a:ext>
            </a:extLst>
          </p:cNvPr>
          <p:cNvSpPr txBox="1"/>
          <p:nvPr/>
        </p:nvSpPr>
        <p:spPr>
          <a:xfrm>
            <a:off x="149473" y="6098075"/>
            <a:ext cx="28333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(Pijama Partisi)</a:t>
            </a:r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F9B75E5D-CAAE-5DA6-9CAC-148293B913E6}"/>
              </a:ext>
            </a:extLst>
          </p:cNvPr>
          <p:cNvSpPr txBox="1"/>
          <p:nvPr/>
        </p:nvSpPr>
        <p:spPr>
          <a:xfrm>
            <a:off x="2982853" y="5762823"/>
            <a:ext cx="2833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Class </a:t>
            </a:r>
            <a:r>
              <a:rPr lang="tr-TR" sz="2400" b="1" dirty="0" err="1"/>
              <a:t>Party</a:t>
            </a:r>
            <a:endParaRPr lang="tr-TR" sz="2400" b="1" dirty="0"/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F4CAD119-B158-A254-5269-784ADD2AE66E}"/>
              </a:ext>
            </a:extLst>
          </p:cNvPr>
          <p:cNvSpPr txBox="1"/>
          <p:nvPr/>
        </p:nvSpPr>
        <p:spPr>
          <a:xfrm>
            <a:off x="2982852" y="6135727"/>
            <a:ext cx="28333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(Sınıf Partisi)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4584C5C1-9804-A7A0-ADA2-25564C209926}"/>
              </a:ext>
            </a:extLst>
          </p:cNvPr>
          <p:cNvSpPr txBox="1"/>
          <p:nvPr/>
        </p:nvSpPr>
        <p:spPr>
          <a:xfrm>
            <a:off x="5841314" y="5725171"/>
            <a:ext cx="2833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err="1"/>
              <a:t>Farewell</a:t>
            </a:r>
            <a:r>
              <a:rPr lang="tr-TR" sz="2400" b="1" dirty="0"/>
              <a:t> </a:t>
            </a:r>
            <a:r>
              <a:rPr lang="tr-TR" sz="2400" b="1" dirty="0" err="1"/>
              <a:t>Party</a:t>
            </a:r>
            <a:endParaRPr lang="tr-TR" sz="2400" b="1" dirty="0"/>
          </a:p>
        </p:txBody>
      </p: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055E6CAC-D852-1BEC-D74A-0DE3C67DE935}"/>
              </a:ext>
            </a:extLst>
          </p:cNvPr>
          <p:cNvSpPr txBox="1"/>
          <p:nvPr/>
        </p:nvSpPr>
        <p:spPr>
          <a:xfrm>
            <a:off x="5841313" y="6098075"/>
            <a:ext cx="28333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(Veda Partisi)</a:t>
            </a:r>
          </a:p>
        </p:txBody>
      </p:sp>
      <p:sp>
        <p:nvSpPr>
          <p:cNvPr id="27" name="Metin kutusu 26">
            <a:extLst>
              <a:ext uri="{FF2B5EF4-FFF2-40B4-BE49-F238E27FC236}">
                <a16:creationId xmlns:a16="http://schemas.microsoft.com/office/drawing/2014/main" id="{C1069057-B257-B873-C653-5CA3159F4CDC}"/>
              </a:ext>
            </a:extLst>
          </p:cNvPr>
          <p:cNvSpPr txBox="1"/>
          <p:nvPr/>
        </p:nvSpPr>
        <p:spPr>
          <a:xfrm>
            <a:off x="9192224" y="5824304"/>
            <a:ext cx="2833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err="1"/>
              <a:t>Graduation</a:t>
            </a:r>
            <a:r>
              <a:rPr lang="tr-TR" sz="2400" b="1" dirty="0"/>
              <a:t> </a:t>
            </a:r>
            <a:r>
              <a:rPr lang="tr-TR" sz="2400" b="1" dirty="0" err="1"/>
              <a:t>Party</a:t>
            </a:r>
            <a:endParaRPr lang="tr-TR" sz="2400" b="1" dirty="0"/>
          </a:p>
        </p:txBody>
      </p:sp>
      <p:sp>
        <p:nvSpPr>
          <p:cNvPr id="28" name="Metin kutusu 27">
            <a:extLst>
              <a:ext uri="{FF2B5EF4-FFF2-40B4-BE49-F238E27FC236}">
                <a16:creationId xmlns:a16="http://schemas.microsoft.com/office/drawing/2014/main" id="{7B7200F2-DE55-BF49-AC35-56EAEE405829}"/>
              </a:ext>
            </a:extLst>
          </p:cNvPr>
          <p:cNvSpPr txBox="1"/>
          <p:nvPr/>
        </p:nvSpPr>
        <p:spPr>
          <a:xfrm>
            <a:off x="9192223" y="6197208"/>
            <a:ext cx="28333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(Mezuniyet Partisi)</a:t>
            </a:r>
          </a:p>
        </p:txBody>
      </p:sp>
    </p:spTree>
    <p:extLst>
      <p:ext uri="{BB962C8B-B14F-4D97-AF65-F5344CB8AC3E}">
        <p14:creationId xmlns:p14="http://schemas.microsoft.com/office/powerpoint/2010/main" val="2868156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DD6B01BC-E930-962D-B99E-F907E7D2F5A3}"/>
              </a:ext>
            </a:extLst>
          </p:cNvPr>
          <p:cNvSpPr txBox="1"/>
          <p:nvPr/>
        </p:nvSpPr>
        <p:spPr>
          <a:xfrm>
            <a:off x="834964" y="164604"/>
            <a:ext cx="9353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/>
              <a:t>Can I … ? / May I …?</a:t>
            </a:r>
            <a:endParaRPr lang="tr-TR" sz="1200" b="1" dirty="0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B31105CC-26F9-7019-2007-E682046F123F}"/>
              </a:ext>
            </a:extLst>
          </p:cNvPr>
          <p:cNvSpPr txBox="1"/>
          <p:nvPr/>
        </p:nvSpPr>
        <p:spPr>
          <a:xfrm>
            <a:off x="834964" y="782347"/>
            <a:ext cx="9353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(Rica Yapıları)</a:t>
            </a:r>
            <a:endParaRPr lang="tr-TR" sz="700" b="1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09EAA3AC-1617-DF41-1E24-57C7F4520F1C}"/>
              </a:ext>
            </a:extLst>
          </p:cNvPr>
          <p:cNvSpPr txBox="1"/>
          <p:nvPr/>
        </p:nvSpPr>
        <p:spPr>
          <a:xfrm>
            <a:off x="760034" y="1182457"/>
            <a:ext cx="8296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/>
              <a:t>Karşımızdaki kişiden izin isterken </a:t>
            </a:r>
            <a:r>
              <a:rPr lang="tr-TR" sz="2400" b="1" dirty="0"/>
              <a:t>«Can I …» </a:t>
            </a:r>
            <a:r>
              <a:rPr lang="tr-TR" sz="2000" b="1" dirty="0"/>
              <a:t>veya </a:t>
            </a:r>
            <a:r>
              <a:rPr lang="tr-TR" sz="2400" b="1" dirty="0"/>
              <a:t>«May I …» </a:t>
            </a:r>
            <a:r>
              <a:rPr lang="tr-TR" sz="2000" b="1" dirty="0"/>
              <a:t>kullanırız. 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1638EC75-8327-DDA7-AF41-7500830938ED}"/>
              </a:ext>
            </a:extLst>
          </p:cNvPr>
          <p:cNvSpPr txBox="1"/>
          <p:nvPr/>
        </p:nvSpPr>
        <p:spPr>
          <a:xfrm>
            <a:off x="-1879426" y="1629063"/>
            <a:ext cx="4600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400" b="1" dirty="0"/>
              <a:t>Can I ……... ?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1FDA6CFB-6453-9022-260A-A6EEE15FEC7D}"/>
              </a:ext>
            </a:extLst>
          </p:cNvPr>
          <p:cNvSpPr txBox="1"/>
          <p:nvPr/>
        </p:nvSpPr>
        <p:spPr>
          <a:xfrm>
            <a:off x="2721449" y="1615864"/>
            <a:ext cx="4600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(……. -</a:t>
            </a:r>
            <a:r>
              <a:rPr lang="tr-TR" sz="2400" b="1" dirty="0" err="1"/>
              <a:t>ebilir</a:t>
            </a:r>
            <a:r>
              <a:rPr lang="tr-TR" sz="2400" b="1" dirty="0"/>
              <a:t> miyim?)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01A33854-24D3-9C28-BBC6-F78AFA7CBC22}"/>
              </a:ext>
            </a:extLst>
          </p:cNvPr>
          <p:cNvSpPr txBox="1"/>
          <p:nvPr/>
        </p:nvSpPr>
        <p:spPr>
          <a:xfrm>
            <a:off x="-1879426" y="2222576"/>
            <a:ext cx="4600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400" b="1" dirty="0"/>
              <a:t>May I ……….. ?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8878C960-2B50-000C-CEBF-F3A77704752A}"/>
              </a:ext>
            </a:extLst>
          </p:cNvPr>
          <p:cNvSpPr txBox="1"/>
          <p:nvPr/>
        </p:nvSpPr>
        <p:spPr>
          <a:xfrm>
            <a:off x="2721449" y="2177005"/>
            <a:ext cx="4600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(…… -</a:t>
            </a:r>
            <a:r>
              <a:rPr lang="tr-TR" sz="2400" b="1" dirty="0" err="1"/>
              <a:t>ebilir</a:t>
            </a:r>
            <a:r>
              <a:rPr lang="tr-TR" sz="2400" b="1" dirty="0"/>
              <a:t> miyim?)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8748D019-D3FA-429C-BDC5-692757EBCE41}"/>
              </a:ext>
            </a:extLst>
          </p:cNvPr>
          <p:cNvSpPr txBox="1"/>
          <p:nvPr/>
        </p:nvSpPr>
        <p:spPr>
          <a:xfrm>
            <a:off x="916156" y="2684240"/>
            <a:ext cx="4600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>
              <a:buFont typeface="Wingdings" panose="05000000000000000000" pitchFamily="2" charset="2"/>
              <a:buChar char="Ø"/>
            </a:pPr>
            <a:r>
              <a:rPr lang="tr-TR" sz="2400" b="1" dirty="0"/>
              <a:t>Can I </a:t>
            </a:r>
            <a:r>
              <a:rPr lang="tr-TR" sz="2400" b="1" dirty="0" err="1">
                <a:solidFill>
                  <a:srgbClr val="FF0000"/>
                </a:solidFill>
              </a:rPr>
              <a:t>throw</a:t>
            </a:r>
            <a:r>
              <a:rPr lang="tr-TR" sz="2400" b="1" dirty="0">
                <a:solidFill>
                  <a:srgbClr val="FF0000"/>
                </a:solidFill>
              </a:rPr>
              <a:t> a </a:t>
            </a:r>
            <a:r>
              <a:rPr lang="tr-TR" sz="2400" b="1" dirty="0" err="1">
                <a:solidFill>
                  <a:srgbClr val="FF0000"/>
                </a:solidFill>
              </a:rPr>
              <a:t>party</a:t>
            </a:r>
            <a:r>
              <a:rPr lang="tr-TR" sz="2400" b="1" dirty="0"/>
              <a:t>?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AFBF2BB5-0D71-B3F2-0EE7-EF0555296D87}"/>
              </a:ext>
            </a:extLst>
          </p:cNvPr>
          <p:cNvSpPr txBox="1"/>
          <p:nvPr/>
        </p:nvSpPr>
        <p:spPr>
          <a:xfrm>
            <a:off x="5671537" y="2684241"/>
            <a:ext cx="4600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(</a:t>
            </a:r>
            <a:r>
              <a:rPr lang="tr-TR" sz="2400" b="1" dirty="0">
                <a:solidFill>
                  <a:srgbClr val="FF0000"/>
                </a:solidFill>
              </a:rPr>
              <a:t>Parti ver</a:t>
            </a:r>
            <a:r>
              <a:rPr lang="tr-TR" sz="2400" b="1" dirty="0"/>
              <a:t>ebilir miyim?)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5939953C-E61A-D651-D194-842AEDE8044F}"/>
              </a:ext>
            </a:extLst>
          </p:cNvPr>
          <p:cNvSpPr txBox="1"/>
          <p:nvPr/>
        </p:nvSpPr>
        <p:spPr>
          <a:xfrm>
            <a:off x="916156" y="3192400"/>
            <a:ext cx="4600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>
              <a:buFont typeface="Wingdings" panose="05000000000000000000" pitchFamily="2" charset="2"/>
              <a:buChar char="Ø"/>
            </a:pPr>
            <a:r>
              <a:rPr lang="tr-TR" sz="2400" b="1" dirty="0"/>
              <a:t>May I </a:t>
            </a:r>
            <a:r>
              <a:rPr lang="tr-TR" sz="2400" b="1" dirty="0" err="1">
                <a:solidFill>
                  <a:srgbClr val="FF0000"/>
                </a:solidFill>
              </a:rPr>
              <a:t>invite</a:t>
            </a:r>
            <a:r>
              <a:rPr lang="tr-TR" sz="2400" b="1" dirty="0">
                <a:solidFill>
                  <a:srgbClr val="FF0000"/>
                </a:solidFill>
              </a:rPr>
              <a:t> </a:t>
            </a:r>
            <a:r>
              <a:rPr lang="tr-TR" sz="2400" b="1" dirty="0" err="1">
                <a:solidFill>
                  <a:srgbClr val="FF0000"/>
                </a:solidFill>
              </a:rPr>
              <a:t>my</a:t>
            </a:r>
            <a:r>
              <a:rPr lang="tr-TR" sz="2400" b="1" dirty="0">
                <a:solidFill>
                  <a:srgbClr val="FF0000"/>
                </a:solidFill>
              </a:rPr>
              <a:t> </a:t>
            </a:r>
            <a:r>
              <a:rPr lang="tr-TR" sz="2400" b="1" dirty="0" err="1">
                <a:solidFill>
                  <a:srgbClr val="FF0000"/>
                </a:solidFill>
              </a:rPr>
              <a:t>friends</a:t>
            </a:r>
            <a:r>
              <a:rPr lang="tr-TR" sz="2400" b="1" dirty="0"/>
              <a:t>?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5B68E69F-1C56-5C3E-7320-9EC69867CE19}"/>
              </a:ext>
            </a:extLst>
          </p:cNvPr>
          <p:cNvSpPr txBox="1"/>
          <p:nvPr/>
        </p:nvSpPr>
        <p:spPr>
          <a:xfrm>
            <a:off x="5671537" y="3192401"/>
            <a:ext cx="6013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(</a:t>
            </a:r>
            <a:r>
              <a:rPr lang="tr-TR" sz="2400" b="1" dirty="0">
                <a:solidFill>
                  <a:srgbClr val="FF0000"/>
                </a:solidFill>
              </a:rPr>
              <a:t>Arkadaşlarımı davet ed</a:t>
            </a:r>
            <a:r>
              <a:rPr lang="tr-TR" sz="2400" b="1" dirty="0"/>
              <a:t>ebilir miyim?)</a:t>
            </a:r>
          </a:p>
        </p:txBody>
      </p:sp>
      <p:sp>
        <p:nvSpPr>
          <p:cNvPr id="13" name="Dikdörtgen 12">
            <a:extLst>
              <a:ext uri="{FF2B5EF4-FFF2-40B4-BE49-F238E27FC236}">
                <a16:creationId xmlns:a16="http://schemas.microsoft.com/office/drawing/2014/main" id="{6C521A58-128A-E240-7B09-CCA40F9C9379}"/>
              </a:ext>
            </a:extLst>
          </p:cNvPr>
          <p:cNvSpPr/>
          <p:nvPr/>
        </p:nvSpPr>
        <p:spPr>
          <a:xfrm>
            <a:off x="237423" y="3674416"/>
            <a:ext cx="5858577" cy="76002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chemeClr val="tx1"/>
                </a:solidFill>
              </a:rPr>
              <a:t>ACCEPTING (KABUL ETMEK)</a:t>
            </a:r>
          </a:p>
        </p:txBody>
      </p:sp>
      <p:sp>
        <p:nvSpPr>
          <p:cNvPr id="14" name="Dikdörtgen 13">
            <a:extLst>
              <a:ext uri="{FF2B5EF4-FFF2-40B4-BE49-F238E27FC236}">
                <a16:creationId xmlns:a16="http://schemas.microsoft.com/office/drawing/2014/main" id="{8D976DEA-EE08-37B5-2FA1-3B4053E16A2F}"/>
              </a:ext>
            </a:extLst>
          </p:cNvPr>
          <p:cNvSpPr/>
          <p:nvPr/>
        </p:nvSpPr>
        <p:spPr>
          <a:xfrm>
            <a:off x="6096000" y="3674416"/>
            <a:ext cx="5858577" cy="760021"/>
          </a:xfrm>
          <a:prstGeom prst="rect">
            <a:avLst/>
          </a:prstGeom>
          <a:solidFill>
            <a:srgbClr val="FF2F2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800" b="1" dirty="0">
                <a:solidFill>
                  <a:schemeClr val="tx1"/>
                </a:solidFill>
              </a:rPr>
              <a:t>REFUSING (REDDETMEK)</a:t>
            </a:r>
          </a:p>
        </p:txBody>
      </p:sp>
      <p:cxnSp>
        <p:nvCxnSpPr>
          <p:cNvPr id="15" name="Düz Bağlayıcı 14">
            <a:extLst>
              <a:ext uri="{FF2B5EF4-FFF2-40B4-BE49-F238E27FC236}">
                <a16:creationId xmlns:a16="http://schemas.microsoft.com/office/drawing/2014/main" id="{6273E188-78EC-378A-5E0C-6AD987DE35E5}"/>
              </a:ext>
            </a:extLst>
          </p:cNvPr>
          <p:cNvCxnSpPr>
            <a:stCxn id="14" idx="1"/>
          </p:cNvCxnSpPr>
          <p:nvPr/>
        </p:nvCxnSpPr>
        <p:spPr>
          <a:xfrm>
            <a:off x="6096000" y="4054427"/>
            <a:ext cx="0" cy="263896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DA16FC5E-4FDA-42BC-6215-81F56A949AA4}"/>
              </a:ext>
            </a:extLst>
          </p:cNvPr>
          <p:cNvSpPr txBox="1"/>
          <p:nvPr/>
        </p:nvSpPr>
        <p:spPr>
          <a:xfrm>
            <a:off x="394378" y="4552712"/>
            <a:ext cx="2036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400" b="1" dirty="0" err="1">
                <a:solidFill>
                  <a:srgbClr val="08921F"/>
                </a:solidFill>
              </a:rPr>
              <a:t>Yes</a:t>
            </a:r>
            <a:r>
              <a:rPr lang="tr-TR" sz="2400" b="1" dirty="0">
                <a:solidFill>
                  <a:srgbClr val="08921F"/>
                </a:solidFill>
              </a:rPr>
              <a:t>, </a:t>
            </a:r>
            <a:r>
              <a:rPr lang="tr-TR" sz="2400" b="1" dirty="0" err="1">
                <a:solidFill>
                  <a:srgbClr val="08921F"/>
                </a:solidFill>
              </a:rPr>
              <a:t>you</a:t>
            </a:r>
            <a:r>
              <a:rPr lang="tr-TR" sz="2400" b="1" dirty="0">
                <a:solidFill>
                  <a:srgbClr val="08921F"/>
                </a:solidFill>
              </a:rPr>
              <a:t> can.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244E5637-DF39-A796-DDCF-DA1E1C229104}"/>
              </a:ext>
            </a:extLst>
          </p:cNvPr>
          <p:cNvSpPr txBox="1"/>
          <p:nvPr/>
        </p:nvSpPr>
        <p:spPr>
          <a:xfrm>
            <a:off x="394378" y="4998104"/>
            <a:ext cx="2036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400" b="1" dirty="0" err="1">
                <a:solidFill>
                  <a:srgbClr val="08921F"/>
                </a:solidFill>
              </a:rPr>
              <a:t>Alright</a:t>
            </a:r>
            <a:r>
              <a:rPr lang="tr-TR" sz="2400" b="1" dirty="0">
                <a:solidFill>
                  <a:srgbClr val="08921F"/>
                </a:solidFill>
              </a:rPr>
              <a:t>.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B935B822-FFB5-C919-ACAD-30E0969CCC05}"/>
              </a:ext>
            </a:extLst>
          </p:cNvPr>
          <p:cNvSpPr txBox="1"/>
          <p:nvPr/>
        </p:nvSpPr>
        <p:spPr>
          <a:xfrm>
            <a:off x="394378" y="5429889"/>
            <a:ext cx="2036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400" b="1" dirty="0">
                <a:solidFill>
                  <a:srgbClr val="08921F"/>
                </a:solidFill>
              </a:rPr>
              <a:t>Of </a:t>
            </a:r>
            <a:r>
              <a:rPr lang="tr-TR" sz="2400" b="1" dirty="0" err="1">
                <a:solidFill>
                  <a:srgbClr val="08921F"/>
                </a:solidFill>
              </a:rPr>
              <a:t>course</a:t>
            </a:r>
            <a:r>
              <a:rPr lang="tr-TR" sz="2400" b="1" dirty="0">
                <a:solidFill>
                  <a:srgbClr val="08921F"/>
                </a:solidFill>
              </a:rPr>
              <a:t>.</a:t>
            </a: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C74D3992-0BB1-0AE3-2525-F133C3B67FEE}"/>
              </a:ext>
            </a:extLst>
          </p:cNvPr>
          <p:cNvSpPr txBox="1"/>
          <p:nvPr/>
        </p:nvSpPr>
        <p:spPr>
          <a:xfrm>
            <a:off x="394378" y="5905161"/>
            <a:ext cx="2036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400" b="1" dirty="0">
                <a:solidFill>
                  <a:srgbClr val="08921F"/>
                </a:solidFill>
              </a:rPr>
              <a:t>Sure.</a:t>
            </a:r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C996492A-C70A-D7D0-8A1C-D61E2DC87929}"/>
              </a:ext>
            </a:extLst>
          </p:cNvPr>
          <p:cNvSpPr txBox="1"/>
          <p:nvPr/>
        </p:nvSpPr>
        <p:spPr>
          <a:xfrm>
            <a:off x="2410127" y="4549437"/>
            <a:ext cx="4600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(Evet yapabilirsin)</a:t>
            </a:r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395590AE-C38D-DF28-1DCE-E5327B1167F4}"/>
              </a:ext>
            </a:extLst>
          </p:cNvPr>
          <p:cNvSpPr txBox="1"/>
          <p:nvPr/>
        </p:nvSpPr>
        <p:spPr>
          <a:xfrm>
            <a:off x="2410127" y="4988026"/>
            <a:ext cx="4600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(Tamam)</a:t>
            </a: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9087765B-9579-C200-E02E-B208F32F2F0E}"/>
              </a:ext>
            </a:extLst>
          </p:cNvPr>
          <p:cNvSpPr txBox="1"/>
          <p:nvPr/>
        </p:nvSpPr>
        <p:spPr>
          <a:xfrm>
            <a:off x="2430758" y="5434751"/>
            <a:ext cx="4600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(Elbette)</a:t>
            </a:r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0FA81D54-CC13-448E-EFEB-C2B7886B7E10}"/>
              </a:ext>
            </a:extLst>
          </p:cNvPr>
          <p:cNvSpPr txBox="1"/>
          <p:nvPr/>
        </p:nvSpPr>
        <p:spPr>
          <a:xfrm>
            <a:off x="2451389" y="5881476"/>
            <a:ext cx="4600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(Tabi ki)</a:t>
            </a:r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1D42B4DB-1AE7-9AE4-C9E4-A3130493C069}"/>
              </a:ext>
            </a:extLst>
          </p:cNvPr>
          <p:cNvSpPr txBox="1"/>
          <p:nvPr/>
        </p:nvSpPr>
        <p:spPr>
          <a:xfrm>
            <a:off x="5326602" y="4749015"/>
            <a:ext cx="3089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400" b="1" dirty="0" err="1">
                <a:solidFill>
                  <a:srgbClr val="FF0000"/>
                </a:solidFill>
              </a:rPr>
              <a:t>Sorry</a:t>
            </a:r>
            <a:r>
              <a:rPr lang="tr-TR" sz="2400" b="1" dirty="0">
                <a:solidFill>
                  <a:srgbClr val="FF0000"/>
                </a:solidFill>
              </a:rPr>
              <a:t>, </a:t>
            </a:r>
            <a:r>
              <a:rPr lang="tr-TR" sz="2400" b="1" dirty="0" err="1">
                <a:solidFill>
                  <a:srgbClr val="FF0000"/>
                </a:solidFill>
              </a:rPr>
              <a:t>you</a:t>
            </a:r>
            <a:r>
              <a:rPr lang="tr-TR" sz="2400" b="1" dirty="0">
                <a:solidFill>
                  <a:srgbClr val="FF0000"/>
                </a:solidFill>
              </a:rPr>
              <a:t> </a:t>
            </a:r>
            <a:r>
              <a:rPr lang="tr-TR" sz="2400" b="1" dirty="0" err="1">
                <a:solidFill>
                  <a:srgbClr val="FF0000"/>
                </a:solidFill>
              </a:rPr>
              <a:t>can’t</a:t>
            </a:r>
            <a:r>
              <a:rPr lang="tr-TR" sz="24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965B23D7-612B-E583-071D-6A326C579DE7}"/>
              </a:ext>
            </a:extLst>
          </p:cNvPr>
          <p:cNvSpPr txBox="1"/>
          <p:nvPr/>
        </p:nvSpPr>
        <p:spPr>
          <a:xfrm>
            <a:off x="5486400" y="5194407"/>
            <a:ext cx="2929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400" b="1" dirty="0">
                <a:solidFill>
                  <a:srgbClr val="FF0000"/>
                </a:solidFill>
              </a:rPr>
              <a:t>No, </a:t>
            </a:r>
            <a:r>
              <a:rPr lang="tr-TR" sz="2400" b="1" dirty="0" err="1">
                <a:solidFill>
                  <a:srgbClr val="FF0000"/>
                </a:solidFill>
              </a:rPr>
              <a:t>you</a:t>
            </a:r>
            <a:r>
              <a:rPr lang="tr-TR" sz="2400" b="1" dirty="0">
                <a:solidFill>
                  <a:srgbClr val="FF0000"/>
                </a:solidFill>
              </a:rPr>
              <a:t> </a:t>
            </a:r>
            <a:r>
              <a:rPr lang="tr-TR" sz="2400" b="1" dirty="0" err="1">
                <a:solidFill>
                  <a:srgbClr val="FF0000"/>
                </a:solidFill>
              </a:rPr>
              <a:t>can’t</a:t>
            </a:r>
            <a:r>
              <a:rPr lang="tr-TR" sz="24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3E5D51C4-D025-D779-728E-CD065623DF71}"/>
              </a:ext>
            </a:extLst>
          </p:cNvPr>
          <p:cNvSpPr txBox="1"/>
          <p:nvPr/>
        </p:nvSpPr>
        <p:spPr>
          <a:xfrm>
            <a:off x="5326602" y="5626192"/>
            <a:ext cx="3089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400" b="1" dirty="0" err="1">
                <a:solidFill>
                  <a:srgbClr val="FF0000"/>
                </a:solidFill>
              </a:rPr>
              <a:t>Sorry</a:t>
            </a:r>
            <a:r>
              <a:rPr lang="tr-TR" sz="2400" b="1" dirty="0">
                <a:solidFill>
                  <a:srgbClr val="FF0000"/>
                </a:solidFill>
              </a:rPr>
              <a:t>, not </a:t>
            </a:r>
            <a:r>
              <a:rPr lang="tr-TR" sz="2400" b="1" dirty="0" err="1">
                <a:solidFill>
                  <a:srgbClr val="FF0000"/>
                </a:solidFill>
              </a:rPr>
              <a:t>now</a:t>
            </a:r>
            <a:r>
              <a:rPr lang="tr-TR" sz="24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27" name="Metin kutusu 26">
            <a:extLst>
              <a:ext uri="{FF2B5EF4-FFF2-40B4-BE49-F238E27FC236}">
                <a16:creationId xmlns:a16="http://schemas.microsoft.com/office/drawing/2014/main" id="{07DA98FD-75F1-3ECA-974B-FA577ED10F22}"/>
              </a:ext>
            </a:extLst>
          </p:cNvPr>
          <p:cNvSpPr txBox="1"/>
          <p:nvPr/>
        </p:nvSpPr>
        <p:spPr>
          <a:xfrm>
            <a:off x="8334544" y="4762622"/>
            <a:ext cx="4600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(Üzgünüm, yapmazsın)</a:t>
            </a:r>
          </a:p>
        </p:txBody>
      </p:sp>
      <p:sp>
        <p:nvSpPr>
          <p:cNvPr id="28" name="Metin kutusu 27">
            <a:extLst>
              <a:ext uri="{FF2B5EF4-FFF2-40B4-BE49-F238E27FC236}">
                <a16:creationId xmlns:a16="http://schemas.microsoft.com/office/drawing/2014/main" id="{93B41154-A980-FFFA-5DF3-58D9187DDF2A}"/>
              </a:ext>
            </a:extLst>
          </p:cNvPr>
          <p:cNvSpPr txBox="1"/>
          <p:nvPr/>
        </p:nvSpPr>
        <p:spPr>
          <a:xfrm>
            <a:off x="8355175" y="5209347"/>
            <a:ext cx="4600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(Hayır, yapamazsın)</a:t>
            </a:r>
          </a:p>
        </p:txBody>
      </p:sp>
      <p:sp>
        <p:nvSpPr>
          <p:cNvPr id="29" name="Metin kutusu 28">
            <a:extLst>
              <a:ext uri="{FF2B5EF4-FFF2-40B4-BE49-F238E27FC236}">
                <a16:creationId xmlns:a16="http://schemas.microsoft.com/office/drawing/2014/main" id="{023C57AD-0CE7-48CD-821C-387904AA0A5B}"/>
              </a:ext>
            </a:extLst>
          </p:cNvPr>
          <p:cNvSpPr txBox="1"/>
          <p:nvPr/>
        </p:nvSpPr>
        <p:spPr>
          <a:xfrm>
            <a:off x="8375806" y="5656072"/>
            <a:ext cx="4600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(Üzgünüm şimdi olmaz)</a:t>
            </a:r>
          </a:p>
        </p:txBody>
      </p:sp>
    </p:spTree>
    <p:extLst>
      <p:ext uri="{BB962C8B-B14F-4D97-AF65-F5344CB8AC3E}">
        <p14:creationId xmlns:p14="http://schemas.microsoft.com/office/powerpoint/2010/main" val="379362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41FFCFA0-D291-EA6D-33FE-3767267D8967}"/>
              </a:ext>
            </a:extLst>
          </p:cNvPr>
          <p:cNvSpPr txBox="1"/>
          <p:nvPr/>
        </p:nvSpPr>
        <p:spPr>
          <a:xfrm>
            <a:off x="872429" y="0"/>
            <a:ext cx="9353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 err="1"/>
              <a:t>Must</a:t>
            </a:r>
            <a:r>
              <a:rPr lang="tr-TR" sz="4400" b="1" dirty="0"/>
              <a:t> / </a:t>
            </a:r>
            <a:r>
              <a:rPr lang="tr-TR" sz="4400" b="1" dirty="0" err="1"/>
              <a:t>Mustn’t</a:t>
            </a:r>
            <a:endParaRPr lang="tr-TR" sz="1200" b="1" dirty="0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D0902513-88A2-69E9-C2ED-274AD303614F}"/>
              </a:ext>
            </a:extLst>
          </p:cNvPr>
          <p:cNvSpPr txBox="1"/>
          <p:nvPr/>
        </p:nvSpPr>
        <p:spPr>
          <a:xfrm>
            <a:off x="872429" y="584775"/>
            <a:ext cx="9353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(Zorunluluk Yapıları)</a:t>
            </a:r>
            <a:endParaRPr lang="tr-TR" sz="700" b="1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A441C838-80AD-E4BF-4273-F5E9C0E4D2C9}"/>
              </a:ext>
            </a:extLst>
          </p:cNvPr>
          <p:cNvSpPr txBox="1"/>
          <p:nvPr/>
        </p:nvSpPr>
        <p:spPr>
          <a:xfrm>
            <a:off x="797499" y="984885"/>
            <a:ext cx="105970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/>
              <a:t>Zorunluluk ifade ederken «</a:t>
            </a:r>
            <a:r>
              <a:rPr lang="tr-TR" sz="2000" b="1" dirty="0" err="1"/>
              <a:t>must</a:t>
            </a:r>
            <a:r>
              <a:rPr lang="tr-TR" sz="2000" b="1" dirty="0"/>
              <a:t>» yardımcı fiilini kullanırız. Türkçeye </a:t>
            </a:r>
            <a:r>
              <a:rPr lang="tr-TR" sz="2000" b="1" dirty="0">
                <a:solidFill>
                  <a:srgbClr val="FF0000"/>
                </a:solidFill>
              </a:rPr>
              <a:t>( -</a:t>
            </a:r>
            <a:r>
              <a:rPr lang="tr-TR" sz="2000" b="1" dirty="0" err="1">
                <a:solidFill>
                  <a:srgbClr val="FF0000"/>
                </a:solidFill>
              </a:rPr>
              <a:t>meli</a:t>
            </a:r>
            <a:r>
              <a:rPr lang="tr-TR" sz="2000" b="1" dirty="0">
                <a:solidFill>
                  <a:srgbClr val="FF0000"/>
                </a:solidFill>
              </a:rPr>
              <a:t> / -malı ) </a:t>
            </a:r>
            <a:r>
              <a:rPr lang="tr-TR" sz="2000" b="1" dirty="0"/>
              <a:t>eki olarak çevrilir.</a:t>
            </a:r>
          </a:p>
        </p:txBody>
      </p:sp>
      <p:sp>
        <p:nvSpPr>
          <p:cNvPr id="5" name="Yıldız: 5 Nokta 4">
            <a:extLst>
              <a:ext uri="{FF2B5EF4-FFF2-40B4-BE49-F238E27FC236}">
                <a16:creationId xmlns:a16="http://schemas.microsoft.com/office/drawing/2014/main" id="{C0F498D8-919C-D05E-D220-BCBC320E91A5}"/>
              </a:ext>
            </a:extLst>
          </p:cNvPr>
          <p:cNvSpPr/>
          <p:nvPr/>
        </p:nvSpPr>
        <p:spPr>
          <a:xfrm rot="1028197">
            <a:off x="341127" y="1033241"/>
            <a:ext cx="483079" cy="400110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3CF14433-7A77-6575-EDCA-645CCB66AD31}"/>
              </a:ext>
            </a:extLst>
          </p:cNvPr>
          <p:cNvSpPr txBox="1"/>
          <p:nvPr/>
        </p:nvSpPr>
        <p:spPr>
          <a:xfrm>
            <a:off x="-239772" y="1909417"/>
            <a:ext cx="6952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>
              <a:buFont typeface="Wingdings" panose="05000000000000000000" pitchFamily="2" charset="2"/>
              <a:buChar char="Ø"/>
            </a:pPr>
            <a:r>
              <a:rPr lang="tr-TR" sz="2000" b="1" dirty="0"/>
              <a:t>I </a:t>
            </a:r>
            <a:r>
              <a:rPr lang="tr-TR" sz="2000" b="1" dirty="0" err="1"/>
              <a:t>have</a:t>
            </a:r>
            <a:r>
              <a:rPr lang="tr-TR" sz="2000" b="1" dirty="0"/>
              <a:t> an English </a:t>
            </a:r>
            <a:r>
              <a:rPr lang="tr-TR" sz="2000" b="1" dirty="0" err="1"/>
              <a:t>homework</a:t>
            </a:r>
            <a:r>
              <a:rPr lang="tr-TR" sz="2000" b="1" dirty="0"/>
              <a:t> </a:t>
            </a:r>
            <a:r>
              <a:rPr lang="tr-TR" sz="2000" b="1" dirty="0" err="1"/>
              <a:t>for</a:t>
            </a:r>
            <a:r>
              <a:rPr lang="tr-TR" sz="2000" b="1" dirty="0"/>
              <a:t> </a:t>
            </a:r>
            <a:r>
              <a:rPr lang="tr-TR" sz="2000" b="1" dirty="0" err="1"/>
              <a:t>tomorrow</a:t>
            </a:r>
            <a:r>
              <a:rPr lang="tr-TR" sz="2000" b="1" dirty="0"/>
              <a:t>. I </a:t>
            </a:r>
            <a:r>
              <a:rPr lang="tr-TR" sz="2000" b="1" dirty="0" err="1">
                <a:solidFill>
                  <a:srgbClr val="FF0000"/>
                </a:solidFill>
              </a:rPr>
              <a:t>must</a:t>
            </a:r>
            <a:r>
              <a:rPr lang="tr-TR" sz="2000" b="1" dirty="0"/>
              <a:t> do it.</a:t>
            </a:r>
            <a:endParaRPr lang="tr-TR" sz="2400" b="1" dirty="0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31594867-EA25-56D4-D996-98F5437F6AC9}"/>
              </a:ext>
            </a:extLst>
          </p:cNvPr>
          <p:cNvSpPr txBox="1"/>
          <p:nvPr/>
        </p:nvSpPr>
        <p:spPr>
          <a:xfrm>
            <a:off x="6713203" y="1909417"/>
            <a:ext cx="5277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/>
              <a:t>(Yarına İngilizce ödevim var. Onu yap</a:t>
            </a:r>
            <a:r>
              <a:rPr lang="tr-TR" sz="2000" b="1" dirty="0">
                <a:solidFill>
                  <a:srgbClr val="FF0000"/>
                </a:solidFill>
              </a:rPr>
              <a:t>malı</a:t>
            </a:r>
            <a:r>
              <a:rPr lang="tr-TR" sz="2000" b="1" dirty="0"/>
              <a:t>yım.)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72212AAE-D218-8309-F226-6D8B76649FEB}"/>
              </a:ext>
            </a:extLst>
          </p:cNvPr>
          <p:cNvSpPr txBox="1"/>
          <p:nvPr/>
        </p:nvSpPr>
        <p:spPr>
          <a:xfrm>
            <a:off x="-1162798" y="2523249"/>
            <a:ext cx="6952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>
              <a:buFont typeface="Wingdings" panose="05000000000000000000" pitchFamily="2" charset="2"/>
              <a:buChar char="Ø"/>
            </a:pPr>
            <a:r>
              <a:rPr lang="tr-TR" sz="2000" b="1" dirty="0"/>
              <a:t> I </a:t>
            </a:r>
            <a:r>
              <a:rPr lang="tr-TR" sz="2000" b="1" dirty="0" err="1">
                <a:solidFill>
                  <a:srgbClr val="FF0000"/>
                </a:solidFill>
              </a:rPr>
              <a:t>must</a:t>
            </a:r>
            <a:r>
              <a:rPr lang="tr-TR" sz="2000" b="1" dirty="0"/>
              <a:t> buy a </a:t>
            </a:r>
            <a:r>
              <a:rPr lang="tr-TR" sz="2000" b="1" dirty="0" err="1"/>
              <a:t>gift</a:t>
            </a:r>
            <a:r>
              <a:rPr lang="tr-TR" sz="2000" b="1" dirty="0"/>
              <a:t> </a:t>
            </a:r>
            <a:r>
              <a:rPr lang="tr-TR" sz="2000" b="1" dirty="0" err="1"/>
              <a:t>for</a:t>
            </a:r>
            <a:r>
              <a:rPr lang="tr-TR" sz="2000" b="1" dirty="0"/>
              <a:t> </a:t>
            </a:r>
            <a:r>
              <a:rPr lang="tr-TR" sz="2000" b="1" dirty="0" err="1"/>
              <a:t>my</a:t>
            </a:r>
            <a:r>
              <a:rPr lang="tr-TR" sz="2000" b="1" dirty="0"/>
              <a:t> </a:t>
            </a:r>
            <a:r>
              <a:rPr lang="tr-TR" sz="2000" b="1" dirty="0" err="1"/>
              <a:t>friend</a:t>
            </a:r>
            <a:r>
              <a:rPr lang="tr-TR" sz="2000" b="1" dirty="0"/>
              <a:t>.</a:t>
            </a:r>
            <a:endParaRPr lang="tr-TR" sz="2400" b="1" dirty="0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EB70FD03-8FCB-8885-1B7B-165476976D76}"/>
              </a:ext>
            </a:extLst>
          </p:cNvPr>
          <p:cNvSpPr txBox="1"/>
          <p:nvPr/>
        </p:nvSpPr>
        <p:spPr>
          <a:xfrm>
            <a:off x="5712539" y="2523249"/>
            <a:ext cx="5277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/>
              <a:t>(Arkadaşım için bir hediye satın al</a:t>
            </a:r>
            <a:r>
              <a:rPr lang="tr-TR" sz="2000" b="1" dirty="0">
                <a:solidFill>
                  <a:srgbClr val="FF0000"/>
                </a:solidFill>
              </a:rPr>
              <a:t>malı</a:t>
            </a:r>
            <a:r>
              <a:rPr lang="tr-TR" sz="2000" b="1" dirty="0"/>
              <a:t>yım.)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EFE40762-40AC-E667-EB1B-6AA082FE7677}"/>
              </a:ext>
            </a:extLst>
          </p:cNvPr>
          <p:cNvSpPr txBox="1"/>
          <p:nvPr/>
        </p:nvSpPr>
        <p:spPr>
          <a:xfrm>
            <a:off x="-1162798" y="3139388"/>
            <a:ext cx="6952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>
              <a:buFont typeface="Wingdings" panose="05000000000000000000" pitchFamily="2" charset="2"/>
              <a:buChar char="Ø"/>
            </a:pPr>
            <a:r>
              <a:rPr lang="tr-TR" sz="2000" b="1" dirty="0"/>
              <a:t> I </a:t>
            </a:r>
            <a:r>
              <a:rPr lang="tr-TR" sz="2000" b="1" dirty="0" err="1"/>
              <a:t>have</a:t>
            </a:r>
            <a:r>
              <a:rPr lang="tr-TR" sz="2000" b="1" dirty="0"/>
              <a:t> a Math </a:t>
            </a:r>
            <a:r>
              <a:rPr lang="tr-TR" sz="2000" b="1" dirty="0" err="1"/>
              <a:t>exam</a:t>
            </a:r>
            <a:r>
              <a:rPr lang="tr-TR" sz="2000" b="1" dirty="0"/>
              <a:t>, I </a:t>
            </a:r>
            <a:r>
              <a:rPr lang="tr-TR" sz="2000" b="1" dirty="0" err="1">
                <a:solidFill>
                  <a:srgbClr val="FF0000"/>
                </a:solidFill>
              </a:rPr>
              <a:t>must</a:t>
            </a:r>
            <a:r>
              <a:rPr lang="tr-TR" sz="2000" b="1" dirty="0"/>
              <a:t> </a:t>
            </a:r>
            <a:r>
              <a:rPr lang="tr-TR" sz="2000" b="1" dirty="0" err="1"/>
              <a:t>study</a:t>
            </a:r>
            <a:r>
              <a:rPr lang="tr-TR" sz="2000" b="1" dirty="0"/>
              <a:t>.</a:t>
            </a:r>
            <a:endParaRPr lang="tr-TR" sz="2400" b="1" dirty="0"/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2C913295-F171-D465-0445-8A9A3B73E4DC}"/>
              </a:ext>
            </a:extLst>
          </p:cNvPr>
          <p:cNvSpPr txBox="1"/>
          <p:nvPr/>
        </p:nvSpPr>
        <p:spPr>
          <a:xfrm>
            <a:off x="5712539" y="3139388"/>
            <a:ext cx="5277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/>
              <a:t>(Matematik sınavım var, ders çalış</a:t>
            </a:r>
            <a:r>
              <a:rPr lang="tr-TR" sz="2000" b="1" dirty="0">
                <a:solidFill>
                  <a:srgbClr val="FF0000"/>
                </a:solidFill>
              </a:rPr>
              <a:t>malı</a:t>
            </a:r>
            <a:r>
              <a:rPr lang="tr-TR" sz="2000" b="1" dirty="0"/>
              <a:t>yım.)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303E69D4-F92A-B792-3668-0F213B88F58A}"/>
              </a:ext>
            </a:extLst>
          </p:cNvPr>
          <p:cNvSpPr txBox="1"/>
          <p:nvPr/>
        </p:nvSpPr>
        <p:spPr>
          <a:xfrm>
            <a:off x="642926" y="3788559"/>
            <a:ext cx="105970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/>
              <a:t>Bir şeyi yapmamız yasak ise «</a:t>
            </a:r>
            <a:r>
              <a:rPr lang="tr-TR" sz="2000" b="1" dirty="0" err="1"/>
              <a:t>mustn’t</a:t>
            </a:r>
            <a:r>
              <a:rPr lang="tr-TR" sz="2000" b="1" dirty="0"/>
              <a:t>» yapısı kullanılır. Türkçeye </a:t>
            </a:r>
            <a:r>
              <a:rPr lang="tr-TR" sz="2000" b="1" dirty="0">
                <a:solidFill>
                  <a:srgbClr val="FF0000"/>
                </a:solidFill>
              </a:rPr>
              <a:t>( -mamalı ) </a:t>
            </a:r>
            <a:r>
              <a:rPr lang="tr-TR" sz="2000" b="1" dirty="0"/>
              <a:t>eki olarak çevrilir.</a:t>
            </a:r>
          </a:p>
        </p:txBody>
      </p:sp>
      <p:sp>
        <p:nvSpPr>
          <p:cNvPr id="13" name="Yıldız: 5 Nokta 12">
            <a:extLst>
              <a:ext uri="{FF2B5EF4-FFF2-40B4-BE49-F238E27FC236}">
                <a16:creationId xmlns:a16="http://schemas.microsoft.com/office/drawing/2014/main" id="{854E7B14-C067-08F0-3764-85FE6A399EB6}"/>
              </a:ext>
            </a:extLst>
          </p:cNvPr>
          <p:cNvSpPr/>
          <p:nvPr/>
        </p:nvSpPr>
        <p:spPr>
          <a:xfrm rot="1028197">
            <a:off x="186554" y="3836915"/>
            <a:ext cx="483079" cy="400110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67EA93C5-8258-19E2-1A4F-6E40F792A7AF}"/>
              </a:ext>
            </a:extLst>
          </p:cNvPr>
          <p:cNvSpPr txBox="1"/>
          <p:nvPr/>
        </p:nvSpPr>
        <p:spPr>
          <a:xfrm>
            <a:off x="-2233170" y="4578868"/>
            <a:ext cx="6952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>
              <a:buFont typeface="Wingdings" panose="05000000000000000000" pitchFamily="2" charset="2"/>
              <a:buChar char="Ø"/>
            </a:pPr>
            <a:r>
              <a:rPr lang="tr-TR" sz="2000" b="1" dirty="0" err="1"/>
              <a:t>You</a:t>
            </a:r>
            <a:r>
              <a:rPr lang="tr-TR" sz="2000" b="1" dirty="0"/>
              <a:t> </a:t>
            </a:r>
            <a:r>
              <a:rPr lang="tr-TR" sz="2000" b="1" dirty="0" err="1">
                <a:solidFill>
                  <a:srgbClr val="FF0000"/>
                </a:solidFill>
              </a:rPr>
              <a:t>mustn’t</a:t>
            </a:r>
            <a:r>
              <a:rPr lang="tr-TR" sz="2000" b="1" dirty="0"/>
              <a:t> </a:t>
            </a:r>
            <a:r>
              <a:rPr lang="tr-TR" sz="2000" b="1" dirty="0" err="1"/>
              <a:t>swim</a:t>
            </a:r>
            <a:r>
              <a:rPr lang="tr-TR" sz="2000" b="1" dirty="0"/>
              <a:t> in </a:t>
            </a:r>
            <a:r>
              <a:rPr lang="tr-TR" sz="2000" b="1" dirty="0" err="1"/>
              <a:t>the</a:t>
            </a:r>
            <a:r>
              <a:rPr lang="tr-TR" sz="2000" b="1" dirty="0"/>
              <a:t> </a:t>
            </a:r>
            <a:r>
              <a:rPr lang="tr-TR" sz="2000" b="1" dirty="0" err="1"/>
              <a:t>river</a:t>
            </a:r>
            <a:r>
              <a:rPr lang="tr-TR" sz="2000" b="1" dirty="0"/>
              <a:t>.</a:t>
            </a:r>
            <a:endParaRPr lang="tr-TR" sz="2400" b="1" dirty="0"/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BA759D73-8D28-C285-C73A-FA60DF9E7B85}"/>
              </a:ext>
            </a:extLst>
          </p:cNvPr>
          <p:cNvSpPr txBox="1"/>
          <p:nvPr/>
        </p:nvSpPr>
        <p:spPr>
          <a:xfrm>
            <a:off x="4719805" y="4578868"/>
            <a:ext cx="5277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/>
              <a:t>(Nehirde yüzmemelisin.)</a:t>
            </a:r>
          </a:p>
        </p:txBody>
      </p:sp>
    </p:spTree>
    <p:extLst>
      <p:ext uri="{BB962C8B-B14F-4D97-AF65-F5344CB8AC3E}">
        <p14:creationId xmlns:p14="http://schemas.microsoft.com/office/powerpoint/2010/main" val="415357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4" grpId="0"/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AEEB4A20-B48A-8DB8-21F5-E8FF7DA5BBBA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https://www.egetolgayaltinay.com/lessons/188</a:t>
            </a:r>
            <a:r>
              <a:rPr lang="tr-TR" sz="2400" b="1" i="1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8C5FF6BE-BCAA-E4B1-AAC8-B0095F446C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598">
            <a:off x="8284478" y="3244443"/>
            <a:ext cx="29718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4569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3C399F3A-C567-3EE6-A814-A1F296A335D1}"/>
              </a:ext>
            </a:extLst>
          </p:cNvPr>
          <p:cNvSpPr txBox="1"/>
          <p:nvPr/>
        </p:nvSpPr>
        <p:spPr>
          <a:xfrm>
            <a:off x="2800879" y="6041474"/>
            <a:ext cx="8064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i="1" dirty="0"/>
              <a:t>Diğer oyunlara yukarıdaki linklerden ulaşabilirsiniz.</a:t>
            </a:r>
          </a:p>
          <a:p>
            <a:endParaRPr lang="tr-TR" sz="2400" b="1" i="1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831316C2-3B02-DB80-EE47-98CD0E7D355F}"/>
              </a:ext>
            </a:extLst>
          </p:cNvPr>
          <p:cNvSpPr txBox="1"/>
          <p:nvPr/>
        </p:nvSpPr>
        <p:spPr>
          <a:xfrm>
            <a:off x="3972975" y="6456973"/>
            <a:ext cx="4052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www.egetolgayaltinay.com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00103F06-E36C-A1FD-F044-E0C4216CA019}"/>
              </a:ext>
            </a:extLst>
          </p:cNvPr>
          <p:cNvSpPr txBox="1"/>
          <p:nvPr/>
        </p:nvSpPr>
        <p:spPr>
          <a:xfrm>
            <a:off x="382439" y="2922918"/>
            <a:ext cx="3233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hlinkClick r:id="rId3"/>
              </a:rPr>
              <a:t>https://www.egetolgayaltinay.com/lessons/184</a:t>
            </a:r>
            <a:r>
              <a:rPr lang="tr-TR" sz="2000" b="1" dirty="0"/>
              <a:t> 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4BFEFADC-48E0-EA3F-053E-7457EA4C76EB}"/>
              </a:ext>
            </a:extLst>
          </p:cNvPr>
          <p:cNvSpPr txBox="1"/>
          <p:nvPr/>
        </p:nvSpPr>
        <p:spPr>
          <a:xfrm>
            <a:off x="4382359" y="5333588"/>
            <a:ext cx="3233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hlinkClick r:id="rId4"/>
              </a:rPr>
              <a:t>https://www.egetolgayaltinay.com/lessons/183</a:t>
            </a:r>
            <a:r>
              <a:rPr lang="tr-TR" sz="2000" b="1" dirty="0"/>
              <a:t> 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371D0E67-ABC3-2429-2606-97FA9F122F78}"/>
              </a:ext>
            </a:extLst>
          </p:cNvPr>
          <p:cNvSpPr txBox="1"/>
          <p:nvPr/>
        </p:nvSpPr>
        <p:spPr>
          <a:xfrm>
            <a:off x="8576095" y="2922918"/>
            <a:ext cx="3233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hlinkClick r:id="rId5"/>
              </a:rPr>
              <a:t>https://www.egetolgayaltinay.com/lessons/182</a:t>
            </a:r>
            <a:r>
              <a:rPr lang="tr-TR" sz="2000" b="1" dirty="0"/>
              <a:t> </a:t>
            </a:r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5E1EF65B-D734-8500-35D4-2B64370BC2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23" y="119543"/>
            <a:ext cx="2933700" cy="2743200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1E985414-B13A-CD8C-7D3F-937DB330BB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101" y="2590388"/>
            <a:ext cx="2905125" cy="2743200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489650B3-6DD0-55C8-D1B4-A433F6D76D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095" y="132093"/>
            <a:ext cx="2981325" cy="279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4081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DF130AAF-FFD2-A643-DC0B-01931312FA64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Ünite sonu kelime oyununa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https://www.egetolgayaltinay.com/lessons/181</a:t>
            </a:r>
            <a:r>
              <a:rPr lang="tr-TR" sz="2400" b="1" i="1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1FE623AC-1AA1-437D-25EC-1DD0096AFE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4643">
            <a:off x="8542208" y="3332065"/>
            <a:ext cx="3311437" cy="312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6021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67DA7C7A-F58B-EB90-2CA6-10A3F204C8DE}"/>
              </a:ext>
            </a:extLst>
          </p:cNvPr>
          <p:cNvSpPr txBox="1"/>
          <p:nvPr/>
        </p:nvSpPr>
        <p:spPr>
          <a:xfrm>
            <a:off x="1627517" y="914400"/>
            <a:ext cx="893696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3800" b="1" dirty="0"/>
              <a:t>SAMPLE</a:t>
            </a:r>
          </a:p>
          <a:p>
            <a:r>
              <a:rPr lang="tr-TR" sz="13800" b="1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29651752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4EE49CCE-7179-E386-6EC7-320377C53A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070" y="1695800"/>
            <a:ext cx="6312344" cy="321176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BC275D0-18A1-BC54-E639-05D13C953CCE}"/>
              </a:ext>
            </a:extLst>
          </p:cNvPr>
          <p:cNvSpPr/>
          <p:nvPr/>
        </p:nvSpPr>
        <p:spPr>
          <a:xfrm>
            <a:off x="2684477" y="3034717"/>
            <a:ext cx="394283" cy="394283"/>
          </a:xfrm>
          <a:prstGeom prst="ellipse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8577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74A97789-C04C-29DF-D77B-F8C9AB1FE1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477" y="685013"/>
            <a:ext cx="5983186" cy="5351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E27C1C32-12D0-B27A-899A-3AE66DCAD21D}"/>
              </a:ext>
            </a:extLst>
          </p:cNvPr>
          <p:cNvSpPr/>
          <p:nvPr/>
        </p:nvSpPr>
        <p:spPr>
          <a:xfrm>
            <a:off x="2877424" y="5324912"/>
            <a:ext cx="394283" cy="394283"/>
          </a:xfrm>
          <a:prstGeom prst="ellipse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4498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8A47A81-7531-5FFA-8F85-1EDE96675A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350" y="1214437"/>
            <a:ext cx="6472015" cy="396157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507C840-2860-3AED-7391-3BE4BFCD9150}"/>
              </a:ext>
            </a:extLst>
          </p:cNvPr>
          <p:cNvSpPr/>
          <p:nvPr/>
        </p:nvSpPr>
        <p:spPr>
          <a:xfrm>
            <a:off x="2684477" y="3496112"/>
            <a:ext cx="394283" cy="394283"/>
          </a:xfrm>
          <a:prstGeom prst="ellipse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9824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48208478-9F08-22A3-E771-021B6EBB12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810" y="696330"/>
            <a:ext cx="6077519" cy="520681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44F9C2C3-79C7-4723-3016-3C97931FACA6}"/>
              </a:ext>
            </a:extLst>
          </p:cNvPr>
          <p:cNvSpPr/>
          <p:nvPr/>
        </p:nvSpPr>
        <p:spPr>
          <a:xfrm>
            <a:off x="2768367" y="3932339"/>
            <a:ext cx="394283" cy="394283"/>
          </a:xfrm>
          <a:prstGeom prst="ellipse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5853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98DB977C-FE57-0889-3CAA-85E132A8B35F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https://www.egetolgayaltinay.com/lessons/186</a:t>
            </a:r>
            <a:r>
              <a:rPr lang="tr-TR" sz="2400" b="1" i="1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D036FFCF-BCB1-8ADC-3D70-9A134D7C40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919">
            <a:off x="8166661" y="2912998"/>
            <a:ext cx="3247124" cy="309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8691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6F0AAA4-141A-0242-5D54-80A57BFFC4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683" y="1680026"/>
            <a:ext cx="6280646" cy="33687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DE680CE-38F3-542C-0814-B17F5AC5BEA6}"/>
              </a:ext>
            </a:extLst>
          </p:cNvPr>
          <p:cNvSpPr/>
          <p:nvPr/>
        </p:nvSpPr>
        <p:spPr>
          <a:xfrm>
            <a:off x="2600587" y="4066563"/>
            <a:ext cx="394283" cy="394283"/>
          </a:xfrm>
          <a:prstGeom prst="ellipse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6021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96CBBBFD-04B3-0198-2CC0-068B01F31C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227" y="545285"/>
            <a:ext cx="4850567" cy="56487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E7B938E5-83E0-923E-B858-2676DFB064A9}"/>
              </a:ext>
            </a:extLst>
          </p:cNvPr>
          <p:cNvSpPr/>
          <p:nvPr/>
        </p:nvSpPr>
        <p:spPr>
          <a:xfrm>
            <a:off x="3607266" y="1113639"/>
            <a:ext cx="394283" cy="394283"/>
          </a:xfrm>
          <a:prstGeom prst="ellipse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64049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7DEC838-28D3-85BB-7FBA-41026E53A2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391" y="832913"/>
            <a:ext cx="6514663" cy="4891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7D11B2B-EF24-51C0-6D32-FCCBCC760D59}"/>
              </a:ext>
            </a:extLst>
          </p:cNvPr>
          <p:cNvSpPr/>
          <p:nvPr/>
        </p:nvSpPr>
        <p:spPr>
          <a:xfrm>
            <a:off x="5989739" y="5073242"/>
            <a:ext cx="394283" cy="394283"/>
          </a:xfrm>
          <a:prstGeom prst="ellipse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6628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2555F4-30D7-AAA3-424C-C6D7CAAE2E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202" y="1071541"/>
            <a:ext cx="4019859" cy="4019859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6D3EF8CE-6B09-B6A3-48E9-D81DA8611363}"/>
              </a:ext>
            </a:extLst>
          </p:cNvPr>
          <p:cNvSpPr txBox="1"/>
          <p:nvPr/>
        </p:nvSpPr>
        <p:spPr>
          <a:xfrm>
            <a:off x="6476466" y="2793684"/>
            <a:ext cx="4101332" cy="2554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br>
              <a:rPr lang="tr-TR" sz="3200" b="1" i="1" u="sng" dirty="0">
                <a:solidFill>
                  <a:schemeClr val="tx1"/>
                </a:solidFill>
              </a:rPr>
            </a:br>
            <a:r>
              <a:rPr lang="tr-TR" sz="4000" b="1" dirty="0">
                <a:solidFill>
                  <a:schemeClr val="tx1"/>
                </a:solidFill>
              </a:rPr>
              <a:t>Ege </a:t>
            </a:r>
            <a:r>
              <a:rPr lang="tr-TR" sz="4000" b="1" dirty="0" err="1">
                <a:solidFill>
                  <a:schemeClr val="tx1"/>
                </a:solidFill>
              </a:rPr>
              <a:t>Tolgay</a:t>
            </a:r>
            <a:r>
              <a:rPr lang="tr-TR" sz="4000" b="1" dirty="0">
                <a:solidFill>
                  <a:schemeClr val="tx1"/>
                </a:solidFill>
              </a:rPr>
              <a:t> Altınay</a:t>
            </a:r>
            <a:br>
              <a:rPr lang="tr-TR" sz="3200" b="1" dirty="0">
                <a:solidFill>
                  <a:schemeClr val="tx1"/>
                </a:solidFill>
              </a:rPr>
            </a:br>
            <a:endParaRPr lang="tr-TR" sz="3200" b="1" dirty="0">
              <a:solidFill>
                <a:schemeClr val="tx1"/>
              </a:solidFill>
            </a:endParaRPr>
          </a:p>
          <a:p>
            <a:pPr algn="r"/>
            <a:r>
              <a:rPr lang="tr-TR" sz="2800" b="1" dirty="0" err="1">
                <a:solidFill>
                  <a:schemeClr val="tx1"/>
                </a:solidFill>
              </a:rPr>
              <a:t>Akköprü</a:t>
            </a:r>
            <a:r>
              <a:rPr lang="tr-TR" sz="2800" b="1" dirty="0">
                <a:solidFill>
                  <a:schemeClr val="tx1"/>
                </a:solidFill>
              </a:rPr>
              <a:t> Ortaokulu  </a:t>
            </a:r>
            <a:r>
              <a:rPr lang="tr-TR" sz="2800" b="1" dirty="0" err="1">
                <a:solidFill>
                  <a:schemeClr val="tx1"/>
                </a:solidFill>
              </a:rPr>
              <a:t>Tuşba</a:t>
            </a:r>
            <a:r>
              <a:rPr lang="tr-TR" sz="2800" b="1" dirty="0">
                <a:solidFill>
                  <a:schemeClr val="tx1"/>
                </a:solidFill>
              </a:rPr>
              <a:t>/VAN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97C2AC0B-7039-C989-8AB6-17DB4344A13F}"/>
              </a:ext>
            </a:extLst>
          </p:cNvPr>
          <p:cNvSpPr txBox="1"/>
          <p:nvPr/>
        </p:nvSpPr>
        <p:spPr>
          <a:xfrm>
            <a:off x="4409033" y="5240705"/>
            <a:ext cx="6092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b="1" dirty="0"/>
              <a:t>Bu, ve benzeri içerikler için:</a:t>
            </a:r>
            <a:br>
              <a:rPr lang="tr-TR" sz="2000" b="1" dirty="0"/>
            </a:br>
            <a:r>
              <a:rPr lang="tr-TR" sz="2000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www.egetolgayaltinay.com</a:t>
            </a:r>
            <a:r>
              <a:rPr lang="tr-TR" sz="2000" b="1" dirty="0"/>
              <a:t> adresini ziyaret edebilirsiniz.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BC5BEDBF-E9E1-1B16-1894-49C9EA9C4B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077" y="498188"/>
            <a:ext cx="2295496" cy="22954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C60E5712-C76C-747F-486F-C7BA251422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989" y="346663"/>
            <a:ext cx="2548225" cy="2548225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784386EE-666C-B8CF-3A05-87F1403CCAFC}"/>
              </a:ext>
            </a:extLst>
          </p:cNvPr>
          <p:cNvSpPr txBox="1"/>
          <p:nvPr/>
        </p:nvSpPr>
        <p:spPr>
          <a:xfrm>
            <a:off x="284669" y="205800"/>
            <a:ext cx="6092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600" b="1" dirty="0"/>
              <a:t>Slaytın bazı içerikleri için değerli meslektaşım,</a:t>
            </a:r>
          </a:p>
          <a:p>
            <a:r>
              <a:rPr lang="tr-TR" sz="1600" b="1" dirty="0" err="1"/>
              <a:t>Mutiş</a:t>
            </a:r>
            <a:r>
              <a:rPr lang="tr-TR" sz="1600" b="1" dirty="0"/>
              <a:t> </a:t>
            </a:r>
            <a:r>
              <a:rPr lang="tr-TR" sz="1600" b="1" dirty="0" err="1"/>
              <a:t>Teacher</a:t>
            </a:r>
            <a:r>
              <a:rPr lang="tr-TR" sz="1600" b="1" dirty="0"/>
              <a:t> Muhterem </a:t>
            </a:r>
            <a:r>
              <a:rPr lang="tr-TR" sz="1600" b="1"/>
              <a:t>SİDAN’a </a:t>
            </a:r>
            <a:r>
              <a:rPr lang="tr-TR" sz="1600" b="1" dirty="0"/>
              <a:t>teşekkür ederim.</a:t>
            </a:r>
          </a:p>
        </p:txBody>
      </p:sp>
    </p:spTree>
    <p:extLst>
      <p:ext uri="{BB962C8B-B14F-4D97-AF65-F5344CB8AC3E}">
        <p14:creationId xmlns:p14="http://schemas.microsoft.com/office/powerpoint/2010/main" val="2338334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438B2ADF-87B2-2A31-FE76-5E2AC99893D8}"/>
              </a:ext>
            </a:extLst>
          </p:cNvPr>
          <p:cNvSpPr txBox="1"/>
          <p:nvPr/>
        </p:nvSpPr>
        <p:spPr>
          <a:xfrm>
            <a:off x="388188" y="2105561"/>
            <a:ext cx="110331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8000" b="1" dirty="0" err="1">
                <a:solidFill>
                  <a:srgbClr val="86674A"/>
                </a:solidFill>
              </a:rPr>
              <a:t>Phrases</a:t>
            </a:r>
            <a:r>
              <a:rPr lang="tr-TR" sz="8000" b="1" dirty="0">
                <a:solidFill>
                  <a:srgbClr val="86674A"/>
                </a:solidFill>
              </a:rPr>
              <a:t> </a:t>
            </a:r>
            <a:r>
              <a:rPr lang="tr-TR" sz="8000" b="1" dirty="0" err="1">
                <a:solidFill>
                  <a:srgbClr val="86674A"/>
                </a:solidFill>
              </a:rPr>
              <a:t>About</a:t>
            </a:r>
            <a:r>
              <a:rPr lang="tr-TR" sz="8000" b="1" dirty="0">
                <a:solidFill>
                  <a:srgbClr val="86674A"/>
                </a:solidFill>
              </a:rPr>
              <a:t> </a:t>
            </a:r>
            <a:r>
              <a:rPr lang="tr-TR" sz="8000" b="1" dirty="0" err="1">
                <a:solidFill>
                  <a:srgbClr val="86674A"/>
                </a:solidFill>
              </a:rPr>
              <a:t>Parties</a:t>
            </a:r>
            <a:endParaRPr lang="tr-TR" sz="8000" b="1" dirty="0">
              <a:solidFill>
                <a:srgbClr val="86674A"/>
              </a:solidFill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1FA58183-7189-C247-80D2-1572023DFB7E}"/>
              </a:ext>
            </a:extLst>
          </p:cNvPr>
          <p:cNvSpPr txBox="1"/>
          <p:nvPr/>
        </p:nvSpPr>
        <p:spPr>
          <a:xfrm>
            <a:off x="480203" y="3301042"/>
            <a:ext cx="110331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6000" b="1" dirty="0">
                <a:solidFill>
                  <a:srgbClr val="86674A"/>
                </a:solidFill>
              </a:rPr>
              <a:t>(Partilerle İlgili İfadeler)</a:t>
            </a:r>
          </a:p>
        </p:txBody>
      </p:sp>
    </p:spTree>
    <p:extLst>
      <p:ext uri="{BB962C8B-B14F-4D97-AF65-F5344CB8AC3E}">
        <p14:creationId xmlns:p14="http://schemas.microsoft.com/office/powerpoint/2010/main" val="1614523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EDCE15A0-FF06-D435-B7AE-41304A5EC927}"/>
              </a:ext>
            </a:extLst>
          </p:cNvPr>
          <p:cNvSpPr/>
          <p:nvPr/>
        </p:nvSpPr>
        <p:spPr>
          <a:xfrm>
            <a:off x="2771828" y="541748"/>
            <a:ext cx="3109208" cy="651784"/>
          </a:xfrm>
          <a:prstGeom prst="roundRect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Throw</a:t>
            </a:r>
            <a:r>
              <a:rPr lang="tr-TR" sz="2400" b="1" dirty="0">
                <a:solidFill>
                  <a:sysClr val="windowText" lastClr="000000"/>
                </a:solidFill>
              </a:rPr>
              <a:t> a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party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C1711E61-FF45-EFEC-B667-206FBE7967E0}"/>
              </a:ext>
            </a:extLst>
          </p:cNvPr>
          <p:cNvSpPr/>
          <p:nvPr/>
        </p:nvSpPr>
        <p:spPr>
          <a:xfrm>
            <a:off x="2771828" y="1193532"/>
            <a:ext cx="3109208" cy="651784"/>
          </a:xfrm>
          <a:prstGeom prst="roundRect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Have</a:t>
            </a:r>
            <a:r>
              <a:rPr lang="tr-TR" sz="2400" b="1" dirty="0">
                <a:solidFill>
                  <a:sysClr val="windowText" lastClr="000000"/>
                </a:solidFill>
              </a:rPr>
              <a:t> a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party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8054FBDF-807B-984C-274A-28BEC3411878}"/>
              </a:ext>
            </a:extLst>
          </p:cNvPr>
          <p:cNvSpPr/>
          <p:nvPr/>
        </p:nvSpPr>
        <p:spPr>
          <a:xfrm>
            <a:off x="2771828" y="2095573"/>
            <a:ext cx="3109208" cy="651784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Parti vermek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B4E5693D-064F-C8CC-0AF5-B8BD5FB77F0B}"/>
              </a:ext>
            </a:extLst>
          </p:cNvPr>
          <p:cNvSpPr/>
          <p:nvPr/>
        </p:nvSpPr>
        <p:spPr>
          <a:xfrm>
            <a:off x="8843764" y="739540"/>
            <a:ext cx="3109208" cy="651784"/>
          </a:xfrm>
          <a:prstGeom prst="roundRect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Invite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1A9BF579-F7A1-404F-3774-805D487462B2}"/>
              </a:ext>
            </a:extLst>
          </p:cNvPr>
          <p:cNvSpPr/>
          <p:nvPr/>
        </p:nvSpPr>
        <p:spPr>
          <a:xfrm>
            <a:off x="8843764" y="1641581"/>
            <a:ext cx="3109208" cy="651784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Davet etmek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0D24A17B-C531-12A5-9C2C-B0B3DF1F0B55}"/>
              </a:ext>
            </a:extLst>
          </p:cNvPr>
          <p:cNvSpPr/>
          <p:nvPr/>
        </p:nvSpPr>
        <p:spPr>
          <a:xfrm>
            <a:off x="2771828" y="4110643"/>
            <a:ext cx="3109208" cy="651784"/>
          </a:xfrm>
          <a:prstGeom prst="roundRect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Dance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429BD790-CCCC-D2A5-7412-F6539E686967}"/>
              </a:ext>
            </a:extLst>
          </p:cNvPr>
          <p:cNvSpPr/>
          <p:nvPr/>
        </p:nvSpPr>
        <p:spPr>
          <a:xfrm>
            <a:off x="2771828" y="5012684"/>
            <a:ext cx="3109208" cy="651784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Dans etmek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D1AD41F0-AACF-DBDD-29F9-28D8D2CDDE7D}"/>
              </a:ext>
            </a:extLst>
          </p:cNvPr>
          <p:cNvSpPr/>
          <p:nvPr/>
        </p:nvSpPr>
        <p:spPr>
          <a:xfrm>
            <a:off x="8930392" y="4214917"/>
            <a:ext cx="3109208" cy="651784"/>
          </a:xfrm>
          <a:prstGeom prst="roundRect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Decorate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1C47217D-8930-6CEF-20FA-835A5CBD3665}"/>
              </a:ext>
            </a:extLst>
          </p:cNvPr>
          <p:cNvSpPr/>
          <p:nvPr/>
        </p:nvSpPr>
        <p:spPr>
          <a:xfrm>
            <a:off x="8930392" y="5116958"/>
            <a:ext cx="3109208" cy="651784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Süslemek</a:t>
            </a:r>
          </a:p>
        </p:txBody>
      </p:sp>
    </p:spTree>
    <p:extLst>
      <p:ext uri="{BB962C8B-B14F-4D97-AF65-F5344CB8AC3E}">
        <p14:creationId xmlns:p14="http://schemas.microsoft.com/office/powerpoint/2010/main" val="306970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1C41AEA5-AB3E-CFF8-07FC-50B2738A04FA}"/>
              </a:ext>
            </a:extLst>
          </p:cNvPr>
          <p:cNvSpPr/>
          <p:nvPr/>
        </p:nvSpPr>
        <p:spPr>
          <a:xfrm>
            <a:off x="200278" y="215437"/>
            <a:ext cx="1984657" cy="434742"/>
          </a:xfrm>
          <a:prstGeom prst="roundRect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Host</a:t>
            </a: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5205D8DD-9031-C443-60FF-4BB0A257C4B3}"/>
              </a:ext>
            </a:extLst>
          </p:cNvPr>
          <p:cNvSpPr/>
          <p:nvPr/>
        </p:nvSpPr>
        <p:spPr>
          <a:xfrm>
            <a:off x="200278" y="650179"/>
            <a:ext cx="1984657" cy="434743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ysClr val="windowText" lastClr="000000"/>
                </a:solidFill>
              </a:rPr>
              <a:t>Ev sahibi</a:t>
            </a:r>
          </a:p>
        </p:txBody>
      </p:sp>
      <p:sp>
        <p:nvSpPr>
          <p:cNvPr id="4" name="Ok: Sağ 3">
            <a:extLst>
              <a:ext uri="{FF2B5EF4-FFF2-40B4-BE49-F238E27FC236}">
                <a16:creationId xmlns:a16="http://schemas.microsoft.com/office/drawing/2014/main" id="{96FD8D07-25E0-AC96-7BD5-93DF1E1A3451}"/>
              </a:ext>
            </a:extLst>
          </p:cNvPr>
          <p:cNvSpPr/>
          <p:nvPr/>
        </p:nvSpPr>
        <p:spPr>
          <a:xfrm rot="13098184">
            <a:off x="1526255" y="1133464"/>
            <a:ext cx="587141" cy="434743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Ok: Sağ 4">
            <a:extLst>
              <a:ext uri="{FF2B5EF4-FFF2-40B4-BE49-F238E27FC236}">
                <a16:creationId xmlns:a16="http://schemas.microsoft.com/office/drawing/2014/main" id="{E3DA4A4B-A02F-5D08-6BD1-E819C930A659}"/>
              </a:ext>
            </a:extLst>
          </p:cNvPr>
          <p:cNvSpPr/>
          <p:nvPr/>
        </p:nvSpPr>
        <p:spPr>
          <a:xfrm rot="2095774">
            <a:off x="3809295" y="1793514"/>
            <a:ext cx="587141" cy="434743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74357857-A902-6699-4CD3-B24714A20439}"/>
              </a:ext>
            </a:extLst>
          </p:cNvPr>
          <p:cNvSpPr/>
          <p:nvPr/>
        </p:nvSpPr>
        <p:spPr>
          <a:xfrm>
            <a:off x="3875524" y="2264014"/>
            <a:ext cx="1984657" cy="434742"/>
          </a:xfrm>
          <a:prstGeom prst="roundRect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Guest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4DCA7E95-88E8-DC94-CF0D-DF245CE2B6A3}"/>
              </a:ext>
            </a:extLst>
          </p:cNvPr>
          <p:cNvSpPr/>
          <p:nvPr/>
        </p:nvSpPr>
        <p:spPr>
          <a:xfrm>
            <a:off x="3875524" y="2698756"/>
            <a:ext cx="1984657" cy="434743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ysClr val="windowText" lastClr="000000"/>
                </a:solidFill>
              </a:rPr>
              <a:t>Misafir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D9201DDA-15DD-5966-8760-F41FBB2B978E}"/>
              </a:ext>
            </a:extLst>
          </p:cNvPr>
          <p:cNvSpPr/>
          <p:nvPr/>
        </p:nvSpPr>
        <p:spPr>
          <a:xfrm>
            <a:off x="8843764" y="739540"/>
            <a:ext cx="3109208" cy="651784"/>
          </a:xfrm>
          <a:prstGeom prst="roundRect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Blow</a:t>
            </a:r>
            <a:r>
              <a:rPr lang="tr-TR" sz="2400" b="1" dirty="0">
                <a:solidFill>
                  <a:sysClr val="windowText" lastClr="000000"/>
                </a:solidFill>
              </a:rPr>
              <a:t>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the</a:t>
            </a:r>
            <a:r>
              <a:rPr lang="tr-TR" sz="2400" b="1" dirty="0">
                <a:solidFill>
                  <a:sysClr val="windowText" lastClr="000000"/>
                </a:solidFill>
              </a:rPr>
              <a:t>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candles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3C3BC4BE-981C-B21F-6B1A-6E422444D6E0}"/>
              </a:ext>
            </a:extLst>
          </p:cNvPr>
          <p:cNvSpPr/>
          <p:nvPr/>
        </p:nvSpPr>
        <p:spPr>
          <a:xfrm>
            <a:off x="8843764" y="1641581"/>
            <a:ext cx="3109208" cy="651784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Mumları üflemek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599551EF-CD4C-687B-FA79-EBDF11E36F19}"/>
              </a:ext>
            </a:extLst>
          </p:cNvPr>
          <p:cNvSpPr/>
          <p:nvPr/>
        </p:nvSpPr>
        <p:spPr>
          <a:xfrm>
            <a:off x="2750973" y="4159245"/>
            <a:ext cx="3109208" cy="651784"/>
          </a:xfrm>
          <a:prstGeom prst="roundRect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Attend</a:t>
            </a:r>
            <a:r>
              <a:rPr lang="tr-TR" sz="2400" b="1" dirty="0">
                <a:solidFill>
                  <a:sysClr val="windowText" lastClr="000000"/>
                </a:solidFill>
              </a:rPr>
              <a:t> a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party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9F910A80-64E9-FB04-576E-AECE4BED243D}"/>
              </a:ext>
            </a:extLst>
          </p:cNvPr>
          <p:cNvSpPr/>
          <p:nvPr/>
        </p:nvSpPr>
        <p:spPr>
          <a:xfrm>
            <a:off x="2750973" y="5061286"/>
            <a:ext cx="3109208" cy="651784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Partiye katılmak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CE043EE1-1A67-4AE8-B761-8F9843D62D70}"/>
              </a:ext>
            </a:extLst>
          </p:cNvPr>
          <p:cNvSpPr/>
          <p:nvPr/>
        </p:nvSpPr>
        <p:spPr>
          <a:xfrm>
            <a:off x="8843764" y="4238744"/>
            <a:ext cx="3109208" cy="651784"/>
          </a:xfrm>
          <a:prstGeom prst="roundRect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Send</a:t>
            </a:r>
            <a:r>
              <a:rPr lang="tr-TR" sz="2400" b="1" dirty="0">
                <a:solidFill>
                  <a:sysClr val="windowText" lastClr="000000"/>
                </a:solidFill>
              </a:rPr>
              <a:t>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off</a:t>
            </a:r>
            <a:r>
              <a:rPr lang="tr-TR" sz="2400" b="1" dirty="0">
                <a:solidFill>
                  <a:sysClr val="windowText" lastClr="000000"/>
                </a:solidFill>
              </a:rPr>
              <a:t>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the</a:t>
            </a:r>
            <a:r>
              <a:rPr lang="tr-TR" sz="2400" b="1" dirty="0">
                <a:solidFill>
                  <a:sysClr val="windowText" lastClr="000000"/>
                </a:solidFill>
              </a:rPr>
              <a:t>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guests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484DD53A-1CDF-E09C-8B9F-9AC5EE0798A0}"/>
              </a:ext>
            </a:extLst>
          </p:cNvPr>
          <p:cNvSpPr/>
          <p:nvPr/>
        </p:nvSpPr>
        <p:spPr>
          <a:xfrm>
            <a:off x="8843764" y="5078697"/>
            <a:ext cx="3109208" cy="903880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Misafirleri yolcu etmek</a:t>
            </a:r>
          </a:p>
        </p:txBody>
      </p:sp>
    </p:spTree>
    <p:extLst>
      <p:ext uri="{BB962C8B-B14F-4D97-AF65-F5344CB8AC3E}">
        <p14:creationId xmlns:p14="http://schemas.microsoft.com/office/powerpoint/2010/main" val="3043053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9" grpId="0" animBg="1"/>
      <p:bldP spid="11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0BD4E034-1284-4133-9C5C-5821DB71E78B}"/>
              </a:ext>
            </a:extLst>
          </p:cNvPr>
          <p:cNvSpPr/>
          <p:nvPr/>
        </p:nvSpPr>
        <p:spPr>
          <a:xfrm>
            <a:off x="2799099" y="886656"/>
            <a:ext cx="3109208" cy="651784"/>
          </a:xfrm>
          <a:prstGeom prst="roundRect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Make</a:t>
            </a:r>
            <a:r>
              <a:rPr lang="tr-TR" sz="2400" b="1" dirty="0">
                <a:solidFill>
                  <a:sysClr val="windowText" lastClr="000000"/>
                </a:solidFill>
              </a:rPr>
              <a:t> a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guest</a:t>
            </a:r>
            <a:r>
              <a:rPr lang="tr-TR" sz="2400" b="1" dirty="0">
                <a:solidFill>
                  <a:sysClr val="windowText" lastClr="000000"/>
                </a:solidFill>
              </a:rPr>
              <a:t>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list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FC59B46C-E6AF-D94B-6A69-6256CF6CAB70}"/>
              </a:ext>
            </a:extLst>
          </p:cNvPr>
          <p:cNvSpPr/>
          <p:nvPr/>
        </p:nvSpPr>
        <p:spPr>
          <a:xfrm>
            <a:off x="2799099" y="1788696"/>
            <a:ext cx="3109208" cy="882787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Misafir listesi yapmak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DB8DAEE0-C057-566A-0E0E-D6C844695180}"/>
              </a:ext>
            </a:extLst>
          </p:cNvPr>
          <p:cNvSpPr/>
          <p:nvPr/>
        </p:nvSpPr>
        <p:spPr>
          <a:xfrm>
            <a:off x="8871036" y="886656"/>
            <a:ext cx="3109208" cy="651784"/>
          </a:xfrm>
          <a:prstGeom prst="roundRect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Send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9D5087DF-753A-ED57-B3D8-34391667A50F}"/>
              </a:ext>
            </a:extLst>
          </p:cNvPr>
          <p:cNvSpPr/>
          <p:nvPr/>
        </p:nvSpPr>
        <p:spPr>
          <a:xfrm>
            <a:off x="8871036" y="1788697"/>
            <a:ext cx="3109208" cy="651784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Göndermek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431297A3-C222-C0A5-48B4-36B7AB6223D2}"/>
              </a:ext>
            </a:extLst>
          </p:cNvPr>
          <p:cNvSpPr/>
          <p:nvPr/>
        </p:nvSpPr>
        <p:spPr>
          <a:xfrm>
            <a:off x="2799099" y="4186517"/>
            <a:ext cx="3109208" cy="651784"/>
          </a:xfrm>
          <a:prstGeom prst="roundRect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Order</a:t>
            </a:r>
            <a:r>
              <a:rPr lang="tr-TR" sz="2400" b="1" dirty="0">
                <a:solidFill>
                  <a:sysClr val="windowText" lastClr="000000"/>
                </a:solidFill>
              </a:rPr>
              <a:t> a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cake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90E4DCD7-23BA-D8E9-88CE-3158EF3D5C53}"/>
              </a:ext>
            </a:extLst>
          </p:cNvPr>
          <p:cNvSpPr/>
          <p:nvPr/>
        </p:nvSpPr>
        <p:spPr>
          <a:xfrm>
            <a:off x="2799099" y="5088558"/>
            <a:ext cx="3109208" cy="651784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Pasta sipariş etmek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B7FDF26D-C081-CAD6-FE26-E4DA9037FB3A}"/>
              </a:ext>
            </a:extLst>
          </p:cNvPr>
          <p:cNvSpPr/>
          <p:nvPr/>
        </p:nvSpPr>
        <p:spPr>
          <a:xfrm>
            <a:off x="8871036" y="4261915"/>
            <a:ext cx="3109208" cy="651784"/>
          </a:xfrm>
          <a:prstGeom prst="roundRect">
            <a:avLst/>
          </a:prstGeom>
          <a:solidFill>
            <a:srgbClr val="B69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Listen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to</a:t>
            </a:r>
            <a:r>
              <a:rPr lang="tr-TR" sz="2400" b="1" dirty="0">
                <a:solidFill>
                  <a:sysClr val="windowText" lastClr="000000"/>
                </a:solidFill>
              </a:rPr>
              <a:t>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music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A9C77AC9-6DA4-9982-2D11-13912444B3AD}"/>
              </a:ext>
            </a:extLst>
          </p:cNvPr>
          <p:cNvSpPr/>
          <p:nvPr/>
        </p:nvSpPr>
        <p:spPr>
          <a:xfrm>
            <a:off x="8871036" y="5163956"/>
            <a:ext cx="3109208" cy="651784"/>
          </a:xfrm>
          <a:prstGeom prst="roundRect">
            <a:avLst/>
          </a:prstGeom>
          <a:solidFill>
            <a:srgbClr val="E3D6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Müzik dinlemek</a:t>
            </a:r>
          </a:p>
        </p:txBody>
      </p:sp>
    </p:spTree>
    <p:extLst>
      <p:ext uri="{BB962C8B-B14F-4D97-AF65-F5344CB8AC3E}">
        <p14:creationId xmlns:p14="http://schemas.microsoft.com/office/powerpoint/2010/main" val="398892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D7231501-C29F-4805-5F32-82C7E1B52D48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https://www.egetolgayaltinay.com/lessons/187</a:t>
            </a:r>
            <a:r>
              <a:rPr lang="tr-TR" sz="2400" b="1" i="1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79E30CCC-88A4-DE7B-2E47-99FE027E08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0949">
            <a:off x="8401704" y="3429000"/>
            <a:ext cx="2905125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104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</TotalTime>
  <Words>1356</Words>
  <Application>Microsoft Office PowerPoint</Application>
  <PresentationFormat>Geniş ekran</PresentationFormat>
  <Paragraphs>420</Paragraphs>
  <Slides>43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43</vt:i4>
      </vt:variant>
    </vt:vector>
  </HeadingPairs>
  <TitlesOfParts>
    <vt:vector size="48" baseType="lpstr">
      <vt:lpstr>Arial</vt:lpstr>
      <vt:lpstr>Calibri</vt:lpstr>
      <vt:lpstr>Calibri Light</vt:lpstr>
      <vt:lpstr>Wingdings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Ege Altınay</dc:creator>
  <cp:lastModifiedBy>Ege</cp:lastModifiedBy>
  <cp:revision>14</cp:revision>
  <dcterms:created xsi:type="dcterms:W3CDTF">2023-02-24T10:33:33Z</dcterms:created>
  <dcterms:modified xsi:type="dcterms:W3CDTF">2025-08-09T11:10:07Z</dcterms:modified>
</cp:coreProperties>
</file>