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60" r:id="rId4"/>
    <p:sldId id="272" r:id="rId5"/>
    <p:sldId id="294" r:id="rId6"/>
    <p:sldId id="295" r:id="rId7"/>
    <p:sldId id="257" r:id="rId8"/>
    <p:sldId id="262" r:id="rId9"/>
    <p:sldId id="264" r:id="rId10"/>
    <p:sldId id="297" r:id="rId11"/>
    <p:sldId id="296" r:id="rId12"/>
    <p:sldId id="258" r:id="rId13"/>
    <p:sldId id="259" r:id="rId14"/>
    <p:sldId id="298" r:id="rId15"/>
    <p:sldId id="263" r:id="rId16"/>
    <p:sldId id="310" r:id="rId17"/>
    <p:sldId id="265" r:id="rId18"/>
    <p:sldId id="300" r:id="rId19"/>
    <p:sldId id="266" r:id="rId20"/>
    <p:sldId id="267" r:id="rId21"/>
    <p:sldId id="268" r:id="rId22"/>
    <p:sldId id="270" r:id="rId23"/>
    <p:sldId id="271" r:id="rId24"/>
    <p:sldId id="292" r:id="rId25"/>
    <p:sldId id="299" r:id="rId26"/>
    <p:sldId id="269" r:id="rId27"/>
    <p:sldId id="273" r:id="rId28"/>
    <p:sldId id="274" r:id="rId29"/>
    <p:sldId id="291" r:id="rId30"/>
    <p:sldId id="275" r:id="rId31"/>
    <p:sldId id="277" r:id="rId32"/>
    <p:sldId id="293" r:id="rId33"/>
    <p:sldId id="302" r:id="rId34"/>
    <p:sldId id="314" r:id="rId35"/>
    <p:sldId id="303" r:id="rId36"/>
    <p:sldId id="309" r:id="rId37"/>
    <p:sldId id="304" r:id="rId38"/>
    <p:sldId id="305" r:id="rId39"/>
    <p:sldId id="306" r:id="rId40"/>
    <p:sldId id="307" r:id="rId41"/>
    <p:sldId id="308" r:id="rId42"/>
    <p:sldId id="312" r:id="rId43"/>
    <p:sldId id="311" r:id="rId44"/>
    <p:sldId id="316" r:id="rId45"/>
    <p:sldId id="313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PARTY TIME" id="{66270B69-AFBC-4315-A8AF-B1179E36DFCC}">
          <p14:sldIdLst>
            <p14:sldId id="256"/>
            <p14:sldId id="315"/>
          </p14:sldIdLst>
        </p14:section>
        <p14:section name="PARTY TYPES" id="{9E7F9D8A-7377-438F-BB30-5B93D0269D73}">
          <p14:sldIdLst>
            <p14:sldId id="260"/>
            <p14:sldId id="272"/>
            <p14:sldId id="294"/>
          </p14:sldIdLst>
        </p14:section>
        <p14:section name="Phrases About Parties" id="{EB152163-8522-40F6-9951-FFF7A6306328}">
          <p14:sldIdLst>
            <p14:sldId id="295"/>
            <p14:sldId id="257"/>
            <p14:sldId id="262"/>
            <p14:sldId id="264"/>
            <p14:sldId id="297"/>
          </p14:sldIdLst>
        </p14:section>
        <p14:section name="Party Needs" id="{390555BA-4219-4C77-BCA0-4CC46F9556B7}">
          <p14:sldIdLst>
            <p14:sldId id="296"/>
            <p14:sldId id="258"/>
            <p14:sldId id="259"/>
            <p14:sldId id="298"/>
            <p14:sldId id="263"/>
          </p14:sldIdLst>
        </p14:section>
        <p14:section name="Seasons &amp; Months" id="{78C58A9D-0FA4-4667-BED6-841B01EE4566}">
          <p14:sldIdLst>
            <p14:sldId id="310"/>
            <p14:sldId id="265"/>
            <p14:sldId id="300"/>
            <p14:sldId id="266"/>
            <p14:sldId id="267"/>
          </p14:sldIdLst>
        </p14:section>
        <p14:section name="In / On / At" id="{E8D734BB-2A91-4175-90B0-A0DADDFAC722}">
          <p14:sldIdLst>
            <p14:sldId id="268"/>
            <p14:sldId id="270"/>
            <p14:sldId id="271"/>
            <p14:sldId id="292"/>
            <p14:sldId id="299"/>
          </p14:sldIdLst>
        </p14:section>
        <p14:section name="Ordinal Numbers" id="{9251D93C-D00B-49D2-8087-DEE621A96A5E}">
          <p14:sldIdLst>
            <p14:sldId id="269"/>
            <p14:sldId id="273"/>
            <p14:sldId id="274"/>
            <p14:sldId id="291"/>
            <p14:sldId id="275"/>
          </p14:sldIdLst>
        </p14:section>
        <p14:section name="Can I...? / May I...?" id="{DF1085DA-86A5-4035-B98F-CBC697EEBB22}">
          <p14:sldIdLst>
            <p14:sldId id="277"/>
          </p14:sldIdLst>
        </p14:section>
        <p14:section name="Must / Mustn't" id="{8609BB86-41CF-489A-8F9C-733733694EBB}">
          <p14:sldIdLst>
            <p14:sldId id="293"/>
            <p14:sldId id="302"/>
          </p14:sldIdLst>
        </p14:section>
        <p14:section name="Other Games" id="{EDEEA24A-5CEB-4E68-B3A3-1BC447D01ACB}">
          <p14:sldIdLst>
            <p14:sldId id="314"/>
          </p14:sldIdLst>
        </p14:section>
        <p14:section name="Vocabulary Game" id="{46C17F64-3DFC-4DE0-9BFF-DC7324419BD4}">
          <p14:sldIdLst>
            <p14:sldId id="303"/>
          </p14:sldIdLst>
        </p14:section>
        <p14:section name="Sample Questions" id="{6CB8886A-960A-415E-9BA3-35E3616A8A3A}">
          <p14:sldIdLst>
            <p14:sldId id="309"/>
            <p14:sldId id="304"/>
            <p14:sldId id="305"/>
            <p14:sldId id="306"/>
            <p14:sldId id="307"/>
            <p14:sldId id="308"/>
            <p14:sldId id="312"/>
            <p14:sldId id="311"/>
            <p14:sldId id="316"/>
          </p14:sldIdLst>
        </p14:section>
        <p14:section name="Thank you!" id="{206C7F69-A2F5-46EC-9DB4-B41C11022995}">
          <p14:sldIdLst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967A"/>
    <a:srgbClr val="E3D6CB"/>
    <a:srgbClr val="C8B19C"/>
    <a:srgbClr val="86674A"/>
    <a:srgbClr val="FA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0BEC45-BBA9-5D8A-BD88-3367D3CEA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0E086C7-77F9-C71B-6581-D9373665A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B11498-8B98-6C84-F0E2-0BF8025B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FA16D6-F6F2-E8CA-0528-2533825D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284A95-3B11-A385-EAB3-B25C8D9A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51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4118BB-04E3-0657-EB8B-188CE825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048712-B556-80EB-6ED4-8B87EE097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CEE7FC-D24F-BBC4-2ABE-FDD6015A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F28455-138C-6A37-2BD5-E9DCE37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0799F4-C706-4685-FCB7-4C92DB7B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71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F1E9336-F1CA-182A-841F-DFCD7AD38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5D6C658-7538-611B-23D5-B5B2561D3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0B05E8-1FFF-8A4D-4848-A31730F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937FD2-CE4A-4D25-375B-07552A9B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7A4F1FB-037C-05EF-4615-45899B9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56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50B01D-8FC8-41CC-F2E6-255175D9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39E78B-A51C-C9D7-0F30-60CA11B81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6E7DFE-AE50-1ECC-2E0C-D1F3B61D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1C5121-89DA-F9CF-7E0C-F3C024F0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FD047C-8EF5-95A6-29BB-F6C22EAA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96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1FD221-7340-5BCB-62CA-B18D51EC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3464EA7-9F6A-5A18-A445-C58C1A1F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C48EF1-18FD-64A7-C4F3-C6828AB4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5E36E1-12C1-5C5A-A0ED-5FA036EC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48E76F-76CF-2425-6DBA-931AB1C6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77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4EF244-CA0D-1CC1-9E80-B070D7E2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731BE-0B02-346D-0EE2-6E074017B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D3041B0-87FE-CD90-ABC8-4B05BBEC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76FF33-051F-A61F-5DEE-F4826B0A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CECA7B-C6B8-EBD4-54A6-FAB9663C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B8E6D2-7696-7B8F-A908-B2A7B084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87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463BE7-D4B3-4CA3-4380-C8D7DA19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5C6501C-963B-B13E-9F91-FAA544E57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E136D0C-1903-3A41-A33C-DE3CC85C1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4DAE0C8-A412-184D-61D0-0668ADE6C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2C815B8-40AC-68EE-E0E2-9192E91CB7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D55F8B3-08A3-F8FE-115A-12B89D6E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68FC1AD-3E82-8467-68E9-87373FC8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35C3E14-3B4A-F4B9-E590-7BAEC5E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31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CF2A2-653D-B79F-5206-9BE2607E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A10F9C6-2AE1-AFBE-D677-07473792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D462175-A221-EC4F-E89E-71CDCDC1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968BACF-CBBE-5414-6DD2-5AC81D2E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11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855294F-4ADF-C7FE-664E-FDFAAD9E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9C6DFB5-0F28-969E-8F24-91227F5F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11937E-A243-0809-437F-F637AC27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745C0A-F9F8-AB91-9F6B-7DEF83AE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4B4131-69AC-A9C9-C443-9566811DC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DEF842-08C7-EA5C-DB50-08E268521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0AE277-6F75-9869-AC98-6F72E43D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33E222-7E68-AA4B-CA54-C3E2A373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C0602F-F02F-9296-ADF3-D2B197FA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70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D55D88-86F2-9F10-B717-30176C48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34A1ADD-4D6C-0D8F-568A-BBE7A290C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72B180-10F9-F895-1100-82DE7572A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ECECFF-CAC0-9285-8532-BC650AE0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7EDFDA6-57E3-2A55-264B-44D5E39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F1308D-3302-6B42-B4AF-AB1D115F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1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308D8E-DEF5-E1CF-BEDF-6083B1F8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6C2ED9-E95B-A0A0-7818-4315FC5C8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DB1309-D609-053D-6A0C-6D93E8493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57366-A052-46D0-A65B-ABB0B803B624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5A3133-0A8F-BDF5-2CB9-D288645EE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8E4BEB-5D0F-3ED3-1CC0-0EAFF63E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9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9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9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egetolgayaltinay.com/lessons/184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egetolgayaltinay.com/lessons/182" TargetMode="External"/><Relationship Id="rId4" Type="http://schemas.openxmlformats.org/officeDocument/2006/relationships/hyperlink" Target="https://www.egetolgayaltinay.com/lessons/18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7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7231501-C29F-4805-5F32-82C7E1B52D4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E30CCC-88A4-DE7B-2E47-99FE027E0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949">
            <a:off x="8401704" y="3429000"/>
            <a:ext cx="2905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Party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Needs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 İhtiyaçları)</a:t>
            </a:r>
          </a:p>
        </p:txBody>
      </p:sp>
    </p:spTree>
    <p:extLst>
      <p:ext uri="{BB962C8B-B14F-4D97-AF65-F5344CB8AC3E}">
        <p14:creationId xmlns:p14="http://schemas.microsoft.com/office/powerpoint/2010/main" val="39403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2F29EC3-7CBC-250E-2AD0-3F8DA0B86776}"/>
              </a:ext>
            </a:extLst>
          </p:cNvPr>
          <p:cNvSpPr/>
          <p:nvPr/>
        </p:nvSpPr>
        <p:spPr>
          <a:xfrm>
            <a:off x="16017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Baloon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0391A0B-F007-CC99-6F27-ADE5EE066D98}"/>
              </a:ext>
            </a:extLst>
          </p:cNvPr>
          <p:cNvSpPr/>
          <p:nvPr/>
        </p:nvSpPr>
        <p:spPr>
          <a:xfrm>
            <a:off x="16017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Balon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BEACAAE-C0A3-9693-4CB8-E93239712001}"/>
              </a:ext>
            </a:extLst>
          </p:cNvPr>
          <p:cNvSpPr/>
          <p:nvPr/>
        </p:nvSpPr>
        <p:spPr>
          <a:xfrm>
            <a:off x="2632261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Beverage</a:t>
            </a:r>
            <a:r>
              <a:rPr lang="tr-TR" sz="2000" b="1" dirty="0">
                <a:solidFill>
                  <a:schemeClr val="tx1"/>
                </a:solidFill>
              </a:rPr>
              <a:t> / </a:t>
            </a:r>
            <a:r>
              <a:rPr lang="tr-TR" sz="2000" b="1" dirty="0" err="1">
                <a:solidFill>
                  <a:schemeClr val="tx1"/>
                </a:solidFill>
              </a:rPr>
              <a:t>Drink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04F76A5-D49C-9AFE-5071-A8F0B0DF6539}"/>
              </a:ext>
            </a:extLst>
          </p:cNvPr>
          <p:cNvSpPr/>
          <p:nvPr/>
        </p:nvSpPr>
        <p:spPr>
          <a:xfrm>
            <a:off x="2632261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İçecek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D77BB52-87F5-8A6B-D4DA-4E0A3A30F262}"/>
              </a:ext>
            </a:extLst>
          </p:cNvPr>
          <p:cNvSpPr/>
          <p:nvPr/>
        </p:nvSpPr>
        <p:spPr>
          <a:xfrm>
            <a:off x="5057828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Confetti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6C5E278-6989-4BF6-8C1B-4ED867B6C37A}"/>
              </a:ext>
            </a:extLst>
          </p:cNvPr>
          <p:cNvSpPr/>
          <p:nvPr/>
        </p:nvSpPr>
        <p:spPr>
          <a:xfrm>
            <a:off x="5057828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Konfeti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0488E9-8F49-7E96-28A2-9EBB64ECC738}"/>
              </a:ext>
            </a:extLst>
          </p:cNvPr>
          <p:cNvSpPr/>
          <p:nvPr/>
        </p:nvSpPr>
        <p:spPr>
          <a:xfrm>
            <a:off x="7529916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Cake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FCCEE0-771C-EF48-8BA9-500BAE7781B3}"/>
              </a:ext>
            </a:extLst>
          </p:cNvPr>
          <p:cNvSpPr/>
          <p:nvPr/>
        </p:nvSpPr>
        <p:spPr>
          <a:xfrm>
            <a:off x="7529916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Pasta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E5F8724-3051-C764-5A55-364E38E56E43}"/>
              </a:ext>
            </a:extLst>
          </p:cNvPr>
          <p:cNvSpPr/>
          <p:nvPr/>
        </p:nvSpPr>
        <p:spPr>
          <a:xfrm>
            <a:off x="987416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Candle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F12FCAD-5A7A-EF40-9D0A-908F1E0897A8}"/>
              </a:ext>
            </a:extLst>
          </p:cNvPr>
          <p:cNvSpPr/>
          <p:nvPr/>
        </p:nvSpPr>
        <p:spPr>
          <a:xfrm>
            <a:off x="987416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Mum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406AFBE-2AF0-4DAE-3CBA-9474A7144F49}"/>
              </a:ext>
            </a:extLst>
          </p:cNvPr>
          <p:cNvSpPr/>
          <p:nvPr/>
        </p:nvSpPr>
        <p:spPr>
          <a:xfrm>
            <a:off x="16017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Clown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225DF6-FF6B-F4AE-E7C5-37C86A00A936}"/>
              </a:ext>
            </a:extLst>
          </p:cNvPr>
          <p:cNvSpPr/>
          <p:nvPr/>
        </p:nvSpPr>
        <p:spPr>
          <a:xfrm>
            <a:off x="16017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Palyaço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058FCB0-1D51-A97A-AFE7-9AECA0449FAA}"/>
              </a:ext>
            </a:extLst>
          </p:cNvPr>
          <p:cNvSpPr/>
          <p:nvPr/>
        </p:nvSpPr>
        <p:spPr>
          <a:xfrm>
            <a:off x="2632261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Party</a:t>
            </a:r>
            <a:r>
              <a:rPr lang="tr-TR" sz="2400" b="1" dirty="0">
                <a:solidFill>
                  <a:schemeClr val="tx1"/>
                </a:solidFill>
              </a:rPr>
              <a:t> hat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871EC7F-14B8-1DDC-AAF5-085BFF86305B}"/>
              </a:ext>
            </a:extLst>
          </p:cNvPr>
          <p:cNvSpPr/>
          <p:nvPr/>
        </p:nvSpPr>
        <p:spPr>
          <a:xfrm>
            <a:off x="2632261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Parti şapkası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7C7837C-BABE-85D6-ADEA-421718A7630F}"/>
              </a:ext>
            </a:extLst>
          </p:cNvPr>
          <p:cNvSpPr/>
          <p:nvPr/>
        </p:nvSpPr>
        <p:spPr>
          <a:xfrm>
            <a:off x="5057828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Decorations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3E94837-133D-87B5-3776-A8A2444F077F}"/>
              </a:ext>
            </a:extLst>
          </p:cNvPr>
          <p:cNvSpPr/>
          <p:nvPr/>
        </p:nvSpPr>
        <p:spPr>
          <a:xfrm>
            <a:off x="5057828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Süslemeler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6EC0E21-1363-C35E-B191-ACE6B8E4179B}"/>
              </a:ext>
            </a:extLst>
          </p:cNvPr>
          <p:cNvSpPr/>
          <p:nvPr/>
        </p:nvSpPr>
        <p:spPr>
          <a:xfrm>
            <a:off x="7374061" y="5207742"/>
            <a:ext cx="2344247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Colorful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papers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EE61937-BFD3-3704-938A-B222D3406209}"/>
              </a:ext>
            </a:extLst>
          </p:cNvPr>
          <p:cNvSpPr/>
          <p:nvPr/>
        </p:nvSpPr>
        <p:spPr>
          <a:xfrm>
            <a:off x="7374061" y="5868200"/>
            <a:ext cx="2344247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Renkli kağıtlar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EC75F00B-A10E-B42D-B16B-7D214E74559A}"/>
              </a:ext>
            </a:extLst>
          </p:cNvPr>
          <p:cNvSpPr/>
          <p:nvPr/>
        </p:nvSpPr>
        <p:spPr>
          <a:xfrm>
            <a:off x="987416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Gift</a:t>
            </a:r>
            <a:r>
              <a:rPr lang="tr-TR" sz="2400" b="1" dirty="0">
                <a:solidFill>
                  <a:schemeClr val="tx1"/>
                </a:solidFill>
              </a:rPr>
              <a:t> / </a:t>
            </a:r>
            <a:r>
              <a:rPr lang="tr-TR" sz="2400" b="1" dirty="0" err="1">
                <a:solidFill>
                  <a:schemeClr val="tx1"/>
                </a:solidFill>
              </a:rPr>
              <a:t>Present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9FEB425F-A966-1650-B7B3-93AF81B450DC}"/>
              </a:ext>
            </a:extLst>
          </p:cNvPr>
          <p:cNvSpPr/>
          <p:nvPr/>
        </p:nvSpPr>
        <p:spPr>
          <a:xfrm>
            <a:off x="987416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Hediye</a:t>
            </a:r>
          </a:p>
        </p:txBody>
      </p:sp>
    </p:spTree>
    <p:extLst>
      <p:ext uri="{BB962C8B-B14F-4D97-AF65-F5344CB8AC3E}">
        <p14:creationId xmlns:p14="http://schemas.microsoft.com/office/powerpoint/2010/main" val="26592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27A44F-DAF4-197B-8082-86B863C30220}"/>
              </a:ext>
            </a:extLst>
          </p:cNvPr>
          <p:cNvSpPr/>
          <p:nvPr/>
        </p:nvSpPr>
        <p:spPr>
          <a:xfrm>
            <a:off x="90943" y="3986937"/>
            <a:ext cx="2342643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8844884-FC5E-A4B4-9B75-D260516D14B2}"/>
              </a:ext>
            </a:extLst>
          </p:cNvPr>
          <p:cNvSpPr/>
          <p:nvPr/>
        </p:nvSpPr>
        <p:spPr>
          <a:xfrm>
            <a:off x="90943" y="4647395"/>
            <a:ext cx="2342643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A20D1DB-F59F-409F-A4AE-20BF6E84C9E7}"/>
              </a:ext>
            </a:extLst>
          </p:cNvPr>
          <p:cNvSpPr/>
          <p:nvPr/>
        </p:nvSpPr>
        <p:spPr>
          <a:xfrm>
            <a:off x="2670762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Duct</a:t>
            </a:r>
            <a:r>
              <a:rPr lang="tr-TR" sz="2400" b="1" dirty="0">
                <a:solidFill>
                  <a:sysClr val="windowText" lastClr="000000"/>
                </a:solidFill>
              </a:rPr>
              <a:t> tape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1336EB5-CA1A-6132-011B-48A9ECC1100F}"/>
              </a:ext>
            </a:extLst>
          </p:cNvPr>
          <p:cNvSpPr/>
          <p:nvPr/>
        </p:nvSpPr>
        <p:spPr>
          <a:xfrm>
            <a:off x="2670762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Koli bandı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827C59D-0589-535B-A947-20F5500FE442}"/>
              </a:ext>
            </a:extLst>
          </p:cNvPr>
          <p:cNvSpPr/>
          <p:nvPr/>
        </p:nvSpPr>
        <p:spPr>
          <a:xfrm>
            <a:off x="5096329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Glass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6C4A08B-1CFE-5633-BB78-6813BEDC28FD}"/>
              </a:ext>
            </a:extLst>
          </p:cNvPr>
          <p:cNvSpPr/>
          <p:nvPr/>
        </p:nvSpPr>
        <p:spPr>
          <a:xfrm>
            <a:off x="5096329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Bardak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06FB318-6D1B-9A86-39B4-4350F3071A69}"/>
              </a:ext>
            </a:extLst>
          </p:cNvPr>
          <p:cNvSpPr/>
          <p:nvPr/>
        </p:nvSpPr>
        <p:spPr>
          <a:xfrm>
            <a:off x="7568417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Plate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C87AE4-AEE4-DB25-31A2-EA4FD67F180A}"/>
              </a:ext>
            </a:extLst>
          </p:cNvPr>
          <p:cNvSpPr/>
          <p:nvPr/>
        </p:nvSpPr>
        <p:spPr>
          <a:xfrm>
            <a:off x="7568417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Tabak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369DF68-4DC9-9F02-CEB5-138187C23F39}"/>
              </a:ext>
            </a:extLst>
          </p:cNvPr>
          <p:cNvSpPr/>
          <p:nvPr/>
        </p:nvSpPr>
        <p:spPr>
          <a:xfrm>
            <a:off x="9912664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Scissors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666C54A-9D1C-8483-317B-6CBCA6458870}"/>
              </a:ext>
            </a:extLst>
          </p:cNvPr>
          <p:cNvSpPr/>
          <p:nvPr/>
        </p:nvSpPr>
        <p:spPr>
          <a:xfrm>
            <a:off x="9912664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Makas</a:t>
            </a:r>
          </a:p>
        </p:txBody>
      </p:sp>
    </p:spTree>
    <p:extLst>
      <p:ext uri="{BB962C8B-B14F-4D97-AF65-F5344CB8AC3E}">
        <p14:creationId xmlns:p14="http://schemas.microsoft.com/office/powerpoint/2010/main" val="4580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5CFD25A-8C64-3E5A-71A7-E0480F2820B1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2B9715-23D4-5DE9-7C5E-71AD4FC89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453">
            <a:off x="8271879" y="3159984"/>
            <a:ext cx="2933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77EA16-BB38-2122-2F50-FC2A30D8C049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86674A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D26029C-65AC-295D-C86B-9E7BCE93B943}"/>
              </a:ext>
            </a:extLst>
          </p:cNvPr>
          <p:cNvSpPr/>
          <p:nvPr/>
        </p:nvSpPr>
        <p:spPr>
          <a:xfrm>
            <a:off x="1445775" y="105456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Before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5F50E1-18DF-253C-41D9-F07C46590DE5}"/>
              </a:ext>
            </a:extLst>
          </p:cNvPr>
          <p:cNvSpPr/>
          <p:nvPr/>
        </p:nvSpPr>
        <p:spPr>
          <a:xfrm>
            <a:off x="1445775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After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DD72C82-2A7C-2D33-D0E6-C439D45E5352}"/>
              </a:ext>
            </a:extLst>
          </p:cNvPr>
          <p:cNvSpPr/>
          <p:nvPr/>
        </p:nvSpPr>
        <p:spPr>
          <a:xfrm>
            <a:off x="3571350" y="1053364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Önce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C99701-1779-F494-32D0-76DF29D2B0AF}"/>
              </a:ext>
            </a:extLst>
          </p:cNvPr>
          <p:cNvSpPr/>
          <p:nvPr/>
        </p:nvSpPr>
        <p:spPr>
          <a:xfrm>
            <a:off x="3572957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Sonra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264A120-D2F9-31B5-8091-6C51FF6C8D17}"/>
              </a:ext>
            </a:extLst>
          </p:cNvPr>
          <p:cNvSpPr/>
          <p:nvPr/>
        </p:nvSpPr>
        <p:spPr>
          <a:xfrm>
            <a:off x="1445775" y="217109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Excuse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69AA475-B23E-BCCC-8389-97A2C2F5CC39}"/>
              </a:ext>
            </a:extLst>
          </p:cNvPr>
          <p:cNvSpPr/>
          <p:nvPr/>
        </p:nvSpPr>
        <p:spPr>
          <a:xfrm>
            <a:off x="1445775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Busy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5E0607-3BD6-889E-C617-641AE6981C94}"/>
              </a:ext>
            </a:extLst>
          </p:cNvPr>
          <p:cNvSpPr/>
          <p:nvPr/>
        </p:nvSpPr>
        <p:spPr>
          <a:xfrm>
            <a:off x="3572958" y="2171096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Mazeret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3FCB57C-A13C-9542-748A-8B7E85E02950}"/>
              </a:ext>
            </a:extLst>
          </p:cNvPr>
          <p:cNvSpPr/>
          <p:nvPr/>
        </p:nvSpPr>
        <p:spPr>
          <a:xfrm>
            <a:off x="3572957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Meşgul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4778D22-C6BE-00F5-EB47-6CC80CB876A9}"/>
              </a:ext>
            </a:extLst>
          </p:cNvPr>
          <p:cNvSpPr/>
          <p:nvPr/>
        </p:nvSpPr>
        <p:spPr>
          <a:xfrm>
            <a:off x="1445775" y="32900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Buy: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6E10D9C-DF1D-D335-A827-39AD3F1C27F0}"/>
              </a:ext>
            </a:extLst>
          </p:cNvPr>
          <p:cNvSpPr/>
          <p:nvPr/>
        </p:nvSpPr>
        <p:spPr>
          <a:xfrm>
            <a:off x="1445775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Garden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27A1AF2-8694-FF58-494A-975E12D60003}"/>
              </a:ext>
            </a:extLst>
          </p:cNvPr>
          <p:cNvSpPr/>
          <p:nvPr/>
        </p:nvSpPr>
        <p:spPr>
          <a:xfrm>
            <a:off x="3572958" y="329002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B315204-33B1-8705-764F-335899141612}"/>
              </a:ext>
            </a:extLst>
          </p:cNvPr>
          <p:cNvSpPr/>
          <p:nvPr/>
        </p:nvSpPr>
        <p:spPr>
          <a:xfrm>
            <a:off x="3572957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Bahçe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38F6F9A-E00E-05AC-7118-22D67A2A5CCA}"/>
              </a:ext>
            </a:extLst>
          </p:cNvPr>
          <p:cNvSpPr/>
          <p:nvPr/>
        </p:nvSpPr>
        <p:spPr>
          <a:xfrm>
            <a:off x="1445775" y="440655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Great: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BAE0530-6FE0-7ED8-A2F6-37E3F4C79392}"/>
              </a:ext>
            </a:extLst>
          </p:cNvPr>
          <p:cNvSpPr/>
          <p:nvPr/>
        </p:nvSpPr>
        <p:spPr>
          <a:xfrm>
            <a:off x="3572958" y="440655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Harika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EB78A49-FC79-A580-8CFE-07EED85093EE}"/>
              </a:ext>
            </a:extLst>
          </p:cNvPr>
          <p:cNvSpPr/>
          <p:nvPr/>
        </p:nvSpPr>
        <p:spPr>
          <a:xfrm>
            <a:off x="6523103" y="133369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Leave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20130EC-1C0E-9506-277E-32A1421AE1BA}"/>
              </a:ext>
            </a:extLst>
          </p:cNvPr>
          <p:cNvSpPr/>
          <p:nvPr/>
        </p:nvSpPr>
        <p:spPr>
          <a:xfrm>
            <a:off x="6523103" y="189196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Place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23DA5EE-B396-28E1-E5CB-0EF72247774F}"/>
              </a:ext>
            </a:extLst>
          </p:cNvPr>
          <p:cNvSpPr/>
          <p:nvPr/>
        </p:nvSpPr>
        <p:spPr>
          <a:xfrm>
            <a:off x="8650286" y="133369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Ayrılmak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8CD71FB8-7008-EF54-4DB1-4D8F08093AC2}"/>
              </a:ext>
            </a:extLst>
          </p:cNvPr>
          <p:cNvSpPr/>
          <p:nvPr/>
        </p:nvSpPr>
        <p:spPr>
          <a:xfrm>
            <a:off x="8650285" y="189196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Yer/Mekan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0B8557B4-067F-E33D-75EC-705C61063A4A}"/>
              </a:ext>
            </a:extLst>
          </p:cNvPr>
          <p:cNvSpPr/>
          <p:nvPr/>
        </p:nvSpPr>
        <p:spPr>
          <a:xfrm>
            <a:off x="6523103" y="24502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52F21FA-22F6-D33D-68BC-B4894B1D1783}"/>
              </a:ext>
            </a:extLst>
          </p:cNvPr>
          <p:cNvSpPr/>
          <p:nvPr/>
        </p:nvSpPr>
        <p:spPr>
          <a:xfrm>
            <a:off x="6523103" y="30084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Anyting</a:t>
            </a:r>
            <a:r>
              <a:rPr lang="tr-TR" sz="2400" b="1" dirty="0">
                <a:solidFill>
                  <a:sysClr val="windowText" lastClr="000000"/>
                </a:solidFill>
              </a:rPr>
              <a:t> else?: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33CF1B88-D954-87DE-05EE-77128D95C42F}"/>
              </a:ext>
            </a:extLst>
          </p:cNvPr>
          <p:cNvSpPr/>
          <p:nvPr/>
        </p:nvSpPr>
        <p:spPr>
          <a:xfrm>
            <a:off x="8650286" y="245022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Hoş geldiniz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1CFCE99-ED08-8B4C-E5ED-D275E35482E7}"/>
              </a:ext>
            </a:extLst>
          </p:cNvPr>
          <p:cNvSpPr/>
          <p:nvPr/>
        </p:nvSpPr>
        <p:spPr>
          <a:xfrm>
            <a:off x="8650285" y="300849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Başka bir şey?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A85616B8-DB95-BD1E-D90A-77B8FBEC3959}"/>
              </a:ext>
            </a:extLst>
          </p:cNvPr>
          <p:cNvSpPr/>
          <p:nvPr/>
        </p:nvSpPr>
        <p:spPr>
          <a:xfrm>
            <a:off x="6523103" y="356916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you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3754AD2-4D5D-79FC-6E6B-D4643634B597}"/>
              </a:ext>
            </a:extLst>
          </p:cNvPr>
          <p:cNvSpPr/>
          <p:nvPr/>
        </p:nvSpPr>
        <p:spPr>
          <a:xfrm>
            <a:off x="6523103" y="4127425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954BF5D2-E103-C1DE-BA8E-7B9C7EF421B2}"/>
              </a:ext>
            </a:extLst>
          </p:cNvPr>
          <p:cNvSpPr/>
          <p:nvPr/>
        </p:nvSpPr>
        <p:spPr>
          <a:xfrm>
            <a:off x="8650286" y="356916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Görüşürüz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8D22A35E-3569-104C-66EA-470088FE273A}"/>
              </a:ext>
            </a:extLst>
          </p:cNvPr>
          <p:cNvSpPr/>
          <p:nvPr/>
        </p:nvSpPr>
        <p:spPr>
          <a:xfrm>
            <a:off x="8650285" y="4127425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Kendine iyi bak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6DDA60B1-CDC0-A5DF-624A-F8A5ED5B5C69}"/>
              </a:ext>
            </a:extLst>
          </p:cNvPr>
          <p:cNvSpPr/>
          <p:nvPr/>
        </p:nvSpPr>
        <p:spPr>
          <a:xfrm>
            <a:off x="6523103" y="468569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You’re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735F7F9-B29C-6AB6-CFEE-9C18222A3AD1}"/>
              </a:ext>
            </a:extLst>
          </p:cNvPr>
          <p:cNvSpPr/>
          <p:nvPr/>
        </p:nvSpPr>
        <p:spPr>
          <a:xfrm>
            <a:off x="8650286" y="468569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Rica ederim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27AF488-F09F-4943-5307-F0B8EA63F113}"/>
              </a:ext>
            </a:extLst>
          </p:cNvPr>
          <p:cNvSpPr/>
          <p:nvPr/>
        </p:nvSpPr>
        <p:spPr>
          <a:xfrm>
            <a:off x="1444169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Kind</a:t>
            </a:r>
            <a:r>
              <a:rPr lang="tr-TR" sz="2400" b="1" dirty="0">
                <a:solidFill>
                  <a:sysClr val="windowText" lastClr="000000"/>
                </a:solidFill>
              </a:rPr>
              <a:t> /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Type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336E164-6E39-3EBA-0AAD-4E7B1988A081}"/>
              </a:ext>
            </a:extLst>
          </p:cNvPr>
          <p:cNvSpPr/>
          <p:nvPr/>
        </p:nvSpPr>
        <p:spPr>
          <a:xfrm>
            <a:off x="3571351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Tür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BFDC23EF-23CB-5401-7A82-5C2F42F816A6}"/>
              </a:ext>
            </a:extLst>
          </p:cNvPr>
          <p:cNvSpPr/>
          <p:nvPr/>
        </p:nvSpPr>
        <p:spPr>
          <a:xfrm>
            <a:off x="1444169" y="552308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Mobile Phone: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6FAB20DE-BB95-0CF3-6FCB-CCEAF6CEC7D8}"/>
              </a:ext>
            </a:extLst>
          </p:cNvPr>
          <p:cNvSpPr/>
          <p:nvPr/>
        </p:nvSpPr>
        <p:spPr>
          <a:xfrm>
            <a:off x="3571352" y="552308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Cep telefonu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F47320C-9943-2F66-BE90-EAFA81E55B2E}"/>
              </a:ext>
            </a:extLst>
          </p:cNvPr>
          <p:cNvSpPr/>
          <p:nvPr/>
        </p:nvSpPr>
        <p:spPr>
          <a:xfrm>
            <a:off x="6521496" y="5243954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ysClr val="windowText" lastClr="000000"/>
                </a:solidFill>
              </a:rPr>
              <a:t>Nice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see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34ED7529-6870-6F24-64B4-CCD5A8D62231}"/>
              </a:ext>
            </a:extLst>
          </p:cNvPr>
          <p:cNvSpPr/>
          <p:nvPr/>
        </p:nvSpPr>
        <p:spPr>
          <a:xfrm>
            <a:off x="8648678" y="5243954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Seni görmek güzel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D6FD0696-977D-BB1B-BFDB-F32EBB9DD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932751" y="2171096"/>
            <a:ext cx="356135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82C3CA-2D42-CA66-3DDF-92C70D69947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Seasons</a:t>
            </a:r>
            <a:r>
              <a:rPr lang="tr-TR" sz="8000" b="1" dirty="0">
                <a:solidFill>
                  <a:srgbClr val="86674A"/>
                </a:solidFill>
              </a:rPr>
              <a:t> &amp; </a:t>
            </a:r>
            <a:r>
              <a:rPr lang="tr-TR" sz="8000" b="1" dirty="0" err="1">
                <a:solidFill>
                  <a:srgbClr val="86674A"/>
                </a:solidFill>
              </a:rPr>
              <a:t>Months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9FBF62E-300A-E18D-2C20-FD85B74DD642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(Mevsimler ve Aylar)</a:t>
            </a:r>
          </a:p>
        </p:txBody>
      </p:sp>
    </p:spTree>
    <p:extLst>
      <p:ext uri="{BB962C8B-B14F-4D97-AF65-F5344CB8AC3E}">
        <p14:creationId xmlns:p14="http://schemas.microsoft.com/office/powerpoint/2010/main" val="3315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87878037-8973-3E88-41C9-301A59771652}"/>
              </a:ext>
            </a:extLst>
          </p:cNvPr>
          <p:cNvSpPr/>
          <p:nvPr/>
        </p:nvSpPr>
        <p:spPr>
          <a:xfrm>
            <a:off x="237423" y="3428999"/>
            <a:ext cx="5858577" cy="3263801"/>
          </a:xfrm>
          <a:prstGeom prst="rect">
            <a:avLst/>
          </a:prstGeom>
          <a:solidFill>
            <a:srgbClr val="F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FB453B1-355C-7890-48F8-7F2B232C2BB8}"/>
              </a:ext>
            </a:extLst>
          </p:cNvPr>
          <p:cNvSpPr/>
          <p:nvPr/>
        </p:nvSpPr>
        <p:spPr>
          <a:xfrm>
            <a:off x="237419" y="165199"/>
            <a:ext cx="5858577" cy="3263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3B07F35A-CFE4-DF65-B922-25B598740F5B}"/>
              </a:ext>
            </a:extLst>
          </p:cNvPr>
          <p:cNvSpPr/>
          <p:nvPr/>
        </p:nvSpPr>
        <p:spPr>
          <a:xfrm>
            <a:off x="6095998" y="3429000"/>
            <a:ext cx="5858577" cy="326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CAB9534-233C-D87B-A5F6-71A95148FA1E}"/>
              </a:ext>
            </a:extLst>
          </p:cNvPr>
          <p:cNvSpPr/>
          <p:nvPr/>
        </p:nvSpPr>
        <p:spPr>
          <a:xfrm>
            <a:off x="6096000" y="165199"/>
            <a:ext cx="5858577" cy="3263801"/>
          </a:xfrm>
          <a:prstGeom prst="rect">
            <a:avLst/>
          </a:prstGeom>
          <a:solidFill>
            <a:srgbClr val="B0F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AC2173-E31F-377D-A697-E315EC5B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45" y="1744216"/>
            <a:ext cx="1835167" cy="178259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49614F4-A8BB-9E49-8DBE-BFC59523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1401339"/>
            <a:ext cx="1531847" cy="208060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CD049BE-327C-6C21-8A39-30C330BD1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19" y="4735682"/>
            <a:ext cx="1914307" cy="20147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39840A4-8B17-AC5D-6E48-1431B9FDF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76" y="4690015"/>
            <a:ext cx="1946084" cy="208060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B4F3FB8-E161-D38A-651B-7510DEE5EDED}"/>
              </a:ext>
            </a:extLst>
          </p:cNvPr>
          <p:cNvSpPr txBox="1"/>
          <p:nvPr/>
        </p:nvSpPr>
        <p:spPr>
          <a:xfrm>
            <a:off x="2944067" y="165199"/>
            <a:ext cx="244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Autumn</a:t>
            </a:r>
            <a:endParaRPr lang="tr-TR" sz="3200" b="1" dirty="0"/>
          </a:p>
          <a:p>
            <a:pPr algn="ctr"/>
            <a:r>
              <a:rPr lang="tr-TR" sz="2400" b="1" dirty="0"/>
              <a:t>(Sonbahar)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845A875-E2E3-1F8E-A3CD-B77F2BB5EBF8}"/>
              </a:ext>
            </a:extLst>
          </p:cNvPr>
          <p:cNvSpPr txBox="1"/>
          <p:nvPr/>
        </p:nvSpPr>
        <p:spPr>
          <a:xfrm>
            <a:off x="6490808" y="134730"/>
            <a:ext cx="28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Winter</a:t>
            </a:r>
            <a:endParaRPr lang="tr-TR" sz="3200" b="1" dirty="0"/>
          </a:p>
          <a:p>
            <a:pPr algn="ctr"/>
            <a:r>
              <a:rPr lang="tr-TR" sz="2400" b="1" dirty="0"/>
              <a:t>(Kış)</a:t>
            </a:r>
            <a:endParaRPr lang="tr-TR" sz="8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6F9469-3D16-30DA-8B9A-D8A05D079B93}"/>
              </a:ext>
            </a:extLst>
          </p:cNvPr>
          <p:cNvSpPr txBox="1"/>
          <p:nvPr/>
        </p:nvSpPr>
        <p:spPr>
          <a:xfrm>
            <a:off x="3105640" y="3383275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Spring</a:t>
            </a:r>
          </a:p>
          <a:p>
            <a:pPr algn="ctr"/>
            <a:r>
              <a:rPr lang="tr-TR" sz="2400" b="1" dirty="0"/>
              <a:t>(İlkbahar)</a:t>
            </a:r>
            <a:endParaRPr lang="tr-TR" sz="8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D7B1B8D-318D-A274-2CDC-EF575954C234}"/>
              </a:ext>
            </a:extLst>
          </p:cNvPr>
          <p:cNvSpPr txBox="1"/>
          <p:nvPr/>
        </p:nvSpPr>
        <p:spPr>
          <a:xfrm>
            <a:off x="6852116" y="3434047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Summer</a:t>
            </a:r>
            <a:endParaRPr lang="tr-TR" sz="3200" b="1" dirty="0"/>
          </a:p>
          <a:p>
            <a:pPr algn="ctr"/>
            <a:r>
              <a:rPr lang="tr-TR" sz="2400" b="1" dirty="0"/>
              <a:t>(Yaz)</a:t>
            </a:r>
            <a:endParaRPr lang="tr-TR" sz="8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7145E9-9A02-6BD2-6EC7-123C5FB3E1CF}"/>
              </a:ext>
            </a:extLst>
          </p:cNvPr>
          <p:cNvSpPr/>
          <p:nvPr/>
        </p:nvSpPr>
        <p:spPr>
          <a:xfrm>
            <a:off x="6158778" y="1280923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B54C18A-CB16-8546-4685-2AB9A929EDB1}"/>
              </a:ext>
            </a:extLst>
          </p:cNvPr>
          <p:cNvSpPr/>
          <p:nvPr/>
        </p:nvSpPr>
        <p:spPr>
          <a:xfrm>
            <a:off x="6158777" y="1983967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January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DB55794-0244-9F76-D9EE-6769CFA6CAF5}"/>
              </a:ext>
            </a:extLst>
          </p:cNvPr>
          <p:cNvSpPr/>
          <p:nvPr/>
        </p:nvSpPr>
        <p:spPr>
          <a:xfrm>
            <a:off x="6158776" y="2694078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February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0889070-B60D-5F77-4046-1C47C68C438B}"/>
              </a:ext>
            </a:extLst>
          </p:cNvPr>
          <p:cNvSpPr/>
          <p:nvPr/>
        </p:nvSpPr>
        <p:spPr>
          <a:xfrm>
            <a:off x="1587920" y="1254018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September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18EC62D-677E-4B3E-E6FC-FC8CF0327CCE}"/>
              </a:ext>
            </a:extLst>
          </p:cNvPr>
          <p:cNvSpPr/>
          <p:nvPr/>
        </p:nvSpPr>
        <p:spPr>
          <a:xfrm>
            <a:off x="1587919" y="1957062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October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B0F9398-E2DE-05F6-1176-2E3D749F36F0}"/>
              </a:ext>
            </a:extLst>
          </p:cNvPr>
          <p:cNvSpPr/>
          <p:nvPr/>
        </p:nvSpPr>
        <p:spPr>
          <a:xfrm>
            <a:off x="1587918" y="2667173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November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1BE38A6-9269-EC51-D2E0-2787200F6843}"/>
              </a:ext>
            </a:extLst>
          </p:cNvPr>
          <p:cNvSpPr/>
          <p:nvPr/>
        </p:nvSpPr>
        <p:spPr>
          <a:xfrm>
            <a:off x="1587922" y="4479092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March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A28C27EE-90DE-3857-C407-A7D1C4F49C7A}"/>
              </a:ext>
            </a:extLst>
          </p:cNvPr>
          <p:cNvSpPr/>
          <p:nvPr/>
        </p:nvSpPr>
        <p:spPr>
          <a:xfrm>
            <a:off x="1587921" y="5182136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April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5512331-FDC7-580F-25F1-0B462579862B}"/>
              </a:ext>
            </a:extLst>
          </p:cNvPr>
          <p:cNvSpPr/>
          <p:nvPr/>
        </p:nvSpPr>
        <p:spPr>
          <a:xfrm>
            <a:off x="1587920" y="5892247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A4D205ED-9F59-09E8-D075-0D52255EA2E3}"/>
              </a:ext>
            </a:extLst>
          </p:cNvPr>
          <p:cNvSpPr/>
          <p:nvPr/>
        </p:nvSpPr>
        <p:spPr>
          <a:xfrm>
            <a:off x="6158776" y="4505997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June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5A94B1A-C8CD-8E06-A2CF-F96F3248C906}"/>
              </a:ext>
            </a:extLst>
          </p:cNvPr>
          <p:cNvSpPr/>
          <p:nvPr/>
        </p:nvSpPr>
        <p:spPr>
          <a:xfrm>
            <a:off x="6158775" y="5209041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July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6A6727E-799C-97F7-F101-9FCA946D061E}"/>
              </a:ext>
            </a:extLst>
          </p:cNvPr>
          <p:cNvSpPr/>
          <p:nvPr/>
        </p:nvSpPr>
        <p:spPr>
          <a:xfrm>
            <a:off x="6158774" y="5919152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August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5751777B-7A8E-5D84-74E1-C74422B43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10" y="3547016"/>
            <a:ext cx="1188666" cy="1188666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516657B1-3F1D-D293-0E30-2ED96808E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7" y="82775"/>
            <a:ext cx="1446194" cy="1446194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57B75CAE-FEA0-A379-EB4D-99554A4AF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172257"/>
            <a:ext cx="1250423" cy="1081761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4E15D5C4-F5B6-E24F-5D71-849C877B9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" y="3579613"/>
            <a:ext cx="894071" cy="912785"/>
          </a:xfrm>
          <a:prstGeom prst="rect">
            <a:avLst/>
          </a:prstGeom>
        </p:spPr>
      </p:pic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4FDFE31B-14AA-3E5A-0C6D-1E025C2A2070}"/>
              </a:ext>
            </a:extLst>
          </p:cNvPr>
          <p:cNvSpPr/>
          <p:nvPr/>
        </p:nvSpPr>
        <p:spPr>
          <a:xfrm>
            <a:off x="8522897" y="128092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Aralık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653A72F-1207-E09E-346E-B4DDDAF4BF2A}"/>
              </a:ext>
            </a:extLst>
          </p:cNvPr>
          <p:cNvSpPr/>
          <p:nvPr/>
        </p:nvSpPr>
        <p:spPr>
          <a:xfrm>
            <a:off x="8522896" y="198396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Ocak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6514E4E0-30A2-C1F2-6F1F-6C7C29E29344}"/>
              </a:ext>
            </a:extLst>
          </p:cNvPr>
          <p:cNvSpPr/>
          <p:nvPr/>
        </p:nvSpPr>
        <p:spPr>
          <a:xfrm>
            <a:off x="8522895" y="269407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Şubat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F3BB121A-3F05-5D12-07BF-2352ED9B3D65}"/>
              </a:ext>
            </a:extLst>
          </p:cNvPr>
          <p:cNvSpPr/>
          <p:nvPr/>
        </p:nvSpPr>
        <p:spPr>
          <a:xfrm>
            <a:off x="8545165" y="449458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Haziran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75248F9B-3A2F-966B-2087-6854F80382A5}"/>
              </a:ext>
            </a:extLst>
          </p:cNvPr>
          <p:cNvSpPr/>
          <p:nvPr/>
        </p:nvSpPr>
        <p:spPr>
          <a:xfrm>
            <a:off x="8545164" y="519763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Temmuz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B1FCE14D-080C-A494-0465-5C20A9AE66BB}"/>
              </a:ext>
            </a:extLst>
          </p:cNvPr>
          <p:cNvSpPr/>
          <p:nvPr/>
        </p:nvSpPr>
        <p:spPr>
          <a:xfrm>
            <a:off x="8545163" y="5907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Ağustos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C7C07EAC-9A79-25FA-51CD-A05ACEDD45A9}"/>
              </a:ext>
            </a:extLst>
          </p:cNvPr>
          <p:cNvSpPr/>
          <p:nvPr/>
        </p:nvSpPr>
        <p:spPr>
          <a:xfrm>
            <a:off x="3968438" y="4486466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Mart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1CB98C1-C539-0B76-24E8-2A48C6475EA6}"/>
              </a:ext>
            </a:extLst>
          </p:cNvPr>
          <p:cNvSpPr/>
          <p:nvPr/>
        </p:nvSpPr>
        <p:spPr>
          <a:xfrm>
            <a:off x="3968437" y="5189510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Nisan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C2F35251-C9A3-BA9B-05D9-D44DFA2C329F}"/>
              </a:ext>
            </a:extLst>
          </p:cNvPr>
          <p:cNvSpPr/>
          <p:nvPr/>
        </p:nvSpPr>
        <p:spPr>
          <a:xfrm>
            <a:off x="3968436" y="5899621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Mayıs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D0F8C5E5-6D57-DDFD-7A06-DFC32B782D26}"/>
              </a:ext>
            </a:extLst>
          </p:cNvPr>
          <p:cNvSpPr/>
          <p:nvPr/>
        </p:nvSpPr>
        <p:spPr>
          <a:xfrm>
            <a:off x="3968436" y="1252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Eylül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6DD6EEFA-65EA-D227-A219-E1A05D14C438}"/>
              </a:ext>
            </a:extLst>
          </p:cNvPr>
          <p:cNvSpPr/>
          <p:nvPr/>
        </p:nvSpPr>
        <p:spPr>
          <a:xfrm>
            <a:off x="3968435" y="195578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Ekim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39378BFC-5EE4-267B-49E6-5A3B6B88C56B}"/>
              </a:ext>
            </a:extLst>
          </p:cNvPr>
          <p:cNvSpPr/>
          <p:nvPr/>
        </p:nvSpPr>
        <p:spPr>
          <a:xfrm>
            <a:off x="3968434" y="266589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Kasım</a:t>
            </a:r>
          </a:p>
        </p:txBody>
      </p:sp>
    </p:spTree>
    <p:extLst>
      <p:ext uri="{BB962C8B-B14F-4D97-AF65-F5344CB8AC3E}">
        <p14:creationId xmlns:p14="http://schemas.microsoft.com/office/powerpoint/2010/main" val="37049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DD72A2-221F-A7E9-8336-A30C8C62AD50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18BB42-3DF2-E082-E410-8E0E571B2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214">
            <a:off x="8084416" y="3040578"/>
            <a:ext cx="3227452" cy="30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14828FFB-9B40-273B-CCAA-5A3833E9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7" y="297616"/>
            <a:ext cx="8475659" cy="6262767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600EB32E-B929-A520-7791-DC37F31D18B0}"/>
              </a:ext>
            </a:extLst>
          </p:cNvPr>
          <p:cNvSpPr/>
          <p:nvPr/>
        </p:nvSpPr>
        <p:spPr>
          <a:xfrm>
            <a:off x="2926081" y="2791326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8FBE57B0-EB86-9906-351A-48ECC1A5DB92}"/>
              </a:ext>
            </a:extLst>
          </p:cNvPr>
          <p:cNvSpPr/>
          <p:nvPr/>
        </p:nvSpPr>
        <p:spPr>
          <a:xfrm>
            <a:off x="2926081" y="3184357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2CE7006-D02C-2B02-48FD-7FF200B45598}"/>
              </a:ext>
            </a:extLst>
          </p:cNvPr>
          <p:cNvSpPr/>
          <p:nvPr/>
        </p:nvSpPr>
        <p:spPr>
          <a:xfrm>
            <a:off x="7294347" y="23838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June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56E6ACA-245A-78C9-31D3-39C3026C4C90}"/>
              </a:ext>
            </a:extLst>
          </p:cNvPr>
          <p:cNvSpPr/>
          <p:nvPr/>
        </p:nvSpPr>
        <p:spPr>
          <a:xfrm>
            <a:off x="7294347" y="2791326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July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3203B4F2-2AC2-5903-78CD-B7F85B289BC1}"/>
              </a:ext>
            </a:extLst>
          </p:cNvPr>
          <p:cNvSpPr/>
          <p:nvPr/>
        </p:nvSpPr>
        <p:spPr>
          <a:xfrm>
            <a:off x="7294347" y="31843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August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28BE2834-7EE6-55EF-7125-D94D858978D6}"/>
              </a:ext>
            </a:extLst>
          </p:cNvPr>
          <p:cNvSpPr/>
          <p:nvPr/>
        </p:nvSpPr>
        <p:spPr>
          <a:xfrm>
            <a:off x="2926081" y="5602670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October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F766E07E-C04B-9516-DF62-8AEC11759DE6}"/>
              </a:ext>
            </a:extLst>
          </p:cNvPr>
          <p:cNvSpPr/>
          <p:nvPr/>
        </p:nvSpPr>
        <p:spPr>
          <a:xfrm>
            <a:off x="2926081" y="5209639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September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D1B49797-7E1D-413C-6DB4-F4B759CC2E6C}"/>
              </a:ext>
            </a:extLst>
          </p:cNvPr>
          <p:cNvSpPr/>
          <p:nvPr/>
        </p:nvSpPr>
        <p:spPr>
          <a:xfrm>
            <a:off x="2926081" y="5995701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November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058A6448-B12C-AE5C-BC14-80FAE6FFF3D1}"/>
              </a:ext>
            </a:extLst>
          </p:cNvPr>
          <p:cNvSpPr/>
          <p:nvPr/>
        </p:nvSpPr>
        <p:spPr>
          <a:xfrm>
            <a:off x="7294347" y="5209639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December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CD4A8BDD-5FD6-849A-6AC4-FF7F3EBEAB9B}"/>
              </a:ext>
            </a:extLst>
          </p:cNvPr>
          <p:cNvSpPr/>
          <p:nvPr/>
        </p:nvSpPr>
        <p:spPr>
          <a:xfrm>
            <a:off x="7294347" y="5602670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January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7B7D2C2A-7450-0513-8A93-5181A6E26B41}"/>
              </a:ext>
            </a:extLst>
          </p:cNvPr>
          <p:cNvSpPr/>
          <p:nvPr/>
        </p:nvSpPr>
        <p:spPr>
          <a:xfrm>
            <a:off x="7294347" y="5995701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February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00B2ECD-CB20-8BE0-59EA-D3A5A94DE070}"/>
              </a:ext>
            </a:extLst>
          </p:cNvPr>
          <p:cNvSpPr txBox="1"/>
          <p:nvPr/>
        </p:nvSpPr>
        <p:spPr>
          <a:xfrm>
            <a:off x="7688982" y="1860637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16CA4442-8A17-BD40-8D35-6448D1AA8C25}"/>
              </a:ext>
            </a:extLst>
          </p:cNvPr>
          <p:cNvSpPr txBox="1"/>
          <p:nvPr/>
        </p:nvSpPr>
        <p:spPr>
          <a:xfrm>
            <a:off x="3202005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36B8A16B-EC3D-DA44-7130-6128523985F2}"/>
              </a:ext>
            </a:extLst>
          </p:cNvPr>
          <p:cNvSpPr txBox="1"/>
          <p:nvPr/>
        </p:nvSpPr>
        <p:spPr>
          <a:xfrm>
            <a:off x="7554228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CE939408-9F92-653A-A7A9-93A5A393893D}"/>
              </a:ext>
            </a:extLst>
          </p:cNvPr>
          <p:cNvSpPr/>
          <p:nvPr/>
        </p:nvSpPr>
        <p:spPr>
          <a:xfrm>
            <a:off x="9862191" y="3257004"/>
            <a:ext cx="1929927" cy="9471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Open </a:t>
            </a:r>
            <a:r>
              <a:rPr lang="tr-TR" sz="1600" b="1" dirty="0" err="1"/>
              <a:t>Coursebook</a:t>
            </a:r>
            <a:r>
              <a:rPr lang="tr-TR" sz="1600" b="1" dirty="0"/>
              <a:t> </a:t>
            </a:r>
          </a:p>
          <a:p>
            <a:pPr algn="ctr"/>
            <a:r>
              <a:rPr lang="tr-TR" sz="1600" b="1" dirty="0" err="1"/>
              <a:t>Page</a:t>
            </a:r>
            <a:r>
              <a:rPr lang="tr-TR" sz="1600" b="1" dirty="0"/>
              <a:t> 97</a:t>
            </a:r>
          </a:p>
          <a:p>
            <a:pPr algn="ctr"/>
            <a:r>
              <a:rPr lang="tr-TR" sz="1600" b="1" dirty="0"/>
              <a:t>Activity 1c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DBAAF027-6CA1-C96B-2B73-EC8687A59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54" y="3205413"/>
            <a:ext cx="1387239" cy="13872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064E70F-1C07-96B5-6D94-BCA03C793CB5}"/>
              </a:ext>
            </a:extLst>
          </p:cNvPr>
          <p:cNvSpPr txBox="1"/>
          <p:nvPr/>
        </p:nvSpPr>
        <p:spPr>
          <a:xfrm>
            <a:off x="9957731" y="2924294"/>
            <a:ext cx="183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i="1" dirty="0"/>
              <a:t>Başak Yayınları</a:t>
            </a:r>
          </a:p>
        </p:txBody>
      </p:sp>
    </p:spTree>
    <p:extLst>
      <p:ext uri="{BB962C8B-B14F-4D97-AF65-F5344CB8AC3E}">
        <p14:creationId xmlns:p14="http://schemas.microsoft.com/office/powerpoint/2010/main" val="40700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6973553-BF4C-C58F-E319-393A8E45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5" y="1126642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BF06BD1-A3F4-4583-310C-0BBE2F99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298">
            <a:off x="8656335" y="1463465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6417571-2E88-8853-D73B-29076836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DA0DA5-4115-DB16-2352-302F3E9AFD04}"/>
              </a:ext>
            </a:extLst>
          </p:cNvPr>
          <p:cNvSpPr txBox="1"/>
          <p:nvPr/>
        </p:nvSpPr>
        <p:spPr>
          <a:xfrm>
            <a:off x="253466" y="1677314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C24AA1A-9569-34B9-552E-541A565BBF18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/>
              <a:t>İşleyen </a:t>
            </a:r>
            <a:r>
              <a:rPr lang="tr-TR" sz="1800" dirty="0"/>
              <a:t>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60964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60D1A9-8A19-6A67-31E0-64B710AEFA66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Days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464840A-2CB4-AE0E-002E-4E7CE63B6E60}"/>
              </a:ext>
            </a:extLst>
          </p:cNvPr>
          <p:cNvSpPr txBox="1"/>
          <p:nvPr/>
        </p:nvSpPr>
        <p:spPr>
          <a:xfrm>
            <a:off x="1419225" y="8125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(Günler)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C9B7577-7449-C1ED-FD45-5A611FF3BF7E}"/>
              </a:ext>
            </a:extLst>
          </p:cNvPr>
          <p:cNvSpPr txBox="1"/>
          <p:nvPr/>
        </p:nvSpPr>
        <p:spPr>
          <a:xfrm>
            <a:off x="510140" y="1243320"/>
            <a:ext cx="673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There</a:t>
            </a:r>
            <a:r>
              <a:rPr lang="tr-TR" sz="2800" b="1" dirty="0"/>
              <a:t> </a:t>
            </a:r>
            <a:r>
              <a:rPr lang="tr-TR" sz="2800" b="1" dirty="0" err="1"/>
              <a:t>are</a:t>
            </a:r>
            <a:r>
              <a:rPr lang="tr-TR" sz="2800" b="1" dirty="0"/>
              <a:t> </a:t>
            </a:r>
            <a:r>
              <a:rPr lang="tr-TR" sz="2800" b="1" u="sng" dirty="0"/>
              <a:t>SEVEN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in a </a:t>
            </a:r>
            <a:r>
              <a:rPr lang="tr-TR" sz="2800" b="1" dirty="0" err="1"/>
              <a:t>week</a:t>
            </a:r>
            <a:r>
              <a:rPr lang="tr-TR" sz="2800" b="1" dirty="0"/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B296302-9378-C3E1-C8BB-190D0E50B8F5}"/>
              </a:ext>
            </a:extLst>
          </p:cNvPr>
          <p:cNvSpPr txBox="1"/>
          <p:nvPr/>
        </p:nvSpPr>
        <p:spPr>
          <a:xfrm>
            <a:off x="1034214" y="204557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86D2FC7-1753-FC29-3FE7-8B2532421170}"/>
              </a:ext>
            </a:extLst>
          </p:cNvPr>
          <p:cNvSpPr txBox="1"/>
          <p:nvPr/>
        </p:nvSpPr>
        <p:spPr>
          <a:xfrm>
            <a:off x="1034213" y="256879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E3C0C4C-52DD-7B54-D9E7-A6B3D73555AE}"/>
              </a:ext>
            </a:extLst>
          </p:cNvPr>
          <p:cNvSpPr txBox="1"/>
          <p:nvPr/>
        </p:nvSpPr>
        <p:spPr>
          <a:xfrm>
            <a:off x="510140" y="3092019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9F205D4-1095-5E15-0D5C-839253B463FA}"/>
              </a:ext>
            </a:extLst>
          </p:cNvPr>
          <p:cNvSpPr txBox="1"/>
          <p:nvPr/>
        </p:nvSpPr>
        <p:spPr>
          <a:xfrm>
            <a:off x="693020" y="3627368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Thursday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231A5B4-563E-3339-79DE-0E7E70D4EC47}"/>
              </a:ext>
            </a:extLst>
          </p:cNvPr>
          <p:cNvSpPr txBox="1"/>
          <p:nvPr/>
        </p:nvSpPr>
        <p:spPr>
          <a:xfrm>
            <a:off x="1034211" y="415058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Friday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6C124AF-6444-0F69-405D-1F902231524A}"/>
              </a:ext>
            </a:extLst>
          </p:cNvPr>
          <p:cNvSpPr txBox="1"/>
          <p:nvPr/>
        </p:nvSpPr>
        <p:spPr>
          <a:xfrm>
            <a:off x="1034210" y="467380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0070C0"/>
                </a:solidFill>
              </a:rPr>
              <a:t>Saturday</a:t>
            </a:r>
            <a:r>
              <a:rPr lang="tr-TR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A0948CD-4CC1-0D31-D188-7298E7692B2E}"/>
              </a:ext>
            </a:extLst>
          </p:cNvPr>
          <p:cNvSpPr txBox="1"/>
          <p:nvPr/>
        </p:nvSpPr>
        <p:spPr>
          <a:xfrm>
            <a:off x="1034209" y="51970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</a:rPr>
              <a:t>Sunday: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50B271-356C-2DD7-BE09-B5A89BBC8C01}"/>
              </a:ext>
            </a:extLst>
          </p:cNvPr>
          <p:cNvSpPr txBox="1"/>
          <p:nvPr/>
        </p:nvSpPr>
        <p:spPr>
          <a:xfrm>
            <a:off x="2786500" y="2050753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Pazartesi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0DE53CD-9AAD-D9DA-A358-364BCCB39E40}"/>
              </a:ext>
            </a:extLst>
          </p:cNvPr>
          <p:cNvSpPr txBox="1"/>
          <p:nvPr/>
        </p:nvSpPr>
        <p:spPr>
          <a:xfrm>
            <a:off x="2786501" y="25862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Salı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E4A2009-6E2D-BDD0-0C10-09A6A4667A8E}"/>
              </a:ext>
            </a:extLst>
          </p:cNvPr>
          <p:cNvSpPr txBox="1"/>
          <p:nvPr/>
        </p:nvSpPr>
        <p:spPr>
          <a:xfrm>
            <a:off x="2786500" y="3117902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Çarşamba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2A21831-A2B8-08B4-1427-FBAF549637AD}"/>
              </a:ext>
            </a:extLst>
          </p:cNvPr>
          <p:cNvSpPr txBox="1"/>
          <p:nvPr/>
        </p:nvSpPr>
        <p:spPr>
          <a:xfrm>
            <a:off x="2786501" y="3636083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Perşembe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D05767B-0FF3-E5AE-6660-B36424D762CE}"/>
              </a:ext>
            </a:extLst>
          </p:cNvPr>
          <p:cNvSpPr txBox="1"/>
          <p:nvPr/>
        </p:nvSpPr>
        <p:spPr>
          <a:xfrm>
            <a:off x="2786500" y="418177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F10C9EC1-8CEE-83B5-7119-EE0248C1BF77}"/>
              </a:ext>
            </a:extLst>
          </p:cNvPr>
          <p:cNvSpPr txBox="1"/>
          <p:nvPr/>
        </p:nvSpPr>
        <p:spPr>
          <a:xfrm>
            <a:off x="2786500" y="4691237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Cumartesi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7841397-15F1-8593-8CDE-6D7BCD97DF0B}"/>
              </a:ext>
            </a:extLst>
          </p:cNvPr>
          <p:cNvSpPr txBox="1"/>
          <p:nvPr/>
        </p:nvSpPr>
        <p:spPr>
          <a:xfrm>
            <a:off x="2786500" y="522291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</a:t>
            </a:r>
          </a:p>
        </p:txBody>
      </p:sp>
      <p:sp>
        <p:nvSpPr>
          <p:cNvPr id="19" name="Sağ Ayraç 18">
            <a:extLst>
              <a:ext uri="{FF2B5EF4-FFF2-40B4-BE49-F238E27FC236}">
                <a16:creationId xmlns:a16="http://schemas.microsoft.com/office/drawing/2014/main" id="{BDC31525-76ED-CF13-314F-8035682A8662}"/>
              </a:ext>
            </a:extLst>
          </p:cNvPr>
          <p:cNvSpPr/>
          <p:nvPr/>
        </p:nvSpPr>
        <p:spPr>
          <a:xfrm>
            <a:off x="4340994" y="2045579"/>
            <a:ext cx="1058779" cy="26282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ağ Ayraç 19">
            <a:extLst>
              <a:ext uri="{FF2B5EF4-FFF2-40B4-BE49-F238E27FC236}">
                <a16:creationId xmlns:a16="http://schemas.microsoft.com/office/drawing/2014/main" id="{35F00AD4-130B-D561-C3B4-96CE4D2C583A}"/>
              </a:ext>
            </a:extLst>
          </p:cNvPr>
          <p:cNvSpPr/>
          <p:nvPr/>
        </p:nvSpPr>
        <p:spPr>
          <a:xfrm>
            <a:off x="4408371" y="4704991"/>
            <a:ext cx="697814" cy="1041140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8A6B2E8-2312-295C-5537-2EBE97D12633}"/>
              </a:ext>
            </a:extLst>
          </p:cNvPr>
          <p:cNvSpPr txBox="1"/>
          <p:nvPr/>
        </p:nvSpPr>
        <p:spPr>
          <a:xfrm>
            <a:off x="5571425" y="293487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Weekdays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(</a:t>
            </a:r>
            <a:r>
              <a:rPr lang="tr-TR" sz="2800" b="1" dirty="0" err="1">
                <a:solidFill>
                  <a:srgbClr val="FF0000"/>
                </a:solidFill>
              </a:rPr>
              <a:t>Haftaiçi</a:t>
            </a:r>
            <a:r>
              <a:rPr lang="tr-TR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F6E4979-A927-53A0-EDDB-BDC292C5094C}"/>
              </a:ext>
            </a:extLst>
          </p:cNvPr>
          <p:cNvSpPr txBox="1"/>
          <p:nvPr/>
        </p:nvSpPr>
        <p:spPr>
          <a:xfrm>
            <a:off x="5115807" y="476614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0070C0"/>
                </a:solidFill>
              </a:rPr>
              <a:t>Week</a:t>
            </a:r>
            <a:r>
              <a:rPr lang="tr-TR" sz="2800" b="1" u="sng" dirty="0" err="1">
                <a:solidFill>
                  <a:srgbClr val="0070C0"/>
                </a:solidFill>
              </a:rPr>
              <a:t>end</a:t>
            </a:r>
            <a:endParaRPr lang="tr-TR" sz="2800" b="1" u="sng" dirty="0">
              <a:solidFill>
                <a:srgbClr val="0070C0"/>
              </a:solidFill>
            </a:endParaRPr>
          </a:p>
          <a:p>
            <a:r>
              <a:rPr lang="tr-TR" sz="2800" b="1" dirty="0">
                <a:solidFill>
                  <a:srgbClr val="0070C0"/>
                </a:solidFill>
              </a:rPr>
              <a:t>(</a:t>
            </a:r>
            <a:r>
              <a:rPr lang="tr-TR" sz="2800" b="1" dirty="0" err="1">
                <a:solidFill>
                  <a:srgbClr val="0070C0"/>
                </a:solidFill>
              </a:rPr>
              <a:t>Hafta</a:t>
            </a:r>
            <a:r>
              <a:rPr lang="tr-TR" sz="2800" b="1" u="sng" dirty="0" err="1">
                <a:solidFill>
                  <a:srgbClr val="0070C0"/>
                </a:solidFill>
              </a:rPr>
              <a:t>sonu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58F10638-02D9-A3DB-A46E-BD576884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7E3D18-5920-CA19-0BEF-24A22783EF5D}"/>
              </a:ext>
            </a:extLst>
          </p:cNvPr>
          <p:cNvSpPr txBox="1"/>
          <p:nvPr/>
        </p:nvSpPr>
        <p:spPr>
          <a:xfrm>
            <a:off x="421744" y="2491455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In</a:t>
            </a:r>
            <a:r>
              <a:rPr lang="tr-TR" sz="8000" b="1" dirty="0">
                <a:solidFill>
                  <a:srgbClr val="86674A"/>
                </a:solidFill>
              </a:rPr>
              <a:t> / On / At</a:t>
            </a:r>
          </a:p>
        </p:txBody>
      </p:sp>
    </p:spTree>
    <p:extLst>
      <p:ext uri="{BB962C8B-B14F-4D97-AF65-F5344CB8AC3E}">
        <p14:creationId xmlns:p14="http://schemas.microsoft.com/office/powerpoint/2010/main" val="2304733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17438CE-16D5-B46E-F1E3-88BE988E815B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IN / ON / AT</a:t>
            </a:r>
            <a:endParaRPr lang="tr-TR" sz="12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0A665D-492C-3EFC-6BD8-38A1AC9BC166}"/>
              </a:ext>
            </a:extLst>
          </p:cNvPr>
          <p:cNvSpPr/>
          <p:nvPr/>
        </p:nvSpPr>
        <p:spPr>
          <a:xfrm>
            <a:off x="529389" y="96428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2FB2A8-4654-DDE9-28BA-3B373410E9AE}"/>
              </a:ext>
            </a:extLst>
          </p:cNvPr>
          <p:cNvSpPr txBox="1"/>
          <p:nvPr/>
        </p:nvSpPr>
        <p:spPr>
          <a:xfrm>
            <a:off x="1586565" y="886435"/>
            <a:ext cx="9018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Ingilizcede</a:t>
            </a:r>
            <a:r>
              <a:rPr lang="tr-TR" sz="2800" b="1" dirty="0"/>
              <a:t> mevsimlerden ve aylardan önce «-da / -de » anlamı vermek için </a:t>
            </a:r>
            <a:r>
              <a:rPr lang="tr-TR" sz="3600" b="1" i="1" u="sng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kullanılır.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C0D289B-5B6F-E377-F20E-338DC489049D}"/>
              </a:ext>
            </a:extLst>
          </p:cNvPr>
          <p:cNvSpPr txBox="1"/>
          <p:nvPr/>
        </p:nvSpPr>
        <p:spPr>
          <a:xfrm>
            <a:off x="827773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weather</a:t>
            </a:r>
            <a:r>
              <a:rPr lang="tr-TR" sz="2400" b="1" dirty="0"/>
              <a:t> is hot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Summer</a:t>
            </a:r>
            <a:r>
              <a:rPr lang="tr-TR" sz="24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00F50ED-B858-F0A6-9763-238E950D4A8B}"/>
              </a:ext>
            </a:extLst>
          </p:cNvPr>
          <p:cNvSpPr txBox="1"/>
          <p:nvPr/>
        </p:nvSpPr>
        <p:spPr>
          <a:xfrm>
            <a:off x="5350042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(Yaz mevsimi</a:t>
            </a:r>
            <a:r>
              <a:rPr lang="tr-TR" sz="2800" b="1" dirty="0"/>
              <a:t>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400" b="1" dirty="0"/>
              <a:t> hava sıcaktır.)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ACFF4-BC71-D1D8-E182-92B2E990077D}"/>
              </a:ext>
            </a:extLst>
          </p:cNvPr>
          <p:cNvSpPr txBox="1"/>
          <p:nvPr/>
        </p:nvSpPr>
        <p:spPr>
          <a:xfrm>
            <a:off x="827773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August</a:t>
            </a:r>
            <a:r>
              <a:rPr lang="tr-TR" sz="24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240777F-0F71-15E3-7076-5E1C89251D59}"/>
              </a:ext>
            </a:extLst>
          </p:cNvPr>
          <p:cNvSpPr txBox="1"/>
          <p:nvPr/>
        </p:nvSpPr>
        <p:spPr>
          <a:xfrm>
            <a:off x="5350042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(Doğum günüm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.)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72D492-5A4A-ABD4-5E00-6345188A19DF}"/>
              </a:ext>
            </a:extLst>
          </p:cNvPr>
          <p:cNvSpPr/>
          <p:nvPr/>
        </p:nvSpPr>
        <p:spPr>
          <a:xfrm>
            <a:off x="604787" y="3506846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2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1391600-B449-7571-A37A-E36DA32F7A26}"/>
              </a:ext>
            </a:extLst>
          </p:cNvPr>
          <p:cNvSpPr txBox="1"/>
          <p:nvPr/>
        </p:nvSpPr>
        <p:spPr>
          <a:xfrm>
            <a:off x="1633086" y="3568400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Günlerden önce </a:t>
            </a:r>
            <a:r>
              <a:rPr lang="tr-TR" sz="3600" b="1" i="1" u="sng" dirty="0">
                <a:solidFill>
                  <a:srgbClr val="FF0000"/>
                </a:solidFill>
              </a:rPr>
              <a:t>on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8A90A27-1CB1-B1C5-5500-E678A80B6F96}"/>
              </a:ext>
            </a:extLst>
          </p:cNvPr>
          <p:cNvSpPr txBox="1"/>
          <p:nvPr/>
        </p:nvSpPr>
        <p:spPr>
          <a:xfrm>
            <a:off x="604787" y="452805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Berkay’s</a:t>
            </a:r>
            <a:r>
              <a:rPr lang="tr-TR" sz="2400" b="1" dirty="0"/>
              <a:t>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Sunday.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9F50EBD-BDD7-95A0-C42F-B018A6CF8B2A}"/>
              </a:ext>
            </a:extLst>
          </p:cNvPr>
          <p:cNvSpPr txBox="1"/>
          <p:nvPr/>
        </p:nvSpPr>
        <p:spPr>
          <a:xfrm>
            <a:off x="5205662" y="4567772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(Berkay’ın doğum günü Pazar günü.)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5F207F1-E4D3-F1BE-2774-00CB54B1A116}"/>
              </a:ext>
            </a:extLst>
          </p:cNvPr>
          <p:cNvSpPr txBox="1"/>
          <p:nvPr/>
        </p:nvSpPr>
        <p:spPr>
          <a:xfrm>
            <a:off x="604787" y="5150760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I </a:t>
            </a:r>
            <a:r>
              <a:rPr lang="tr-TR" sz="2400" b="1" dirty="0" err="1"/>
              <a:t>go</a:t>
            </a:r>
            <a:r>
              <a:rPr lang="tr-TR" sz="2400" b="1" dirty="0"/>
              <a:t> </a:t>
            </a:r>
            <a:r>
              <a:rPr lang="tr-TR" sz="2400" b="1" dirty="0" err="1"/>
              <a:t>to</a:t>
            </a:r>
            <a:r>
              <a:rPr lang="tr-TR" sz="2400" b="1" dirty="0"/>
              <a:t> </a:t>
            </a:r>
            <a:r>
              <a:rPr lang="tr-TR" sz="2400" b="1" dirty="0" err="1"/>
              <a:t>cinema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</a:t>
            </a:r>
            <a:r>
              <a:rPr lang="tr-TR" sz="2400" b="1" dirty="0" err="1"/>
              <a:t>Saturdays</a:t>
            </a:r>
            <a:r>
              <a:rPr lang="tr-TR" sz="2400" b="1" dirty="0"/>
              <a:t>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BB0D625-114B-CF03-F0E8-8E6E6EA4F4C2}"/>
              </a:ext>
            </a:extLst>
          </p:cNvPr>
          <p:cNvSpPr txBox="1"/>
          <p:nvPr/>
        </p:nvSpPr>
        <p:spPr>
          <a:xfrm>
            <a:off x="5205662" y="5190479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(Ben, Cumartesi günleri sinemaya giderim.)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5B701BAD-FF7E-F82C-E0EE-AEB9CE3A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E2005D-F0ED-0A98-27A5-DADC73CBA2A0}"/>
              </a:ext>
            </a:extLst>
          </p:cNvPr>
          <p:cNvSpPr/>
          <p:nvPr/>
        </p:nvSpPr>
        <p:spPr>
          <a:xfrm>
            <a:off x="729915" y="59039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3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D001CEA-D5D3-A3B6-EFF5-4893E55E8FED}"/>
              </a:ext>
            </a:extLst>
          </p:cNvPr>
          <p:cNvSpPr txBox="1"/>
          <p:nvPr/>
        </p:nvSpPr>
        <p:spPr>
          <a:xfrm>
            <a:off x="1758214" y="651945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Saatlerden önce </a:t>
            </a:r>
            <a:r>
              <a:rPr lang="tr-TR" sz="3600" b="1" i="1" u="sng" dirty="0">
                <a:solidFill>
                  <a:srgbClr val="FF0000"/>
                </a:solidFill>
              </a:rPr>
              <a:t>at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B3A1A47-438F-6A90-8C4F-E5258DB494C6}"/>
              </a:ext>
            </a:extLst>
          </p:cNvPr>
          <p:cNvSpPr txBox="1"/>
          <p:nvPr/>
        </p:nvSpPr>
        <p:spPr>
          <a:xfrm>
            <a:off x="729915" y="1573097"/>
            <a:ext cx="553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school</a:t>
            </a:r>
            <a:r>
              <a:rPr lang="tr-TR" sz="2400" b="1" dirty="0"/>
              <a:t> </a:t>
            </a:r>
            <a:r>
              <a:rPr lang="tr-TR" sz="2400" b="1" dirty="0" err="1"/>
              <a:t>starts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at</a:t>
            </a:r>
            <a:r>
              <a:rPr lang="tr-TR" sz="2400" b="1" dirty="0"/>
              <a:t> 8.30 </a:t>
            </a:r>
            <a:r>
              <a:rPr lang="tr-TR" sz="2400" b="1" dirty="0" err="1"/>
              <a:t>a.m</a:t>
            </a:r>
            <a:r>
              <a:rPr lang="tr-TR" sz="2400" b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605133-F6DF-BA2B-462D-0A77A7820A49}"/>
              </a:ext>
            </a:extLst>
          </p:cNvPr>
          <p:cNvSpPr txBox="1"/>
          <p:nvPr/>
        </p:nvSpPr>
        <p:spPr>
          <a:xfrm>
            <a:off x="5256997" y="1609608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(Okulum sabah saat 8.30’</a:t>
            </a:r>
            <a:r>
              <a:rPr lang="tr-TR" sz="24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 başlar.)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47DEC34-F130-2440-A717-C8608749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9"/>
          <a:stretch/>
        </p:blipFill>
        <p:spPr>
          <a:xfrm>
            <a:off x="1325456" y="2652112"/>
            <a:ext cx="9345369" cy="346955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E61E37F-4A72-5F3F-11EC-4ABFEB0AE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38486DC-8EA5-FBB3-54CE-994D69FBE66B}"/>
              </a:ext>
            </a:extLst>
          </p:cNvPr>
          <p:cNvSpPr txBox="1"/>
          <p:nvPr/>
        </p:nvSpPr>
        <p:spPr>
          <a:xfrm>
            <a:off x="405442" y="1300767"/>
            <a:ext cx="464101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 err="1"/>
              <a:t>When</a:t>
            </a:r>
            <a:r>
              <a:rPr lang="tr-TR" sz="3200" b="1" dirty="0"/>
              <a:t> is </a:t>
            </a:r>
            <a:r>
              <a:rPr lang="tr-TR" sz="3200" b="1" dirty="0" err="1"/>
              <a:t>your</a:t>
            </a:r>
            <a:r>
              <a:rPr lang="tr-TR" sz="3200" b="1" dirty="0"/>
              <a:t> </a:t>
            </a:r>
            <a:r>
              <a:rPr lang="tr-TR" sz="3200" b="1" dirty="0" err="1"/>
              <a:t>birthday</a:t>
            </a:r>
            <a:r>
              <a:rPr lang="tr-TR" sz="3200" b="1" dirty="0"/>
              <a:t>?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7DB46160-42AF-CE95-E358-9D3E265E9364}"/>
              </a:ext>
            </a:extLst>
          </p:cNvPr>
          <p:cNvSpPr/>
          <p:nvPr/>
        </p:nvSpPr>
        <p:spPr>
          <a:xfrm>
            <a:off x="5236235" y="1379315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DDD84E6-4340-5EB8-0DD9-70B13D11CD75}"/>
              </a:ext>
            </a:extLst>
          </p:cNvPr>
          <p:cNvSpPr txBox="1"/>
          <p:nvPr/>
        </p:nvSpPr>
        <p:spPr>
          <a:xfrm>
            <a:off x="6340417" y="1300766"/>
            <a:ext cx="48950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/>
              <a:t>Doğum günün ne zaman?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CC8A2F-8A3B-94E8-0327-DD3AF4B1BDB4}"/>
              </a:ext>
            </a:extLst>
          </p:cNvPr>
          <p:cNvSpPr txBox="1"/>
          <p:nvPr/>
        </p:nvSpPr>
        <p:spPr>
          <a:xfrm>
            <a:off x="319178" y="2689878"/>
            <a:ext cx="47272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</a:t>
            </a:r>
            <a:r>
              <a:rPr lang="tr-TR" sz="2800" b="1" dirty="0" err="1"/>
              <a:t>August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012325C-CC5E-299E-F500-6E65CAC7343A}"/>
              </a:ext>
            </a:extLst>
          </p:cNvPr>
          <p:cNvSpPr txBox="1"/>
          <p:nvPr/>
        </p:nvSpPr>
        <p:spPr>
          <a:xfrm>
            <a:off x="6340417" y="2799204"/>
            <a:ext cx="498606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Doğumgünüm</a:t>
            </a:r>
            <a:r>
              <a:rPr lang="tr-TR" sz="2800" b="1" dirty="0"/>
              <a:t>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FFF97818-4F40-23BC-F561-E2C147F63418}"/>
              </a:ext>
            </a:extLst>
          </p:cNvPr>
          <p:cNvSpPr/>
          <p:nvPr/>
        </p:nvSpPr>
        <p:spPr>
          <a:xfrm>
            <a:off x="5262115" y="2799204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D0F7C3-27FC-3998-C478-4272BFAE19B6}"/>
              </a:ext>
            </a:extLst>
          </p:cNvPr>
          <p:cNvSpPr txBox="1"/>
          <p:nvPr/>
        </p:nvSpPr>
        <p:spPr>
          <a:xfrm>
            <a:off x="73324" y="3595430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on</a:t>
            </a:r>
            <a:r>
              <a:rPr lang="tr-TR" sz="2800" b="1" dirty="0"/>
              <a:t> </a:t>
            </a:r>
            <a:r>
              <a:rPr lang="tr-TR" sz="2800" b="1" dirty="0" err="1"/>
              <a:t>Friday</a:t>
            </a:r>
            <a:r>
              <a:rPr lang="tr-TR" sz="28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D84256B-9BBA-5E3F-DEA2-15D1EA977340}"/>
              </a:ext>
            </a:extLst>
          </p:cNvPr>
          <p:cNvSpPr txBox="1"/>
          <p:nvPr/>
        </p:nvSpPr>
        <p:spPr>
          <a:xfrm>
            <a:off x="6340416" y="3595430"/>
            <a:ext cx="56675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Cuma günün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800" b="1" dirty="0"/>
              <a:t>.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CC18ADCD-F27E-24FB-1426-678262605810}"/>
              </a:ext>
            </a:extLst>
          </p:cNvPr>
          <p:cNvSpPr/>
          <p:nvPr/>
        </p:nvSpPr>
        <p:spPr>
          <a:xfrm>
            <a:off x="5262115" y="369097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7018638-0ED7-8B0F-20B0-D443BF08F6F1}"/>
              </a:ext>
            </a:extLst>
          </p:cNvPr>
          <p:cNvSpPr txBox="1"/>
          <p:nvPr/>
        </p:nvSpPr>
        <p:spPr>
          <a:xfrm>
            <a:off x="73323" y="5073676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at</a:t>
            </a:r>
            <a:r>
              <a:rPr lang="tr-TR" sz="2800" b="1" dirty="0"/>
              <a:t> 10 </a:t>
            </a:r>
            <a:r>
              <a:rPr lang="tr-TR" sz="2800" b="1" dirty="0" err="1"/>
              <a:t>pm</a:t>
            </a:r>
            <a:r>
              <a:rPr lang="tr-TR" sz="2800" b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CB956CD-129A-7C41-3D53-6AF71B521467}"/>
              </a:ext>
            </a:extLst>
          </p:cNvPr>
          <p:cNvSpPr txBox="1"/>
          <p:nvPr/>
        </p:nvSpPr>
        <p:spPr>
          <a:xfrm>
            <a:off x="6340416" y="5034014"/>
            <a:ext cx="55985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saat 10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49D0A30F-B776-B005-03E9-5297821435E9}"/>
              </a:ext>
            </a:extLst>
          </p:cNvPr>
          <p:cNvSpPr/>
          <p:nvPr/>
        </p:nvSpPr>
        <p:spPr>
          <a:xfrm>
            <a:off x="5262115" y="518300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44DF496-C934-C2EE-5257-ABA1BE9B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53887C-E8C1-9C0F-696C-2C1DB4833F5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https://www.egetolgayaltinay.com/lessons/190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7BE384-D6CE-78B9-5788-04F60EE8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612">
            <a:off x="8335542" y="3051504"/>
            <a:ext cx="29051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3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46E38A0-FEF2-3E74-E12C-CD365A25515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86674A"/>
                </a:solidFill>
              </a:rPr>
              <a:t>Ordinal </a:t>
            </a:r>
            <a:r>
              <a:rPr lang="tr-TR" sz="8000" b="1" dirty="0" err="1">
                <a:solidFill>
                  <a:srgbClr val="86674A"/>
                </a:solidFill>
              </a:rPr>
              <a:t>Numbers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993413-63C4-00B0-15BB-0AE9B43D6FD9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(Sıralama Sayıları)</a:t>
            </a:r>
          </a:p>
        </p:txBody>
      </p:sp>
    </p:spTree>
    <p:extLst>
      <p:ext uri="{BB962C8B-B14F-4D97-AF65-F5344CB8AC3E}">
        <p14:creationId xmlns:p14="http://schemas.microsoft.com/office/powerpoint/2010/main" val="34339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0C3BEC5-9085-E36B-1451-16AF4E65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A7835F-C0E9-77A5-F24B-9F421833EF57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ED6F8E-7524-B2B3-0980-C7A1C2696E5E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(Sayılar)</a:t>
            </a:r>
            <a:endParaRPr lang="tr-TR" sz="7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39CBE25-46E5-E67B-E626-E9E7870E3F55}"/>
              </a:ext>
            </a:extLst>
          </p:cNvPr>
          <p:cNvSpPr txBox="1"/>
          <p:nvPr/>
        </p:nvSpPr>
        <p:spPr>
          <a:xfrm>
            <a:off x="573477" y="1674448"/>
            <a:ext cx="1948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1: </a:t>
            </a:r>
            <a:r>
              <a:rPr lang="tr-TR" sz="2800" b="1" dirty="0" err="1"/>
              <a:t>One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2: </a:t>
            </a:r>
            <a:r>
              <a:rPr lang="tr-TR" sz="2800" b="1" dirty="0" err="1"/>
              <a:t>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3: </a:t>
            </a:r>
            <a:r>
              <a:rPr lang="tr-TR" sz="2800" b="1" dirty="0"/>
              <a:t>Three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4: </a:t>
            </a:r>
            <a:r>
              <a:rPr lang="tr-TR" sz="2800" b="1" dirty="0" err="1"/>
              <a:t>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5: </a:t>
            </a:r>
            <a:r>
              <a:rPr lang="tr-TR" sz="2800" b="1" dirty="0" err="1"/>
              <a:t>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6: </a:t>
            </a:r>
            <a:r>
              <a:rPr lang="tr-TR" sz="2800" b="1" dirty="0" err="1"/>
              <a:t>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7: </a:t>
            </a:r>
            <a:r>
              <a:rPr lang="tr-TR" sz="2800" b="1" dirty="0"/>
              <a:t>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8: </a:t>
            </a:r>
            <a:r>
              <a:rPr lang="tr-TR" sz="2800" b="1" dirty="0" err="1"/>
              <a:t>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9: </a:t>
            </a:r>
            <a:r>
              <a:rPr lang="tr-TR" sz="2800" b="1" dirty="0"/>
              <a:t>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10: </a:t>
            </a:r>
            <a:r>
              <a:rPr lang="tr-TR" sz="2800" b="1" dirty="0"/>
              <a:t>Ten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75F047-B8F1-5AC1-B3C7-E4E088712AF4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11: </a:t>
            </a:r>
            <a:r>
              <a:rPr lang="tr-TR" sz="2800" b="1" dirty="0" err="1"/>
              <a:t>Eleven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12: </a:t>
            </a:r>
            <a:r>
              <a:rPr lang="tr-TR" sz="2800" b="1" dirty="0" err="1"/>
              <a:t>Twelve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13: </a:t>
            </a:r>
            <a:r>
              <a:rPr lang="tr-TR" sz="2800" b="1" dirty="0" err="1"/>
              <a:t>Thirteen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14: </a:t>
            </a:r>
            <a:r>
              <a:rPr lang="tr-TR" sz="2800" b="1" dirty="0" err="1"/>
              <a:t>Fourteen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15: </a:t>
            </a:r>
            <a:r>
              <a:rPr lang="tr-TR" sz="2800" b="1" dirty="0" err="1"/>
              <a:t>Fifteen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16: </a:t>
            </a:r>
            <a:r>
              <a:rPr lang="tr-TR" sz="2800" b="1" dirty="0" err="1"/>
              <a:t>Sixteen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17: </a:t>
            </a:r>
            <a:r>
              <a:rPr lang="tr-TR" sz="2800" b="1" dirty="0" err="1"/>
              <a:t>Seventeen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18: </a:t>
            </a:r>
            <a:r>
              <a:rPr lang="tr-TR" sz="2800" b="1" dirty="0" err="1"/>
              <a:t>Eighteen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19: </a:t>
            </a:r>
            <a:r>
              <a:rPr lang="tr-TR" sz="2800" b="1" dirty="0" err="1"/>
              <a:t>Nineteen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20: </a:t>
            </a:r>
            <a:r>
              <a:rPr lang="tr-TR" sz="2800" b="1" dirty="0" err="1"/>
              <a:t>Twenty</a:t>
            </a:r>
            <a:endParaRPr lang="tr-TR" sz="28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EC88CC1-8C86-7973-432B-6144674D8514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21: </a:t>
            </a:r>
            <a:r>
              <a:rPr lang="tr-TR" sz="2800" b="1" dirty="0" err="1"/>
              <a:t>Twenty-one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22: </a:t>
            </a:r>
            <a:r>
              <a:rPr lang="tr-TR" sz="2800" b="1" dirty="0" err="1"/>
              <a:t>Twenty-two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23: </a:t>
            </a:r>
            <a:r>
              <a:rPr lang="tr-TR" sz="2800" b="1" dirty="0" err="1"/>
              <a:t>Twenty-three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24: </a:t>
            </a:r>
            <a:r>
              <a:rPr lang="tr-TR" sz="2800" b="1" dirty="0" err="1"/>
              <a:t>Twenty-four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25: </a:t>
            </a:r>
            <a:r>
              <a:rPr lang="tr-TR" sz="2800" b="1" dirty="0" err="1"/>
              <a:t>Twenty-five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26: </a:t>
            </a:r>
            <a:r>
              <a:rPr lang="tr-TR" sz="2800" b="1" dirty="0" err="1"/>
              <a:t>Twenty-six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27: </a:t>
            </a:r>
            <a:r>
              <a:rPr lang="tr-TR" sz="2800" b="1" dirty="0" err="1"/>
              <a:t>Twenty</a:t>
            </a:r>
            <a:r>
              <a:rPr lang="tr-TR" sz="2800" b="1" dirty="0"/>
              <a:t>-seven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28: </a:t>
            </a:r>
            <a:r>
              <a:rPr lang="tr-TR" sz="2800" b="1" dirty="0" err="1"/>
              <a:t>Twenty-eight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29: </a:t>
            </a:r>
            <a:r>
              <a:rPr lang="tr-TR" sz="2800" b="1" dirty="0" err="1"/>
              <a:t>Twenty</a:t>
            </a:r>
            <a:r>
              <a:rPr lang="tr-TR" sz="2800" b="1" dirty="0"/>
              <a:t>-nine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30: </a:t>
            </a:r>
            <a:r>
              <a:rPr lang="tr-TR" sz="2800" b="1" dirty="0" err="1"/>
              <a:t>Thirty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31: </a:t>
            </a:r>
            <a:r>
              <a:rPr lang="tr-TR" sz="2800" b="1" dirty="0" err="1"/>
              <a:t>Thirty-one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960918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54D0DFA-9265-BA9B-9452-86BE7E0F133C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A909E8-8F8E-70F8-6FD2-26154C20DEDD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850BBB-C5ED-D33A-2558-D4FB6D47EC55}"/>
              </a:ext>
            </a:extLst>
          </p:cNvPr>
          <p:cNvSpPr txBox="1"/>
          <p:nvPr/>
        </p:nvSpPr>
        <p:spPr>
          <a:xfrm>
            <a:off x="1302242" y="1304532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37E3CC33-B062-F1C5-A91B-2363C85DC940}"/>
              </a:ext>
            </a:extLst>
          </p:cNvPr>
          <p:cNvSpPr/>
          <p:nvPr/>
        </p:nvSpPr>
        <p:spPr>
          <a:xfrm>
            <a:off x="3751071" y="1649367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F68DC8-E664-5A16-C5E5-49F26B117F8F}"/>
              </a:ext>
            </a:extLst>
          </p:cNvPr>
          <p:cNvSpPr txBox="1"/>
          <p:nvPr/>
        </p:nvSpPr>
        <p:spPr>
          <a:xfrm>
            <a:off x="1885374" y="1356684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one</a:t>
            </a:r>
            <a:r>
              <a:rPr lang="tr-TR" sz="5400" b="1" dirty="0"/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D161BE-D8EF-A673-8202-1B1572CA677B}"/>
              </a:ext>
            </a:extLst>
          </p:cNvPr>
          <p:cNvSpPr txBox="1"/>
          <p:nvPr/>
        </p:nvSpPr>
        <p:spPr>
          <a:xfrm>
            <a:off x="5070713" y="1275587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A2D5F30-2456-2607-32CB-C4FD9693A3DE}"/>
              </a:ext>
            </a:extLst>
          </p:cNvPr>
          <p:cNvSpPr txBox="1"/>
          <p:nvPr/>
        </p:nvSpPr>
        <p:spPr>
          <a:xfrm>
            <a:off x="5941798" y="142104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(</a:t>
            </a:r>
            <a:r>
              <a:rPr lang="tr-TR" sz="4400" b="1" dirty="0" err="1"/>
              <a:t>fir</a:t>
            </a:r>
            <a:r>
              <a:rPr lang="tr-TR" sz="4400" b="1" dirty="0" err="1">
                <a:solidFill>
                  <a:srgbClr val="FF0000"/>
                </a:solidFill>
              </a:rPr>
              <a:t>st</a:t>
            </a:r>
            <a:r>
              <a:rPr lang="tr-TR" sz="4400" b="1" dirty="0"/>
              <a:t>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92021A9-51C2-AADE-D9BF-20B9CA13029D}"/>
              </a:ext>
            </a:extLst>
          </p:cNvPr>
          <p:cNvSpPr txBox="1"/>
          <p:nvPr/>
        </p:nvSpPr>
        <p:spPr>
          <a:xfrm>
            <a:off x="1302242" y="2425423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F002272A-CB4D-39CF-45FD-574FFD22833B}"/>
              </a:ext>
            </a:extLst>
          </p:cNvPr>
          <p:cNvSpPr/>
          <p:nvPr/>
        </p:nvSpPr>
        <p:spPr>
          <a:xfrm>
            <a:off x="3735918" y="275318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34D2BE-5C5D-AF5B-F69A-F1D469C9F9FF}"/>
              </a:ext>
            </a:extLst>
          </p:cNvPr>
          <p:cNvSpPr txBox="1"/>
          <p:nvPr/>
        </p:nvSpPr>
        <p:spPr>
          <a:xfrm>
            <a:off x="1879942" y="2484956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two</a:t>
            </a:r>
            <a:r>
              <a:rPr lang="tr-TR" sz="5400" b="1" dirty="0"/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AA8332D-0895-8362-C771-1936B9A1695C}"/>
              </a:ext>
            </a:extLst>
          </p:cNvPr>
          <p:cNvSpPr txBox="1"/>
          <p:nvPr/>
        </p:nvSpPr>
        <p:spPr>
          <a:xfrm>
            <a:off x="5045841" y="2364463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57D2230-31C8-D68D-D5DA-067ABB099F93}"/>
              </a:ext>
            </a:extLst>
          </p:cNvPr>
          <p:cNvSpPr txBox="1"/>
          <p:nvPr/>
        </p:nvSpPr>
        <p:spPr>
          <a:xfrm>
            <a:off x="5916926" y="2555437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seco</a:t>
            </a:r>
            <a:r>
              <a:rPr lang="tr-TR" sz="4000" b="1" dirty="0" err="1">
                <a:solidFill>
                  <a:srgbClr val="FF0000"/>
                </a:solidFill>
              </a:rPr>
              <a:t>nd</a:t>
            </a:r>
            <a:r>
              <a:rPr lang="tr-TR" sz="4000" b="1" dirty="0"/>
              <a:t>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96159AE-4440-9EE4-F593-169ED57309A8}"/>
              </a:ext>
            </a:extLst>
          </p:cNvPr>
          <p:cNvSpPr txBox="1"/>
          <p:nvPr/>
        </p:nvSpPr>
        <p:spPr>
          <a:xfrm>
            <a:off x="5494223" y="1348495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9E7AD6C-089B-B944-1CEE-FD2BB62F2184}"/>
              </a:ext>
            </a:extLst>
          </p:cNvPr>
          <p:cNvSpPr txBox="1"/>
          <p:nvPr/>
        </p:nvSpPr>
        <p:spPr>
          <a:xfrm>
            <a:off x="5494222" y="2451753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nd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C747D6E-DA88-25F9-A198-7FBA0F4FE57D}"/>
              </a:ext>
            </a:extLst>
          </p:cNvPr>
          <p:cNvSpPr txBox="1"/>
          <p:nvPr/>
        </p:nvSpPr>
        <p:spPr>
          <a:xfrm>
            <a:off x="834964" y="3408286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D50F1A1-9708-7E6E-0C18-F88548D4D419}"/>
              </a:ext>
            </a:extLst>
          </p:cNvPr>
          <p:cNvSpPr/>
          <p:nvPr/>
        </p:nvSpPr>
        <p:spPr>
          <a:xfrm>
            <a:off x="3735917" y="370721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9A4FD55-E63F-2BF5-795A-52A541095D9F}"/>
              </a:ext>
            </a:extLst>
          </p:cNvPr>
          <p:cNvSpPr txBox="1"/>
          <p:nvPr/>
        </p:nvSpPr>
        <p:spPr>
          <a:xfrm>
            <a:off x="1477194" y="3516608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three</a:t>
            </a:r>
            <a:r>
              <a:rPr lang="tr-TR" sz="5400" b="1" dirty="0"/>
              <a:t>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8387DE6E-8E90-F539-DF6B-4D987FDB4D6F}"/>
              </a:ext>
            </a:extLst>
          </p:cNvPr>
          <p:cNvSpPr txBox="1"/>
          <p:nvPr/>
        </p:nvSpPr>
        <p:spPr>
          <a:xfrm>
            <a:off x="5019456" y="3430891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FE1786B-11AA-0BAC-67E6-92759CD3D480}"/>
              </a:ext>
            </a:extLst>
          </p:cNvPr>
          <p:cNvSpPr txBox="1"/>
          <p:nvPr/>
        </p:nvSpPr>
        <p:spPr>
          <a:xfrm>
            <a:off x="6045097" y="36798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thi</a:t>
            </a:r>
            <a:r>
              <a:rPr lang="tr-TR" sz="4000" b="1" dirty="0" err="1">
                <a:solidFill>
                  <a:srgbClr val="FF0000"/>
                </a:solidFill>
              </a:rPr>
              <a:t>rd</a:t>
            </a:r>
            <a:r>
              <a:rPr lang="tr-TR" sz="4000" b="1" dirty="0"/>
              <a:t>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D5105A7-CFAB-6C5E-3E1B-2834ECD7F16D}"/>
              </a:ext>
            </a:extLst>
          </p:cNvPr>
          <p:cNvSpPr txBox="1"/>
          <p:nvPr/>
        </p:nvSpPr>
        <p:spPr>
          <a:xfrm>
            <a:off x="5459099" y="3476381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rd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61D1E56-9168-275C-B836-2FE8A8565FB7}"/>
              </a:ext>
            </a:extLst>
          </p:cNvPr>
          <p:cNvSpPr txBox="1"/>
          <p:nvPr/>
        </p:nvSpPr>
        <p:spPr>
          <a:xfrm>
            <a:off x="7421680" y="148422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birinci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2E76FB7-7562-77AB-67F5-23B7AE96A236}"/>
              </a:ext>
            </a:extLst>
          </p:cNvPr>
          <p:cNvSpPr txBox="1"/>
          <p:nvPr/>
        </p:nvSpPr>
        <p:spPr>
          <a:xfrm>
            <a:off x="8113385" y="257766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ikinci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3A9300A-7A56-B94B-B7B4-2786D9426A50}"/>
              </a:ext>
            </a:extLst>
          </p:cNvPr>
          <p:cNvSpPr txBox="1"/>
          <p:nvPr/>
        </p:nvSpPr>
        <p:spPr>
          <a:xfrm>
            <a:off x="7636563" y="3679810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üçüncü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C83729F-83B7-FB60-D338-E60130823018}"/>
              </a:ext>
            </a:extLst>
          </p:cNvPr>
          <p:cNvSpPr txBox="1"/>
          <p:nvPr/>
        </p:nvSpPr>
        <p:spPr>
          <a:xfrm>
            <a:off x="930370" y="4682320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1120995E-3DA4-6414-49B9-972E744C703E}"/>
              </a:ext>
            </a:extLst>
          </p:cNvPr>
          <p:cNvSpPr txBox="1"/>
          <p:nvPr/>
        </p:nvSpPr>
        <p:spPr>
          <a:xfrm>
            <a:off x="1533426" y="4748765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four</a:t>
            </a:r>
            <a:r>
              <a:rPr lang="tr-TR" sz="5400" b="1" dirty="0"/>
              <a:t>)</a:t>
            </a:r>
          </a:p>
        </p:txBody>
      </p:sp>
      <p:sp>
        <p:nvSpPr>
          <p:cNvPr id="27" name="Ok: Sağ 26">
            <a:extLst>
              <a:ext uri="{FF2B5EF4-FFF2-40B4-BE49-F238E27FC236}">
                <a16:creationId xmlns:a16="http://schemas.microsoft.com/office/drawing/2014/main" id="{EE7C5B97-5154-B6E0-AAF0-B805BF81315B}"/>
              </a:ext>
            </a:extLst>
          </p:cNvPr>
          <p:cNvSpPr/>
          <p:nvPr/>
        </p:nvSpPr>
        <p:spPr>
          <a:xfrm>
            <a:off x="3723940" y="4953563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6FA09A9-9B25-7C40-001D-8347E42D649F}"/>
              </a:ext>
            </a:extLst>
          </p:cNvPr>
          <p:cNvSpPr txBox="1"/>
          <p:nvPr/>
        </p:nvSpPr>
        <p:spPr>
          <a:xfrm>
            <a:off x="4971053" y="4682320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D97F6C8-782F-13C1-0A49-210253FF8347}"/>
              </a:ext>
            </a:extLst>
          </p:cNvPr>
          <p:cNvSpPr txBox="1"/>
          <p:nvPr/>
        </p:nvSpPr>
        <p:spPr>
          <a:xfrm>
            <a:off x="5402867" y="4664239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84E6E89-437C-04FF-C18B-EA00B5245D2E}"/>
              </a:ext>
            </a:extLst>
          </p:cNvPr>
          <p:cNvSpPr txBox="1"/>
          <p:nvPr/>
        </p:nvSpPr>
        <p:spPr>
          <a:xfrm>
            <a:off x="5957628" y="4895071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four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C0331E-10C9-47CB-9CEE-8B12244416BC}"/>
              </a:ext>
            </a:extLst>
          </p:cNvPr>
          <p:cNvSpPr txBox="1"/>
          <p:nvPr/>
        </p:nvSpPr>
        <p:spPr>
          <a:xfrm>
            <a:off x="7799318" y="4865738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dördüncü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FCEAD2C-25A4-6801-8E03-43E10E08CCFA}"/>
              </a:ext>
            </a:extLst>
          </p:cNvPr>
          <p:cNvSpPr txBox="1"/>
          <p:nvPr/>
        </p:nvSpPr>
        <p:spPr>
          <a:xfrm>
            <a:off x="930370" y="5656559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2FF06C0E-30C9-B654-71B5-C668DA64C6F4}"/>
              </a:ext>
            </a:extLst>
          </p:cNvPr>
          <p:cNvSpPr txBox="1"/>
          <p:nvPr/>
        </p:nvSpPr>
        <p:spPr>
          <a:xfrm>
            <a:off x="1533426" y="5723004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five</a:t>
            </a:r>
            <a:r>
              <a:rPr lang="tr-TR" sz="5400" b="1" dirty="0"/>
              <a:t>)</a:t>
            </a:r>
          </a:p>
        </p:txBody>
      </p:sp>
      <p:sp>
        <p:nvSpPr>
          <p:cNvPr id="34" name="Ok: Sağ 33">
            <a:extLst>
              <a:ext uri="{FF2B5EF4-FFF2-40B4-BE49-F238E27FC236}">
                <a16:creationId xmlns:a16="http://schemas.microsoft.com/office/drawing/2014/main" id="{A94C5ED0-2FB5-ED51-FC35-55836A067F23}"/>
              </a:ext>
            </a:extLst>
          </p:cNvPr>
          <p:cNvSpPr/>
          <p:nvPr/>
        </p:nvSpPr>
        <p:spPr>
          <a:xfrm>
            <a:off x="3723940" y="592780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4BC25156-261B-264F-EB18-963DCEEBE1E1}"/>
              </a:ext>
            </a:extLst>
          </p:cNvPr>
          <p:cNvSpPr txBox="1"/>
          <p:nvPr/>
        </p:nvSpPr>
        <p:spPr>
          <a:xfrm>
            <a:off x="4971053" y="5656559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7DD4ED18-99FF-2000-D1E4-F3B09886231F}"/>
              </a:ext>
            </a:extLst>
          </p:cNvPr>
          <p:cNvSpPr txBox="1"/>
          <p:nvPr/>
        </p:nvSpPr>
        <p:spPr>
          <a:xfrm>
            <a:off x="5402867" y="5638478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36FCBB8D-CFA0-1AB3-5467-EA7B8FAA1328}"/>
              </a:ext>
            </a:extLst>
          </p:cNvPr>
          <p:cNvSpPr txBox="1"/>
          <p:nvPr/>
        </p:nvSpPr>
        <p:spPr>
          <a:xfrm>
            <a:off x="5957628" y="58693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fif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93A4902-5E08-F4D4-64BF-7440F7F47E79}"/>
              </a:ext>
            </a:extLst>
          </p:cNvPr>
          <p:cNvSpPr txBox="1"/>
          <p:nvPr/>
        </p:nvSpPr>
        <p:spPr>
          <a:xfrm>
            <a:off x="7799318" y="5839977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beşinci</a:t>
            </a:r>
          </a:p>
        </p:txBody>
      </p:sp>
    </p:spTree>
    <p:extLst>
      <p:ext uri="{BB962C8B-B14F-4D97-AF65-F5344CB8AC3E}">
        <p14:creationId xmlns:p14="http://schemas.microsoft.com/office/powerpoint/2010/main" val="1560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18B0C0CE-9137-4335-A5B5-2BCFFB5FC843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F90F5E-808F-4744-8588-C9ECB6909F4B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8F3145-9573-4894-8CA3-6436272EB98E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0864756-867A-43E6-940D-29B73EC9A2CF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6829AFE-5116-40A2-A520-48106812FED6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5AFE008B-A618-494B-97DD-4DA1B7C932CB}"/>
              </a:ext>
            </a:extLst>
          </p:cNvPr>
          <p:cNvSpPr/>
          <p:nvPr/>
        </p:nvSpPr>
        <p:spPr>
          <a:xfrm>
            <a:off x="1315453" y="17228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6EF1247-1C37-4165-A3E1-E6811A6C16EB}"/>
              </a:ext>
            </a:extLst>
          </p:cNvPr>
          <p:cNvSpPr/>
          <p:nvPr/>
        </p:nvSpPr>
        <p:spPr>
          <a:xfrm>
            <a:off x="1354937" y="217127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F727737-285B-4DF1-8367-C4178DB36A57}"/>
              </a:ext>
            </a:extLst>
          </p:cNvPr>
          <p:cNvSpPr/>
          <p:nvPr/>
        </p:nvSpPr>
        <p:spPr>
          <a:xfrm>
            <a:off x="1354936" y="26149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744F6632-4753-4EA5-A0C0-415D5BDF212E}"/>
              </a:ext>
            </a:extLst>
          </p:cNvPr>
          <p:cNvSpPr/>
          <p:nvPr/>
        </p:nvSpPr>
        <p:spPr>
          <a:xfrm>
            <a:off x="1354935" y="30682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F5BCAF58-94D1-421F-B502-96D7B549DF54}"/>
              </a:ext>
            </a:extLst>
          </p:cNvPr>
          <p:cNvSpPr/>
          <p:nvPr/>
        </p:nvSpPr>
        <p:spPr>
          <a:xfrm>
            <a:off x="1354935" y="34643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11032F56-2FE0-46BA-8030-4DAC309FC979}"/>
              </a:ext>
            </a:extLst>
          </p:cNvPr>
          <p:cNvSpPr/>
          <p:nvPr/>
        </p:nvSpPr>
        <p:spPr>
          <a:xfrm>
            <a:off x="1378377" y="3889379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96B292BA-57A6-4339-8950-2C07567F8DEB}"/>
              </a:ext>
            </a:extLst>
          </p:cNvPr>
          <p:cNvSpPr/>
          <p:nvPr/>
        </p:nvSpPr>
        <p:spPr>
          <a:xfrm>
            <a:off x="1378376" y="429116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EAA1FAF-23E1-4596-B46A-F11450F037FF}"/>
              </a:ext>
            </a:extLst>
          </p:cNvPr>
          <p:cNvSpPr/>
          <p:nvPr/>
        </p:nvSpPr>
        <p:spPr>
          <a:xfrm>
            <a:off x="1378375" y="474026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830973E1-8D89-448F-9E45-7DE076D3DB47}"/>
              </a:ext>
            </a:extLst>
          </p:cNvPr>
          <p:cNvSpPr/>
          <p:nvPr/>
        </p:nvSpPr>
        <p:spPr>
          <a:xfrm>
            <a:off x="1378374" y="516385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3DE96F7-CC7D-4DDE-9F01-CDE0F9290E55}"/>
              </a:ext>
            </a:extLst>
          </p:cNvPr>
          <p:cNvSpPr/>
          <p:nvPr/>
        </p:nvSpPr>
        <p:spPr>
          <a:xfrm>
            <a:off x="1581131" y="558795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CF465867-E362-4E3F-A106-C0B3CF2F8FCA}"/>
              </a:ext>
            </a:extLst>
          </p:cNvPr>
          <p:cNvSpPr/>
          <p:nvPr/>
        </p:nvSpPr>
        <p:spPr>
          <a:xfrm>
            <a:off x="4387103" y="172716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B2CBB457-3BE5-46BA-9DAD-C928651103D6}"/>
              </a:ext>
            </a:extLst>
          </p:cNvPr>
          <p:cNvSpPr/>
          <p:nvPr/>
        </p:nvSpPr>
        <p:spPr>
          <a:xfrm>
            <a:off x="4387103" y="219177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615D29C1-11CA-4F46-BCF7-71E4F1556B31}"/>
              </a:ext>
            </a:extLst>
          </p:cNvPr>
          <p:cNvSpPr/>
          <p:nvPr/>
        </p:nvSpPr>
        <p:spPr>
          <a:xfrm>
            <a:off x="4428484" y="265638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53ACA193-99AF-4DB1-A607-5BC94B911080}"/>
              </a:ext>
            </a:extLst>
          </p:cNvPr>
          <p:cNvSpPr/>
          <p:nvPr/>
        </p:nvSpPr>
        <p:spPr>
          <a:xfrm>
            <a:off x="4428483" y="3015016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E3F3565-7036-4FED-A35D-B0ADBA29B860}"/>
              </a:ext>
            </a:extLst>
          </p:cNvPr>
          <p:cNvSpPr/>
          <p:nvPr/>
        </p:nvSpPr>
        <p:spPr>
          <a:xfrm>
            <a:off x="4410753" y="3429000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78EABFB4-7C45-4672-B723-16930F6B4D8E}"/>
              </a:ext>
            </a:extLst>
          </p:cNvPr>
          <p:cNvSpPr/>
          <p:nvPr/>
        </p:nvSpPr>
        <p:spPr>
          <a:xfrm>
            <a:off x="4428483" y="3852133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B6F7D3DF-AB15-48A8-97DF-FD62E7AF66BE}"/>
              </a:ext>
            </a:extLst>
          </p:cNvPr>
          <p:cNvSpPr/>
          <p:nvPr/>
        </p:nvSpPr>
        <p:spPr>
          <a:xfrm>
            <a:off x="4428482" y="430719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74074489-0E24-42B7-81C9-AC7C209D3A8F}"/>
              </a:ext>
            </a:extLst>
          </p:cNvPr>
          <p:cNvSpPr/>
          <p:nvPr/>
        </p:nvSpPr>
        <p:spPr>
          <a:xfrm>
            <a:off x="4387103" y="4763742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0C9E410D-F7BD-4AF4-8D49-AA90FBF01D6A}"/>
              </a:ext>
            </a:extLst>
          </p:cNvPr>
          <p:cNvSpPr/>
          <p:nvPr/>
        </p:nvSpPr>
        <p:spPr>
          <a:xfrm>
            <a:off x="4387103" y="517191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0974CEED-0D15-4A59-8BD8-53E383268DB1}"/>
              </a:ext>
            </a:extLst>
          </p:cNvPr>
          <p:cNvSpPr/>
          <p:nvPr/>
        </p:nvSpPr>
        <p:spPr>
          <a:xfrm>
            <a:off x="4349053" y="5610093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01ACAFEE-6B4C-44B6-91D6-9AC791B0DA91}"/>
              </a:ext>
            </a:extLst>
          </p:cNvPr>
          <p:cNvSpPr/>
          <p:nvPr/>
        </p:nvSpPr>
        <p:spPr>
          <a:xfrm>
            <a:off x="7632731" y="174320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6CFB85C-5612-4D38-9381-167EF7CCEF17}"/>
              </a:ext>
            </a:extLst>
          </p:cNvPr>
          <p:cNvSpPr/>
          <p:nvPr/>
        </p:nvSpPr>
        <p:spPr>
          <a:xfrm>
            <a:off x="7781509" y="2143315"/>
            <a:ext cx="237552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909C11BF-2014-4263-AF68-324A7D2D15F6}"/>
              </a:ext>
            </a:extLst>
          </p:cNvPr>
          <p:cNvSpPr/>
          <p:nvPr/>
        </p:nvSpPr>
        <p:spPr>
          <a:xfrm>
            <a:off x="7740757" y="2600324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E8EBDA56-E652-49CA-ABB1-386E6DD1AB86}"/>
              </a:ext>
            </a:extLst>
          </p:cNvPr>
          <p:cNvSpPr/>
          <p:nvPr/>
        </p:nvSpPr>
        <p:spPr>
          <a:xfrm>
            <a:off x="7739601" y="3028890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ECA4253B-0E02-400A-A5A0-473674C977EB}"/>
              </a:ext>
            </a:extLst>
          </p:cNvPr>
          <p:cNvSpPr/>
          <p:nvPr/>
        </p:nvSpPr>
        <p:spPr>
          <a:xfrm>
            <a:off x="7739601" y="3457443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F71DA5C6-BCCD-4970-9A8D-B8A0E0479C23}"/>
              </a:ext>
            </a:extLst>
          </p:cNvPr>
          <p:cNvSpPr/>
          <p:nvPr/>
        </p:nvSpPr>
        <p:spPr>
          <a:xfrm>
            <a:off x="7781508" y="391446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A6F44184-AEE2-49EC-B964-D8668CA5C995}"/>
              </a:ext>
            </a:extLst>
          </p:cNvPr>
          <p:cNvSpPr/>
          <p:nvPr/>
        </p:nvSpPr>
        <p:spPr>
          <a:xfrm>
            <a:off x="7781508" y="4281468"/>
            <a:ext cx="253356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>
            <a:extLst>
              <a:ext uri="{FF2B5EF4-FFF2-40B4-BE49-F238E27FC236}">
                <a16:creationId xmlns:a16="http://schemas.microsoft.com/office/drawing/2014/main" id="{A428B349-527A-4C95-80E2-F94BCF29D450}"/>
              </a:ext>
            </a:extLst>
          </p:cNvPr>
          <p:cNvSpPr/>
          <p:nvPr/>
        </p:nvSpPr>
        <p:spPr>
          <a:xfrm>
            <a:off x="7739601" y="4770821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A6A7CBF2-D6D8-483A-BD37-D2BA93FBDEDF}"/>
              </a:ext>
            </a:extLst>
          </p:cNvPr>
          <p:cNvSpPr/>
          <p:nvPr/>
        </p:nvSpPr>
        <p:spPr>
          <a:xfrm>
            <a:off x="7781508" y="518025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BCC933FA-DC2C-48DC-BE54-F7D826462B47}"/>
              </a:ext>
            </a:extLst>
          </p:cNvPr>
          <p:cNvSpPr/>
          <p:nvPr/>
        </p:nvSpPr>
        <p:spPr>
          <a:xfrm>
            <a:off x="7730448" y="5563962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7BA72600-419B-4042-8C9F-96019297F62B}"/>
              </a:ext>
            </a:extLst>
          </p:cNvPr>
          <p:cNvSpPr/>
          <p:nvPr/>
        </p:nvSpPr>
        <p:spPr>
          <a:xfrm>
            <a:off x="7690119" y="604497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8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414067" y="1742536"/>
            <a:ext cx="11033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500" b="1" dirty="0">
                <a:solidFill>
                  <a:srgbClr val="86674A"/>
                </a:solidFill>
              </a:rPr>
              <a:t>PARTY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8829" y="2999118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(Parti Türleri)</a:t>
            </a:r>
          </a:p>
        </p:txBody>
      </p:sp>
    </p:spTree>
    <p:extLst>
      <p:ext uri="{BB962C8B-B14F-4D97-AF65-F5344CB8AC3E}">
        <p14:creationId xmlns:p14="http://schemas.microsoft.com/office/powerpoint/2010/main" val="34459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B154FD4-2E92-A31D-58D6-9731D4624EDC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53291EA-7BDC-6DBD-6B83-FA1B82EDBC8D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737AA26-B6B9-F0BB-3B7F-FDEDA08B928B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57D2788-8614-D0D2-A243-86D158129DE1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3458E3-0EC7-F00B-6652-E873CD256CB3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982128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D6B01BC-E930-962D-B99E-F907E7D2F5A3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Can I … ? / May I …?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31105CC-26F9-7019-2007-E682046F123F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(Rica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9EAA3AC-1617-DF41-1E24-57C7F4520F1C}"/>
              </a:ext>
            </a:extLst>
          </p:cNvPr>
          <p:cNvSpPr txBox="1"/>
          <p:nvPr/>
        </p:nvSpPr>
        <p:spPr>
          <a:xfrm>
            <a:off x="760034" y="1182457"/>
            <a:ext cx="829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Karşımızdaki kişiden izin isterken </a:t>
            </a:r>
            <a:r>
              <a:rPr lang="tr-TR" sz="2400" b="1" dirty="0"/>
              <a:t>«Can I …» </a:t>
            </a:r>
            <a:r>
              <a:rPr lang="tr-TR" sz="2000" b="1" dirty="0"/>
              <a:t>veya </a:t>
            </a:r>
            <a:r>
              <a:rPr lang="tr-TR" sz="2400" b="1" dirty="0"/>
              <a:t>«May I …» </a:t>
            </a:r>
            <a:r>
              <a:rPr lang="tr-TR" sz="2000" b="1" dirty="0"/>
              <a:t>kullanırız.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38EC75-8327-DDA7-AF41-7500830938ED}"/>
              </a:ext>
            </a:extLst>
          </p:cNvPr>
          <p:cNvSpPr txBox="1"/>
          <p:nvPr/>
        </p:nvSpPr>
        <p:spPr>
          <a:xfrm>
            <a:off x="-1879426" y="1629063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Can I ……... 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FDA6CFB-6453-9022-260A-A6EEE15FEC7D}"/>
              </a:ext>
            </a:extLst>
          </p:cNvPr>
          <p:cNvSpPr txBox="1"/>
          <p:nvPr/>
        </p:nvSpPr>
        <p:spPr>
          <a:xfrm>
            <a:off x="2721449" y="1615864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(…….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1A33854-24D3-9C28-BBC6-F78AFA7CBC22}"/>
              </a:ext>
            </a:extLst>
          </p:cNvPr>
          <p:cNvSpPr txBox="1"/>
          <p:nvPr/>
        </p:nvSpPr>
        <p:spPr>
          <a:xfrm>
            <a:off x="-1879426" y="22225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May I ……….. 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878C960-2B50-000C-CEBF-F3A77704752A}"/>
              </a:ext>
            </a:extLst>
          </p:cNvPr>
          <p:cNvSpPr txBox="1"/>
          <p:nvPr/>
        </p:nvSpPr>
        <p:spPr>
          <a:xfrm>
            <a:off x="2721449" y="2177005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748D019-D3FA-429C-BDC5-692757EBCE41}"/>
              </a:ext>
            </a:extLst>
          </p:cNvPr>
          <p:cNvSpPr txBox="1"/>
          <p:nvPr/>
        </p:nvSpPr>
        <p:spPr>
          <a:xfrm>
            <a:off x="916156" y="268424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Can I </a:t>
            </a:r>
            <a:r>
              <a:rPr lang="tr-TR" sz="2400" b="1" dirty="0" err="1">
                <a:solidFill>
                  <a:srgbClr val="FF0000"/>
                </a:solidFill>
              </a:rPr>
              <a:t>throw</a:t>
            </a:r>
            <a:r>
              <a:rPr lang="tr-TR" sz="2400" b="1" dirty="0">
                <a:solidFill>
                  <a:srgbClr val="FF0000"/>
                </a:solidFill>
              </a:rPr>
              <a:t> a </a:t>
            </a:r>
            <a:r>
              <a:rPr lang="tr-TR" sz="2400" b="1" dirty="0" err="1">
                <a:solidFill>
                  <a:srgbClr val="FF0000"/>
                </a:solidFill>
              </a:rPr>
              <a:t>party</a:t>
            </a:r>
            <a:r>
              <a:rPr lang="tr-TR" sz="2400" b="1" dirty="0"/>
              <a:t>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BF2BB5-0D71-B3F2-0EE7-EF0555296D87}"/>
              </a:ext>
            </a:extLst>
          </p:cNvPr>
          <p:cNvSpPr txBox="1"/>
          <p:nvPr/>
        </p:nvSpPr>
        <p:spPr>
          <a:xfrm>
            <a:off x="5671537" y="268424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Parti ver</a:t>
            </a:r>
            <a:r>
              <a:rPr lang="tr-TR" sz="2400" b="1" dirty="0"/>
              <a:t>ebilir miyim?)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939953C-E61A-D651-D194-842AEDE8044F}"/>
              </a:ext>
            </a:extLst>
          </p:cNvPr>
          <p:cNvSpPr txBox="1"/>
          <p:nvPr/>
        </p:nvSpPr>
        <p:spPr>
          <a:xfrm>
            <a:off x="916156" y="319240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May I </a:t>
            </a:r>
            <a:r>
              <a:rPr lang="tr-TR" sz="2400" b="1" dirty="0" err="1">
                <a:solidFill>
                  <a:srgbClr val="FF0000"/>
                </a:solidFill>
              </a:rPr>
              <a:t>invite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my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friends</a:t>
            </a:r>
            <a:r>
              <a:rPr lang="tr-TR" sz="2400" b="1" dirty="0"/>
              <a:t>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68E69F-1C56-5C3E-7320-9EC69867CE19}"/>
              </a:ext>
            </a:extLst>
          </p:cNvPr>
          <p:cNvSpPr txBox="1"/>
          <p:nvPr/>
        </p:nvSpPr>
        <p:spPr>
          <a:xfrm>
            <a:off x="5671537" y="3192401"/>
            <a:ext cx="601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Arkadaşlarımı davet ed</a:t>
            </a:r>
            <a:r>
              <a:rPr lang="tr-TR" sz="2400" b="1" dirty="0"/>
              <a:t>ebilir miyim?)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C521A58-128A-E240-7B09-CCA40F9C9379}"/>
              </a:ext>
            </a:extLst>
          </p:cNvPr>
          <p:cNvSpPr/>
          <p:nvPr/>
        </p:nvSpPr>
        <p:spPr>
          <a:xfrm>
            <a:off x="237423" y="3674416"/>
            <a:ext cx="5858577" cy="7600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ACCEPTING (KABUL ETMEK)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D976DEA-EE08-37B5-2FA1-3B4053E16A2F}"/>
              </a:ext>
            </a:extLst>
          </p:cNvPr>
          <p:cNvSpPr/>
          <p:nvPr/>
        </p:nvSpPr>
        <p:spPr>
          <a:xfrm>
            <a:off x="6096000" y="3674416"/>
            <a:ext cx="5858577" cy="760021"/>
          </a:xfrm>
          <a:prstGeom prst="rect">
            <a:avLst/>
          </a:prstGeom>
          <a:solidFill>
            <a:srgbClr val="FF2F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 dirty="0">
                <a:solidFill>
                  <a:schemeClr val="tx1"/>
                </a:solidFill>
              </a:rPr>
              <a:t>REFUSING (REDDETMEK)</a:t>
            </a:r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6273E188-78EC-378A-5E0C-6AD987DE35E5}"/>
              </a:ext>
            </a:extLst>
          </p:cNvPr>
          <p:cNvCxnSpPr>
            <a:stCxn id="14" idx="1"/>
          </p:cNvCxnSpPr>
          <p:nvPr/>
        </p:nvCxnSpPr>
        <p:spPr>
          <a:xfrm>
            <a:off x="6096000" y="4054427"/>
            <a:ext cx="0" cy="26389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A16FC5E-4FDA-42BC-6215-81F56A949AA4}"/>
              </a:ext>
            </a:extLst>
          </p:cNvPr>
          <p:cNvSpPr txBox="1"/>
          <p:nvPr/>
        </p:nvSpPr>
        <p:spPr>
          <a:xfrm>
            <a:off x="394378" y="4552712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Yes</a:t>
            </a:r>
            <a:r>
              <a:rPr lang="tr-TR" sz="2400" b="1" dirty="0">
                <a:solidFill>
                  <a:srgbClr val="08921F"/>
                </a:solidFill>
              </a:rPr>
              <a:t>, </a:t>
            </a:r>
            <a:r>
              <a:rPr lang="tr-TR" sz="2400" b="1" dirty="0" err="1">
                <a:solidFill>
                  <a:srgbClr val="08921F"/>
                </a:solidFill>
              </a:rPr>
              <a:t>you</a:t>
            </a:r>
            <a:r>
              <a:rPr lang="tr-TR" sz="2400" b="1" dirty="0">
                <a:solidFill>
                  <a:srgbClr val="08921F"/>
                </a:solidFill>
              </a:rPr>
              <a:t> can.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4E5637-DF39-A796-DDCF-DA1E1C229104}"/>
              </a:ext>
            </a:extLst>
          </p:cNvPr>
          <p:cNvSpPr txBox="1"/>
          <p:nvPr/>
        </p:nvSpPr>
        <p:spPr>
          <a:xfrm>
            <a:off x="394378" y="4998104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Alright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935B822-FFB5-C919-ACAD-30E0969CCC05}"/>
              </a:ext>
            </a:extLst>
          </p:cNvPr>
          <p:cNvSpPr txBox="1"/>
          <p:nvPr/>
        </p:nvSpPr>
        <p:spPr>
          <a:xfrm>
            <a:off x="394378" y="5429889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Of </a:t>
            </a:r>
            <a:r>
              <a:rPr lang="tr-TR" sz="2400" b="1" dirty="0" err="1">
                <a:solidFill>
                  <a:srgbClr val="08921F"/>
                </a:solidFill>
              </a:rPr>
              <a:t>course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74D3992-0BB1-0AE3-2525-F133C3B67FEE}"/>
              </a:ext>
            </a:extLst>
          </p:cNvPr>
          <p:cNvSpPr txBox="1"/>
          <p:nvPr/>
        </p:nvSpPr>
        <p:spPr>
          <a:xfrm>
            <a:off x="394378" y="5905161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Sure.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996492A-C70A-D7D0-8A1C-D61E2DC87929}"/>
              </a:ext>
            </a:extLst>
          </p:cNvPr>
          <p:cNvSpPr txBox="1"/>
          <p:nvPr/>
        </p:nvSpPr>
        <p:spPr>
          <a:xfrm>
            <a:off x="2410127" y="454943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(Evet yapabilirsin)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95590AE-C38D-DF28-1DCE-E5327B1167F4}"/>
              </a:ext>
            </a:extLst>
          </p:cNvPr>
          <p:cNvSpPr txBox="1"/>
          <p:nvPr/>
        </p:nvSpPr>
        <p:spPr>
          <a:xfrm>
            <a:off x="2410127" y="498802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(Tamam)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087765B-9579-C200-E02E-B208F32F2F0E}"/>
              </a:ext>
            </a:extLst>
          </p:cNvPr>
          <p:cNvSpPr txBox="1"/>
          <p:nvPr/>
        </p:nvSpPr>
        <p:spPr>
          <a:xfrm>
            <a:off x="2430758" y="543475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(Elbette)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FA81D54-CC13-448E-EFEB-C2B7886B7E10}"/>
              </a:ext>
            </a:extLst>
          </p:cNvPr>
          <p:cNvSpPr txBox="1"/>
          <p:nvPr/>
        </p:nvSpPr>
        <p:spPr>
          <a:xfrm>
            <a:off x="2451389" y="58814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(Tabi ki)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42B4DB-1AE7-9AE4-C9E4-A3130493C069}"/>
              </a:ext>
            </a:extLst>
          </p:cNvPr>
          <p:cNvSpPr txBox="1"/>
          <p:nvPr/>
        </p:nvSpPr>
        <p:spPr>
          <a:xfrm>
            <a:off x="5326602" y="4749015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65B23D7-612B-E583-071D-6A326C579DE7}"/>
              </a:ext>
            </a:extLst>
          </p:cNvPr>
          <p:cNvSpPr txBox="1"/>
          <p:nvPr/>
        </p:nvSpPr>
        <p:spPr>
          <a:xfrm>
            <a:off x="5486400" y="5194407"/>
            <a:ext cx="292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</a:rPr>
              <a:t>No,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E5D51C4-D025-D779-728E-CD065623DF71}"/>
              </a:ext>
            </a:extLst>
          </p:cNvPr>
          <p:cNvSpPr txBox="1"/>
          <p:nvPr/>
        </p:nvSpPr>
        <p:spPr>
          <a:xfrm>
            <a:off x="5326602" y="5626192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not </a:t>
            </a:r>
            <a:r>
              <a:rPr lang="tr-TR" sz="2400" b="1" dirty="0" err="1">
                <a:solidFill>
                  <a:srgbClr val="FF0000"/>
                </a:solidFill>
              </a:rPr>
              <a:t>now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7DA98FD-75F1-3ECA-974B-FA577ED10F22}"/>
              </a:ext>
            </a:extLst>
          </p:cNvPr>
          <p:cNvSpPr txBox="1"/>
          <p:nvPr/>
        </p:nvSpPr>
        <p:spPr>
          <a:xfrm>
            <a:off x="8334544" y="476262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(Üzgünüm, yapmazsın)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3B41154-A980-FFFA-5DF3-58D9187DDF2A}"/>
              </a:ext>
            </a:extLst>
          </p:cNvPr>
          <p:cNvSpPr txBox="1"/>
          <p:nvPr/>
        </p:nvSpPr>
        <p:spPr>
          <a:xfrm>
            <a:off x="8355175" y="520934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(Hayır, yapamazsın)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23C57AD-0CE7-48CD-821C-387904AA0A5B}"/>
              </a:ext>
            </a:extLst>
          </p:cNvPr>
          <p:cNvSpPr txBox="1"/>
          <p:nvPr/>
        </p:nvSpPr>
        <p:spPr>
          <a:xfrm>
            <a:off x="8375806" y="565607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 şimdi olmaz)</a:t>
            </a:r>
          </a:p>
        </p:txBody>
      </p:sp>
    </p:spTree>
    <p:extLst>
      <p:ext uri="{BB962C8B-B14F-4D97-AF65-F5344CB8AC3E}">
        <p14:creationId xmlns:p14="http://schemas.microsoft.com/office/powerpoint/2010/main" val="37936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1FFCFA0-D291-EA6D-33FE-3767267D8967}"/>
              </a:ext>
            </a:extLst>
          </p:cNvPr>
          <p:cNvSpPr txBox="1"/>
          <p:nvPr/>
        </p:nvSpPr>
        <p:spPr>
          <a:xfrm>
            <a:off x="872429" y="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Must</a:t>
            </a:r>
            <a:r>
              <a:rPr lang="tr-TR" sz="4400" b="1" dirty="0"/>
              <a:t> / </a:t>
            </a:r>
            <a:r>
              <a:rPr lang="tr-TR" sz="4400" b="1" dirty="0" err="1"/>
              <a:t>Mustn’t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902513-88A2-69E9-C2ED-274AD303614F}"/>
              </a:ext>
            </a:extLst>
          </p:cNvPr>
          <p:cNvSpPr txBox="1"/>
          <p:nvPr/>
        </p:nvSpPr>
        <p:spPr>
          <a:xfrm>
            <a:off x="872429" y="58477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(Zorunluluk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441C838-80AD-E4BF-4273-F5E9C0E4D2C9}"/>
              </a:ext>
            </a:extLst>
          </p:cNvPr>
          <p:cNvSpPr txBox="1"/>
          <p:nvPr/>
        </p:nvSpPr>
        <p:spPr>
          <a:xfrm>
            <a:off x="797499" y="984885"/>
            <a:ext cx="1059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Zorunluluk ifade ederken «</a:t>
            </a:r>
            <a:r>
              <a:rPr lang="tr-TR" sz="2000" b="1" dirty="0" err="1"/>
              <a:t>must</a:t>
            </a:r>
            <a:r>
              <a:rPr lang="tr-TR" sz="2000" b="1" dirty="0"/>
              <a:t>» yardımcı fiilini kullanırız. Türkçeye </a:t>
            </a:r>
            <a:r>
              <a:rPr lang="tr-TR" sz="2000" b="1" dirty="0">
                <a:solidFill>
                  <a:srgbClr val="FF0000"/>
                </a:solidFill>
              </a:rPr>
              <a:t>( -</a:t>
            </a:r>
            <a:r>
              <a:rPr lang="tr-TR" sz="2000" b="1" dirty="0" err="1">
                <a:solidFill>
                  <a:srgbClr val="FF0000"/>
                </a:solidFill>
              </a:rPr>
              <a:t>meli</a:t>
            </a:r>
            <a:r>
              <a:rPr lang="tr-TR" sz="2000" b="1" dirty="0">
                <a:solidFill>
                  <a:srgbClr val="FF0000"/>
                </a:solidFill>
              </a:rPr>
              <a:t> / -malı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5" name="Yıldız: 5 Nokta 4">
            <a:extLst>
              <a:ext uri="{FF2B5EF4-FFF2-40B4-BE49-F238E27FC236}">
                <a16:creationId xmlns:a16="http://schemas.microsoft.com/office/drawing/2014/main" id="{C0F498D8-919C-D05E-D220-BCBC320E91A5}"/>
              </a:ext>
            </a:extLst>
          </p:cNvPr>
          <p:cNvSpPr/>
          <p:nvPr/>
        </p:nvSpPr>
        <p:spPr>
          <a:xfrm rot="1028197">
            <a:off x="341127" y="1033241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CF14433-7A77-6575-EDCA-645CCB66AD31}"/>
              </a:ext>
            </a:extLst>
          </p:cNvPr>
          <p:cNvSpPr txBox="1"/>
          <p:nvPr/>
        </p:nvSpPr>
        <p:spPr>
          <a:xfrm>
            <a:off x="-239772" y="1909417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I </a:t>
            </a:r>
            <a:r>
              <a:rPr lang="tr-TR" sz="2000" b="1" dirty="0" err="1"/>
              <a:t>have</a:t>
            </a:r>
            <a:r>
              <a:rPr lang="tr-TR" sz="2000" b="1" dirty="0"/>
              <a:t> an English </a:t>
            </a:r>
            <a:r>
              <a:rPr lang="tr-TR" sz="2000" b="1" dirty="0" err="1"/>
              <a:t>homework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tomorrow</a:t>
            </a:r>
            <a:r>
              <a:rPr lang="tr-TR" sz="2000" b="1" dirty="0"/>
              <a:t>.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do it.</a:t>
            </a:r>
            <a:endParaRPr lang="tr-TR" sz="24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1594867-EA25-56D4-D996-98F5437F6AC9}"/>
              </a:ext>
            </a:extLst>
          </p:cNvPr>
          <p:cNvSpPr txBox="1"/>
          <p:nvPr/>
        </p:nvSpPr>
        <p:spPr>
          <a:xfrm>
            <a:off x="6713203" y="1909417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(Yarına İngilizce ödevim var. Onu yap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12AAE-D218-8309-F226-6D8B76649FEB}"/>
              </a:ext>
            </a:extLst>
          </p:cNvPr>
          <p:cNvSpPr txBox="1"/>
          <p:nvPr/>
        </p:nvSpPr>
        <p:spPr>
          <a:xfrm>
            <a:off x="-1162798" y="2523249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buy a </a:t>
            </a:r>
            <a:r>
              <a:rPr lang="tr-TR" sz="2000" b="1" dirty="0" err="1"/>
              <a:t>gift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my</a:t>
            </a:r>
            <a:r>
              <a:rPr lang="tr-TR" sz="2000" b="1" dirty="0"/>
              <a:t> </a:t>
            </a:r>
            <a:r>
              <a:rPr lang="tr-TR" sz="2000" b="1" dirty="0" err="1"/>
              <a:t>friend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B70FD03-8FCB-8885-1B7B-165476976D76}"/>
              </a:ext>
            </a:extLst>
          </p:cNvPr>
          <p:cNvSpPr txBox="1"/>
          <p:nvPr/>
        </p:nvSpPr>
        <p:spPr>
          <a:xfrm>
            <a:off x="5712539" y="2523249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(Arkadaşım için bir hediye satın al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FE40762-40AC-E667-EB1B-6AA082FE7677}"/>
              </a:ext>
            </a:extLst>
          </p:cNvPr>
          <p:cNvSpPr txBox="1"/>
          <p:nvPr/>
        </p:nvSpPr>
        <p:spPr>
          <a:xfrm>
            <a:off x="-1162798" y="313938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/>
              <a:t>have</a:t>
            </a:r>
            <a:r>
              <a:rPr lang="tr-TR" sz="2000" b="1" dirty="0"/>
              <a:t> a Math </a:t>
            </a:r>
            <a:r>
              <a:rPr lang="tr-TR" sz="2000" b="1" dirty="0" err="1"/>
              <a:t>exam</a:t>
            </a:r>
            <a:r>
              <a:rPr lang="tr-TR" sz="2000" b="1" dirty="0"/>
              <a:t>,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</a:t>
            </a:r>
            <a:r>
              <a:rPr lang="tr-TR" sz="2000" b="1" dirty="0" err="1"/>
              <a:t>study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C913295-F171-D465-0445-8A9A3B73E4DC}"/>
              </a:ext>
            </a:extLst>
          </p:cNvPr>
          <p:cNvSpPr txBox="1"/>
          <p:nvPr/>
        </p:nvSpPr>
        <p:spPr>
          <a:xfrm>
            <a:off x="5712539" y="313938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(Matematik sınavım var, ders çalış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3E69D4-F92A-B792-3668-0F213B88F58A}"/>
              </a:ext>
            </a:extLst>
          </p:cNvPr>
          <p:cNvSpPr txBox="1"/>
          <p:nvPr/>
        </p:nvSpPr>
        <p:spPr>
          <a:xfrm>
            <a:off x="642926" y="3788559"/>
            <a:ext cx="1059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Bir şeyi yapmamız yasak ise «</a:t>
            </a:r>
            <a:r>
              <a:rPr lang="tr-TR" sz="2000" b="1" dirty="0" err="1"/>
              <a:t>mustn’t</a:t>
            </a:r>
            <a:r>
              <a:rPr lang="tr-TR" sz="2000" b="1" dirty="0"/>
              <a:t>» yapısı kullanılır. Türkçeye </a:t>
            </a:r>
            <a:r>
              <a:rPr lang="tr-TR" sz="2000" b="1" dirty="0">
                <a:solidFill>
                  <a:srgbClr val="FF0000"/>
                </a:solidFill>
              </a:rPr>
              <a:t>( -mamalı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13" name="Yıldız: 5 Nokta 12">
            <a:extLst>
              <a:ext uri="{FF2B5EF4-FFF2-40B4-BE49-F238E27FC236}">
                <a16:creationId xmlns:a16="http://schemas.microsoft.com/office/drawing/2014/main" id="{854E7B14-C067-08F0-3764-85FE6A399EB6}"/>
              </a:ext>
            </a:extLst>
          </p:cNvPr>
          <p:cNvSpPr/>
          <p:nvPr/>
        </p:nvSpPr>
        <p:spPr>
          <a:xfrm rot="1028197">
            <a:off x="186554" y="3836915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7EA93C5-8258-19E2-1A4F-6E40F792A7AF}"/>
              </a:ext>
            </a:extLst>
          </p:cNvPr>
          <p:cNvSpPr txBox="1"/>
          <p:nvPr/>
        </p:nvSpPr>
        <p:spPr>
          <a:xfrm>
            <a:off x="-2233170" y="457886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 err="1"/>
              <a:t>You</a:t>
            </a:r>
            <a:r>
              <a:rPr lang="tr-TR" sz="2000" b="1" dirty="0"/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mustn’t</a:t>
            </a:r>
            <a:r>
              <a:rPr lang="tr-TR" sz="2000" b="1" dirty="0"/>
              <a:t> </a:t>
            </a:r>
            <a:r>
              <a:rPr lang="tr-TR" sz="2000" b="1" dirty="0" err="1"/>
              <a:t>swim</a:t>
            </a:r>
            <a:r>
              <a:rPr lang="tr-TR" sz="2000" b="1" dirty="0"/>
              <a:t> in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river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A759D73-8D28-C285-C73A-FA60DF9E7B85}"/>
              </a:ext>
            </a:extLst>
          </p:cNvPr>
          <p:cNvSpPr txBox="1"/>
          <p:nvPr/>
        </p:nvSpPr>
        <p:spPr>
          <a:xfrm>
            <a:off x="4719805" y="457886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(Nehirde yüzmemelisin.)</a:t>
            </a:r>
          </a:p>
        </p:txBody>
      </p:sp>
    </p:spTree>
    <p:extLst>
      <p:ext uri="{BB962C8B-B14F-4D97-AF65-F5344CB8AC3E}">
        <p14:creationId xmlns:p14="http://schemas.microsoft.com/office/powerpoint/2010/main" val="41535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EB4A20-B48A-8DB8-21F5-E8FF7DA5BBB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5FF6BE-BCAA-E4B1-AAC8-B0095F44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598">
            <a:off x="8284478" y="3244443"/>
            <a:ext cx="2971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6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C399F3A-C567-3EE6-A814-A1F296A335D1}"/>
              </a:ext>
            </a:extLst>
          </p:cNvPr>
          <p:cNvSpPr txBox="1"/>
          <p:nvPr/>
        </p:nvSpPr>
        <p:spPr>
          <a:xfrm>
            <a:off x="2800879" y="604147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1316C2-3B02-DB80-EE47-98CD0E7D355F}"/>
              </a:ext>
            </a:extLst>
          </p:cNvPr>
          <p:cNvSpPr txBox="1"/>
          <p:nvPr/>
        </p:nvSpPr>
        <p:spPr>
          <a:xfrm>
            <a:off x="3972975" y="6456973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103F06-E36C-A1FD-F044-E0C4216CA019}"/>
              </a:ext>
            </a:extLst>
          </p:cNvPr>
          <p:cNvSpPr txBox="1"/>
          <p:nvPr/>
        </p:nvSpPr>
        <p:spPr>
          <a:xfrm>
            <a:off x="382439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https://www.egetolgayaltinay.com/lessons/184</a:t>
            </a:r>
            <a:r>
              <a:rPr lang="tr-TR" sz="2000" b="1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FEFADC-48E0-EA3F-053E-7457EA4C76EB}"/>
              </a:ext>
            </a:extLst>
          </p:cNvPr>
          <p:cNvSpPr txBox="1"/>
          <p:nvPr/>
        </p:nvSpPr>
        <p:spPr>
          <a:xfrm>
            <a:off x="4382359" y="533358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https://www.egetolgayaltinay.com/lessons/183</a:t>
            </a:r>
            <a:r>
              <a:rPr lang="tr-TR" sz="2000" b="1" dirty="0"/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71D0E67-ABC3-2429-2606-97FA9F122F78}"/>
              </a:ext>
            </a:extLst>
          </p:cNvPr>
          <p:cNvSpPr txBox="1"/>
          <p:nvPr/>
        </p:nvSpPr>
        <p:spPr>
          <a:xfrm>
            <a:off x="8576095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https://www.egetolgayaltinay.com/lessons/182</a:t>
            </a:r>
            <a:r>
              <a:rPr lang="tr-TR" sz="2000" b="1" dirty="0"/>
              <a:t> 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E1EF65B-D734-8500-35D4-2B64370BC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" y="119543"/>
            <a:ext cx="2933700" cy="27432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E985414-B13A-CD8C-7D3F-937DB330B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01" y="2590388"/>
            <a:ext cx="2905125" cy="27432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89650B3-6DD0-55C8-D1B4-A433F6D76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95" y="132093"/>
            <a:ext cx="29813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8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F130AAF-FFD2-A643-DC0B-01931312FA64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E623AC-1AA1-437D-25EC-1DD0096AF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643">
            <a:off x="8542208" y="3332065"/>
            <a:ext cx="3311437" cy="3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2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7DA7C7A-F58B-EB90-2CA6-10A3F204C8DE}"/>
              </a:ext>
            </a:extLst>
          </p:cNvPr>
          <p:cNvSpPr txBox="1"/>
          <p:nvPr/>
        </p:nvSpPr>
        <p:spPr>
          <a:xfrm>
            <a:off x="1627517" y="914400"/>
            <a:ext cx="8936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965175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E49CCE-7179-E386-6EC7-320377C5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70" y="1695800"/>
            <a:ext cx="6312344" cy="32117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275D0-18A1-BC54-E639-05D13C953CCE}"/>
              </a:ext>
            </a:extLst>
          </p:cNvPr>
          <p:cNvSpPr/>
          <p:nvPr/>
        </p:nvSpPr>
        <p:spPr>
          <a:xfrm>
            <a:off x="2684477" y="3034717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A97789-C04C-29DF-D77B-F8C9AB1F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77" y="685013"/>
            <a:ext cx="5983186" cy="5351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7C1C32-12D0-B27A-899A-3AE66DCAD21D}"/>
              </a:ext>
            </a:extLst>
          </p:cNvPr>
          <p:cNvSpPr/>
          <p:nvPr/>
        </p:nvSpPr>
        <p:spPr>
          <a:xfrm>
            <a:off x="2877424" y="53249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9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A47A81-7531-5FFA-8F85-1EDE9667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50" y="1214437"/>
            <a:ext cx="6472015" cy="39615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07C840-2860-3AED-7391-3BE4BFCD9150}"/>
              </a:ext>
            </a:extLst>
          </p:cNvPr>
          <p:cNvSpPr/>
          <p:nvPr/>
        </p:nvSpPr>
        <p:spPr>
          <a:xfrm>
            <a:off x="2684477" y="34961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82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0F8C762-D757-DF71-D897-805F294FDA53}"/>
              </a:ext>
            </a:extLst>
          </p:cNvPr>
          <p:cNvSpPr txBox="1"/>
          <p:nvPr/>
        </p:nvSpPr>
        <p:spPr>
          <a:xfrm>
            <a:off x="1419225" y="50112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Party</a:t>
            </a:r>
            <a:r>
              <a:rPr lang="tr-TR" sz="4400" b="1" dirty="0"/>
              <a:t> </a:t>
            </a:r>
            <a:r>
              <a:rPr lang="tr-TR" sz="4400" b="1" dirty="0" err="1"/>
              <a:t>Types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2674B0D-A2EA-F33E-81BF-7DF8E4912EA9}"/>
              </a:ext>
            </a:extLst>
          </p:cNvPr>
          <p:cNvSpPr txBox="1"/>
          <p:nvPr/>
        </p:nvSpPr>
        <p:spPr>
          <a:xfrm>
            <a:off x="149475" y="2967335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Fancy</a:t>
            </a:r>
            <a:r>
              <a:rPr lang="tr-TR" sz="2400" b="1" dirty="0"/>
              <a:t> </a:t>
            </a:r>
            <a:r>
              <a:rPr lang="tr-TR" sz="2400" b="1" dirty="0" err="1"/>
              <a:t>Dress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2739372-82BD-CA08-2D9B-90AE09B4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4" y="1182567"/>
            <a:ext cx="2606823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76DACF-7B2E-BA38-FCAE-E41FB0FA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92" y="1182567"/>
            <a:ext cx="2931772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1111EC5-5964-458D-25F8-89C796A4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88" y="1182567"/>
            <a:ext cx="2607009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5D11CF2-CC6A-5987-10CC-F5BCF1625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21" y="1182568"/>
            <a:ext cx="2633880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7630785-89C7-A219-BC26-D381E15585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4" b="15470"/>
          <a:stretch/>
        </p:blipFill>
        <p:spPr>
          <a:xfrm>
            <a:off x="80493" y="4051698"/>
            <a:ext cx="2677464" cy="1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02705AE-1E50-D8DF-1685-F86DE859C8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8"/>
          <a:stretch/>
        </p:blipFill>
        <p:spPr>
          <a:xfrm>
            <a:off x="3063742" y="4041114"/>
            <a:ext cx="2473699" cy="163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365A751-DFE2-717D-B52E-2CD565F8F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14061" r="5337" b="33895"/>
          <a:stretch/>
        </p:blipFill>
        <p:spPr>
          <a:xfrm>
            <a:off x="5902617" y="4097660"/>
            <a:ext cx="2772075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83F0ACD-DE89-3B5A-6D13-19B9EAF690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1"/>
          <a:stretch/>
        </p:blipFill>
        <p:spPr>
          <a:xfrm>
            <a:off x="9039868" y="4097660"/>
            <a:ext cx="2957361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77B5E8-A656-ECB4-64C8-5BB3F243EC44}"/>
              </a:ext>
            </a:extLst>
          </p:cNvPr>
          <p:cNvSpPr txBox="1"/>
          <p:nvPr/>
        </p:nvSpPr>
        <p:spPr>
          <a:xfrm>
            <a:off x="149474" y="3340239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(Kostüm Partisi)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8E67EE6-9C3D-D2EA-1843-2E44809F5CF8}"/>
              </a:ext>
            </a:extLst>
          </p:cNvPr>
          <p:cNvSpPr txBox="1"/>
          <p:nvPr/>
        </p:nvSpPr>
        <p:spPr>
          <a:xfrm>
            <a:off x="3123093" y="2919099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New </a:t>
            </a:r>
            <a:r>
              <a:rPr lang="tr-TR" sz="2400" b="1" dirty="0" err="1"/>
              <a:t>Year’s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1D5A53D-773A-8E9D-1333-61B57A176B4C}"/>
              </a:ext>
            </a:extLst>
          </p:cNvPr>
          <p:cNvSpPr txBox="1"/>
          <p:nvPr/>
        </p:nvSpPr>
        <p:spPr>
          <a:xfrm>
            <a:off x="3123092" y="3292003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(Yeni Yıl Partisi)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AECE95E-4DA3-67A0-8A1D-5E94EC40EA4F}"/>
              </a:ext>
            </a:extLst>
          </p:cNvPr>
          <p:cNvSpPr txBox="1"/>
          <p:nvPr/>
        </p:nvSpPr>
        <p:spPr>
          <a:xfrm>
            <a:off x="6235531" y="3007860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Barbecue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10034CC-7B77-2F2B-612D-CED8FB2067B0}"/>
              </a:ext>
            </a:extLst>
          </p:cNvPr>
          <p:cNvSpPr txBox="1"/>
          <p:nvPr/>
        </p:nvSpPr>
        <p:spPr>
          <a:xfrm>
            <a:off x="6235530" y="3380764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(Mangal Partisi)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530E489-8EC2-6CB2-D285-65A658ACC5D4}"/>
              </a:ext>
            </a:extLst>
          </p:cNvPr>
          <p:cNvSpPr txBox="1"/>
          <p:nvPr/>
        </p:nvSpPr>
        <p:spPr>
          <a:xfrm>
            <a:off x="9192225" y="3024182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Birthday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9E3FFDF5-3BBD-EB5A-E720-3A8C70686C76}"/>
              </a:ext>
            </a:extLst>
          </p:cNvPr>
          <p:cNvSpPr txBox="1"/>
          <p:nvPr/>
        </p:nvSpPr>
        <p:spPr>
          <a:xfrm>
            <a:off x="9192224" y="3397086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(Doğum Günü Partisi)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F334920-5D56-B361-B9EE-D5E6281F3C40}"/>
              </a:ext>
            </a:extLst>
          </p:cNvPr>
          <p:cNvSpPr txBox="1"/>
          <p:nvPr/>
        </p:nvSpPr>
        <p:spPr>
          <a:xfrm>
            <a:off x="-196528" y="5751566"/>
            <a:ext cx="3525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Pyjama</a:t>
            </a:r>
            <a:r>
              <a:rPr lang="tr-TR" sz="2000" b="1" dirty="0"/>
              <a:t>/</a:t>
            </a:r>
            <a:r>
              <a:rPr lang="tr-TR" sz="2000" b="1" dirty="0" err="1"/>
              <a:t>Slumber</a:t>
            </a:r>
            <a:r>
              <a:rPr lang="tr-TR" sz="2000" b="1" dirty="0"/>
              <a:t> </a:t>
            </a:r>
            <a:r>
              <a:rPr lang="tr-TR" sz="2000" b="1" dirty="0" err="1"/>
              <a:t>Party</a:t>
            </a:r>
            <a:endParaRPr lang="tr-TR" sz="2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582E665-0474-3B69-88C1-5011543F4911}"/>
              </a:ext>
            </a:extLst>
          </p:cNvPr>
          <p:cNvSpPr txBox="1"/>
          <p:nvPr/>
        </p:nvSpPr>
        <p:spPr>
          <a:xfrm>
            <a:off x="14947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(Pijama Partisi)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9B75E5D-CAAE-5DA6-9CAC-148293B913E6}"/>
              </a:ext>
            </a:extLst>
          </p:cNvPr>
          <p:cNvSpPr txBox="1"/>
          <p:nvPr/>
        </p:nvSpPr>
        <p:spPr>
          <a:xfrm>
            <a:off x="2982853" y="5762823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Class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F4CAD119-B158-A254-5269-784ADD2AE66E}"/>
              </a:ext>
            </a:extLst>
          </p:cNvPr>
          <p:cNvSpPr txBox="1"/>
          <p:nvPr/>
        </p:nvSpPr>
        <p:spPr>
          <a:xfrm>
            <a:off x="2982852" y="6135727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(Sınıf Partisi)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584C5C1-9804-A7A0-ADA2-25564C209926}"/>
              </a:ext>
            </a:extLst>
          </p:cNvPr>
          <p:cNvSpPr txBox="1"/>
          <p:nvPr/>
        </p:nvSpPr>
        <p:spPr>
          <a:xfrm>
            <a:off x="5841314" y="5725171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Farewell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55E6CAC-D852-1BEC-D74A-0DE3C67DE935}"/>
              </a:ext>
            </a:extLst>
          </p:cNvPr>
          <p:cNvSpPr txBox="1"/>
          <p:nvPr/>
        </p:nvSpPr>
        <p:spPr>
          <a:xfrm>
            <a:off x="584131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(Veda Partisi)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C1069057-B257-B873-C653-5CA3159F4CDC}"/>
              </a:ext>
            </a:extLst>
          </p:cNvPr>
          <p:cNvSpPr txBox="1"/>
          <p:nvPr/>
        </p:nvSpPr>
        <p:spPr>
          <a:xfrm>
            <a:off x="9192224" y="5824304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Graduation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B7200F2-DE55-BF49-AC35-56EAEE405829}"/>
              </a:ext>
            </a:extLst>
          </p:cNvPr>
          <p:cNvSpPr txBox="1"/>
          <p:nvPr/>
        </p:nvSpPr>
        <p:spPr>
          <a:xfrm>
            <a:off x="9192223" y="6197208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(Mezuniyet Partisi)</a:t>
            </a:r>
          </a:p>
        </p:txBody>
      </p:sp>
    </p:spTree>
    <p:extLst>
      <p:ext uri="{BB962C8B-B14F-4D97-AF65-F5344CB8AC3E}">
        <p14:creationId xmlns:p14="http://schemas.microsoft.com/office/powerpoint/2010/main" val="28681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208478-9F08-22A3-E771-021B6EBB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10" y="696330"/>
            <a:ext cx="6077519" cy="5206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F9C2C3-79C7-4723-3016-3C97931FACA6}"/>
              </a:ext>
            </a:extLst>
          </p:cNvPr>
          <p:cNvSpPr/>
          <p:nvPr/>
        </p:nvSpPr>
        <p:spPr>
          <a:xfrm>
            <a:off x="2768367" y="39323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85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F0AAA4-141A-0242-5D54-80A57BFFC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83" y="1680026"/>
            <a:ext cx="6280646" cy="3368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E680CE-38F3-542C-0814-B17F5AC5BEA6}"/>
              </a:ext>
            </a:extLst>
          </p:cNvPr>
          <p:cNvSpPr/>
          <p:nvPr/>
        </p:nvSpPr>
        <p:spPr>
          <a:xfrm>
            <a:off x="2600587" y="4066563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2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CBBBFD-04B3-0198-2CC0-068B01F31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27" y="545285"/>
            <a:ext cx="4850567" cy="5648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7B938E5-83E0-923E-B858-2676DFB064A9}"/>
              </a:ext>
            </a:extLst>
          </p:cNvPr>
          <p:cNvSpPr/>
          <p:nvPr/>
        </p:nvSpPr>
        <p:spPr>
          <a:xfrm>
            <a:off x="3607266" y="11136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0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DEC838-28D3-85BB-7FBA-41026E53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91" y="832913"/>
            <a:ext cx="6514663" cy="4891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D11B2B-EF24-51C0-6D32-FCCBCC760D59}"/>
              </a:ext>
            </a:extLst>
          </p:cNvPr>
          <p:cNvSpPr/>
          <p:nvPr/>
        </p:nvSpPr>
        <p:spPr>
          <a:xfrm>
            <a:off x="5989739" y="507324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62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937622C-4216-1E61-D8EA-AC289C86B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7138">
            <a:off x="523456" y="1269823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CD90C57-E563-7344-799A-AE03631FF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761">
            <a:off x="2398910" y="921548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046F662-997B-8EA9-ED06-5EA5B9B83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83" y="3054645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EB7407C-D9A5-3CB7-F6FC-F827193C46E3}"/>
              </a:ext>
            </a:extLst>
          </p:cNvPr>
          <p:cNvSpPr txBox="1"/>
          <p:nvPr/>
        </p:nvSpPr>
        <p:spPr>
          <a:xfrm>
            <a:off x="5734194" y="1633072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6628ECC-D752-51FB-F39A-97945A3FA297}"/>
              </a:ext>
            </a:extLst>
          </p:cNvPr>
          <p:cNvSpPr txBox="1"/>
          <p:nvPr/>
        </p:nvSpPr>
        <p:spPr>
          <a:xfrm>
            <a:off x="5734194" y="3005318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476098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555F4-30D7-AAA3-424C-C6D7CAAE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02" y="1071541"/>
            <a:ext cx="4019859" cy="401985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D3EF8CE-6B09-B6A3-48E9-D81DA8611363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7C2AC0B-7039-C989-8AB6-17DB4344A13F}"/>
              </a:ext>
            </a:extLst>
          </p:cNvPr>
          <p:cNvSpPr txBox="1"/>
          <p:nvPr/>
        </p:nvSpPr>
        <p:spPr>
          <a:xfrm>
            <a:off x="4409033" y="5240705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C5BEDBF-E9E1-1B16-1894-49C9EA9C4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0E5712-C76C-747F-486F-C7BA2514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84386EE-666C-B8CF-3A05-87F1403CCAFC}"/>
              </a:ext>
            </a:extLst>
          </p:cNvPr>
          <p:cNvSpPr txBox="1"/>
          <p:nvPr/>
        </p:nvSpPr>
        <p:spPr>
          <a:xfrm>
            <a:off x="284669" y="205800"/>
            <a:ext cx="60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/>
              <a:t>Slaytın bazı içerikleri için değerli meslektaşım,</a:t>
            </a:r>
          </a:p>
          <a:p>
            <a:r>
              <a:rPr lang="tr-TR" sz="1600" b="1" dirty="0" err="1"/>
              <a:t>Mutiş</a:t>
            </a:r>
            <a:r>
              <a:rPr lang="tr-TR" sz="1600" b="1" dirty="0"/>
              <a:t> </a:t>
            </a:r>
            <a:r>
              <a:rPr lang="tr-TR" sz="1600" b="1" dirty="0" err="1"/>
              <a:t>Teacher</a:t>
            </a:r>
            <a:r>
              <a:rPr lang="tr-TR" sz="1600" b="1" dirty="0"/>
              <a:t> Muhterem </a:t>
            </a:r>
            <a:r>
              <a:rPr lang="tr-TR" sz="1600" b="1"/>
              <a:t>SİDAN’a </a:t>
            </a:r>
            <a:r>
              <a:rPr lang="tr-TR" sz="1600" b="1" dirty="0"/>
              <a:t>teşekkür ederim.</a:t>
            </a:r>
          </a:p>
        </p:txBody>
      </p:sp>
    </p:spTree>
    <p:extLst>
      <p:ext uri="{BB962C8B-B14F-4D97-AF65-F5344CB8AC3E}">
        <p14:creationId xmlns:p14="http://schemas.microsoft.com/office/powerpoint/2010/main" val="233833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8DB977C-FE57-0889-3CAA-85E132A8B35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036FFCF-BCB1-8ADC-3D70-9A134D7C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919">
            <a:off x="8166661" y="2912998"/>
            <a:ext cx="3247124" cy="30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Phrases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About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Parties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(Partilerle İlgili İfadeler)</a:t>
            </a:r>
          </a:p>
        </p:txBody>
      </p:sp>
    </p:spTree>
    <p:extLst>
      <p:ext uri="{BB962C8B-B14F-4D97-AF65-F5344CB8AC3E}">
        <p14:creationId xmlns:p14="http://schemas.microsoft.com/office/powerpoint/2010/main" val="16145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DCE15A0-FF06-D435-B7AE-41304A5EC927}"/>
              </a:ext>
            </a:extLst>
          </p:cNvPr>
          <p:cNvSpPr/>
          <p:nvPr/>
        </p:nvSpPr>
        <p:spPr>
          <a:xfrm>
            <a:off x="2771828" y="541748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Throw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1711E61-FF45-EFEC-B667-206FBE7967E0}"/>
              </a:ext>
            </a:extLst>
          </p:cNvPr>
          <p:cNvSpPr/>
          <p:nvPr/>
        </p:nvSpPr>
        <p:spPr>
          <a:xfrm>
            <a:off x="2771828" y="1193532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054FBDF-807B-984C-274A-28BEC3411878}"/>
              </a:ext>
            </a:extLst>
          </p:cNvPr>
          <p:cNvSpPr/>
          <p:nvPr/>
        </p:nvSpPr>
        <p:spPr>
          <a:xfrm>
            <a:off x="2771828" y="2095573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 vermek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E5693D-064F-C8CC-0AF5-B8BD5FB77F0B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A9BF579-F7A1-404F-3774-805D487462B2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Davet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D24A17B-C531-12A5-9C2C-B0B3DF1F0B55}"/>
              </a:ext>
            </a:extLst>
          </p:cNvPr>
          <p:cNvSpPr/>
          <p:nvPr/>
        </p:nvSpPr>
        <p:spPr>
          <a:xfrm>
            <a:off x="2771828" y="4110643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Dance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9BD790-CCCC-D2A5-7412-F6539E686967}"/>
              </a:ext>
            </a:extLst>
          </p:cNvPr>
          <p:cNvSpPr/>
          <p:nvPr/>
        </p:nvSpPr>
        <p:spPr>
          <a:xfrm>
            <a:off x="2771828" y="5012684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Dans etmek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AD41F0-AACF-DBDD-29F9-28D8D2CDDE7D}"/>
              </a:ext>
            </a:extLst>
          </p:cNvPr>
          <p:cNvSpPr/>
          <p:nvPr/>
        </p:nvSpPr>
        <p:spPr>
          <a:xfrm>
            <a:off x="8930392" y="42149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Decorate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C47217D-8930-6CEF-20FA-835A5CBD3665}"/>
              </a:ext>
            </a:extLst>
          </p:cNvPr>
          <p:cNvSpPr/>
          <p:nvPr/>
        </p:nvSpPr>
        <p:spPr>
          <a:xfrm>
            <a:off x="8930392" y="51169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Süslemek</a:t>
            </a:r>
          </a:p>
        </p:txBody>
      </p:sp>
    </p:spTree>
    <p:extLst>
      <p:ext uri="{BB962C8B-B14F-4D97-AF65-F5344CB8AC3E}">
        <p14:creationId xmlns:p14="http://schemas.microsoft.com/office/powerpoint/2010/main" val="3069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C41AEA5-AB3E-CFF8-07FC-50B2738A04FA}"/>
              </a:ext>
            </a:extLst>
          </p:cNvPr>
          <p:cNvSpPr/>
          <p:nvPr/>
        </p:nvSpPr>
        <p:spPr>
          <a:xfrm>
            <a:off x="200278" y="215437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Host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205D8DD-9031-C443-60FF-4BB0A257C4B3}"/>
              </a:ext>
            </a:extLst>
          </p:cNvPr>
          <p:cNvSpPr/>
          <p:nvPr/>
        </p:nvSpPr>
        <p:spPr>
          <a:xfrm>
            <a:off x="200278" y="650179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Ev sahibi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96FD8D07-25E0-AC96-7BD5-93DF1E1A3451}"/>
              </a:ext>
            </a:extLst>
          </p:cNvPr>
          <p:cNvSpPr/>
          <p:nvPr/>
        </p:nvSpPr>
        <p:spPr>
          <a:xfrm rot="13098184">
            <a:off x="1526255" y="113346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E3DA4A4B-A02F-5D08-6BD1-E819C930A659}"/>
              </a:ext>
            </a:extLst>
          </p:cNvPr>
          <p:cNvSpPr/>
          <p:nvPr/>
        </p:nvSpPr>
        <p:spPr>
          <a:xfrm rot="2095774">
            <a:off x="3809295" y="179351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4357857-A902-6699-4CD3-B24714A20439}"/>
              </a:ext>
            </a:extLst>
          </p:cNvPr>
          <p:cNvSpPr/>
          <p:nvPr/>
        </p:nvSpPr>
        <p:spPr>
          <a:xfrm>
            <a:off x="3875524" y="2264014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DCA7E95-88E8-DC94-CF0D-DF245CE2B6A3}"/>
              </a:ext>
            </a:extLst>
          </p:cNvPr>
          <p:cNvSpPr/>
          <p:nvPr/>
        </p:nvSpPr>
        <p:spPr>
          <a:xfrm>
            <a:off x="3875524" y="2698756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Misafir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9201DDA-15DD-5966-8760-F41FBB2B978E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Blow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candles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C3BC4BE-981C-B21F-6B1A-6E422444D6E0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Mumları üflemek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99551EF-CD4C-687B-FA79-EBDF11E36F19}"/>
              </a:ext>
            </a:extLst>
          </p:cNvPr>
          <p:cNvSpPr/>
          <p:nvPr/>
        </p:nvSpPr>
        <p:spPr>
          <a:xfrm>
            <a:off x="2750973" y="415924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Attend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F910A80-64E9-FB04-576E-AECE4BED243D}"/>
              </a:ext>
            </a:extLst>
          </p:cNvPr>
          <p:cNvSpPr/>
          <p:nvPr/>
        </p:nvSpPr>
        <p:spPr>
          <a:xfrm>
            <a:off x="2750973" y="506128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Partiye katılmak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043EE1-1A67-4AE8-B761-8F9843D62D70}"/>
              </a:ext>
            </a:extLst>
          </p:cNvPr>
          <p:cNvSpPr/>
          <p:nvPr/>
        </p:nvSpPr>
        <p:spPr>
          <a:xfrm>
            <a:off x="8843764" y="4238744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off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84DD53A-1CDF-E09C-8B9F-9AC5EE0798A0}"/>
              </a:ext>
            </a:extLst>
          </p:cNvPr>
          <p:cNvSpPr/>
          <p:nvPr/>
        </p:nvSpPr>
        <p:spPr>
          <a:xfrm>
            <a:off x="8843764" y="5078697"/>
            <a:ext cx="3109208" cy="90388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Misafirleri yolcu etmek</a:t>
            </a:r>
          </a:p>
        </p:txBody>
      </p:sp>
    </p:spTree>
    <p:extLst>
      <p:ext uri="{BB962C8B-B14F-4D97-AF65-F5344CB8AC3E}">
        <p14:creationId xmlns:p14="http://schemas.microsoft.com/office/powerpoint/2010/main" val="30430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BD4E034-1284-4133-9C5C-5821DB71E78B}"/>
              </a:ext>
            </a:extLst>
          </p:cNvPr>
          <p:cNvSpPr/>
          <p:nvPr/>
        </p:nvSpPr>
        <p:spPr>
          <a:xfrm>
            <a:off x="2799099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list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C59B46C-E6AF-D94B-6A69-6256CF6CAB70}"/>
              </a:ext>
            </a:extLst>
          </p:cNvPr>
          <p:cNvSpPr/>
          <p:nvPr/>
        </p:nvSpPr>
        <p:spPr>
          <a:xfrm>
            <a:off x="2799099" y="1788696"/>
            <a:ext cx="3109208" cy="882787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 listesi yapmak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B8DAEE0-C057-566A-0E0E-D6C844695180}"/>
              </a:ext>
            </a:extLst>
          </p:cNvPr>
          <p:cNvSpPr/>
          <p:nvPr/>
        </p:nvSpPr>
        <p:spPr>
          <a:xfrm>
            <a:off x="8871036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D5087DF-753A-ED57-B3D8-34391667A50F}"/>
              </a:ext>
            </a:extLst>
          </p:cNvPr>
          <p:cNvSpPr/>
          <p:nvPr/>
        </p:nvSpPr>
        <p:spPr>
          <a:xfrm>
            <a:off x="8871036" y="1788697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Göndermek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31297A3-C222-C0A5-48B4-36B7AB6223D2}"/>
              </a:ext>
            </a:extLst>
          </p:cNvPr>
          <p:cNvSpPr/>
          <p:nvPr/>
        </p:nvSpPr>
        <p:spPr>
          <a:xfrm>
            <a:off x="2799099" y="41865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Order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cake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0E4DCD7-23BA-D8E9-88CE-3158EF3D5C53}"/>
              </a:ext>
            </a:extLst>
          </p:cNvPr>
          <p:cNvSpPr/>
          <p:nvPr/>
        </p:nvSpPr>
        <p:spPr>
          <a:xfrm>
            <a:off x="2799099" y="50885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Pasta sipariş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7FDF26D-C081-CAD6-FE26-E4DA9037FB3A}"/>
              </a:ext>
            </a:extLst>
          </p:cNvPr>
          <p:cNvSpPr/>
          <p:nvPr/>
        </p:nvSpPr>
        <p:spPr>
          <a:xfrm>
            <a:off x="8871036" y="426191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Listen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music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9C77AC9-6DA4-9982-2D11-13912444B3AD}"/>
              </a:ext>
            </a:extLst>
          </p:cNvPr>
          <p:cNvSpPr/>
          <p:nvPr/>
        </p:nvSpPr>
        <p:spPr>
          <a:xfrm>
            <a:off x="8871036" y="516395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Müzik dinlemek</a:t>
            </a:r>
          </a:p>
        </p:txBody>
      </p:sp>
    </p:spTree>
    <p:extLst>
      <p:ext uri="{BB962C8B-B14F-4D97-AF65-F5344CB8AC3E}">
        <p14:creationId xmlns:p14="http://schemas.microsoft.com/office/powerpoint/2010/main" val="39889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1410</Words>
  <Application>Microsoft Office PowerPoint</Application>
  <PresentationFormat>Geniş ekran</PresentationFormat>
  <Paragraphs>428</Paragraphs>
  <Slides>45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13</cp:revision>
  <dcterms:created xsi:type="dcterms:W3CDTF">2023-02-24T10:33:33Z</dcterms:created>
  <dcterms:modified xsi:type="dcterms:W3CDTF">2024-09-03T12:03:16Z</dcterms:modified>
</cp:coreProperties>
</file>