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7" r:id="rId4"/>
    <p:sldId id="258" r:id="rId5"/>
    <p:sldId id="259" r:id="rId6"/>
    <p:sldId id="273" r:id="rId7"/>
    <p:sldId id="261" r:id="rId8"/>
    <p:sldId id="263" r:id="rId9"/>
    <p:sldId id="274" r:id="rId10"/>
    <p:sldId id="305" r:id="rId11"/>
    <p:sldId id="264" r:id="rId12"/>
    <p:sldId id="304" r:id="rId13"/>
    <p:sldId id="306" r:id="rId14"/>
    <p:sldId id="278" r:id="rId15"/>
    <p:sldId id="302" r:id="rId16"/>
    <p:sldId id="272" r:id="rId17"/>
    <p:sldId id="262" r:id="rId18"/>
    <p:sldId id="265" r:id="rId19"/>
    <p:sldId id="266" r:id="rId20"/>
    <p:sldId id="267" r:id="rId21"/>
    <p:sldId id="268" r:id="rId22"/>
    <p:sldId id="269" r:id="rId23"/>
    <p:sldId id="270" r:id="rId24"/>
    <p:sldId id="298" r:id="rId25"/>
    <p:sldId id="276" r:id="rId26"/>
    <p:sldId id="297" r:id="rId27"/>
    <p:sldId id="307" r:id="rId28"/>
    <p:sldId id="279" r:id="rId29"/>
    <p:sldId id="288" r:id="rId30"/>
    <p:sldId id="289" r:id="rId31"/>
    <p:sldId id="290" r:id="rId32"/>
    <p:sldId id="291" r:id="rId33"/>
    <p:sldId id="292" r:id="rId34"/>
    <p:sldId id="299" r:id="rId35"/>
    <p:sldId id="300" r:id="rId36"/>
    <p:sldId id="301" r:id="rId37"/>
    <p:sldId id="309" r:id="rId38"/>
    <p:sldId id="286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FITNESS" id="{DF8A745C-1049-48D4-AFB1-3AABFF1AEDAE}">
          <p14:sldIdLst>
            <p14:sldId id="256"/>
            <p14:sldId id="308"/>
          </p14:sldIdLst>
        </p14:section>
        <p14:section name="FITNESS ACTIVITIES" id="{05D216C0-1C04-427F-85D2-7040A5AB06C4}">
          <p14:sldIdLst>
            <p14:sldId id="257"/>
            <p14:sldId id="258"/>
            <p14:sldId id="259"/>
            <p14:sldId id="273"/>
            <p14:sldId id="261"/>
            <p14:sldId id="263"/>
            <p14:sldId id="274"/>
            <p14:sldId id="305"/>
          </p14:sldIdLst>
        </p14:section>
        <p14:section name="GO / PLAY / DO" id="{AA01E14B-8790-4C2B-AF2B-6A6EF0B46124}">
          <p14:sldIdLst>
            <p14:sldId id="264"/>
            <p14:sldId id="304"/>
            <p14:sldId id="306"/>
          </p14:sldIdLst>
        </p14:section>
        <p14:section name="Other Important Words" id="{6F089263-1CB2-4D21-A91C-A9E39B353CCB}">
          <p14:sldIdLst>
            <p14:sldId id="278"/>
            <p14:sldId id="302"/>
          </p14:sldIdLst>
        </p14:section>
        <p14:section name="Can / Can't" id="{81B565A8-2D52-4204-95C7-083B6C9C680F}">
          <p14:sldIdLst>
            <p14:sldId id="272"/>
            <p14:sldId id="262"/>
            <p14:sldId id="265"/>
            <p14:sldId id="266"/>
          </p14:sldIdLst>
        </p14:section>
        <p14:section name="Making Suggestions" id="{6242BCB4-3ABD-4497-81CC-002990B44913}">
          <p14:sldIdLst>
            <p14:sldId id="267"/>
            <p14:sldId id="268"/>
            <p14:sldId id="269"/>
          </p14:sldIdLst>
        </p14:section>
        <p14:section name="Accepting &amp; Refusing" id="{6E84DA33-C911-43B1-8835-F4CBF1F89AB5}">
          <p14:sldIdLst>
            <p14:sldId id="270"/>
            <p14:sldId id="298"/>
            <p14:sldId id="276"/>
            <p14:sldId id="297"/>
            <p14:sldId id="307"/>
            <p14:sldId id="279"/>
            <p14:sldId id="288"/>
            <p14:sldId id="289"/>
            <p14:sldId id="290"/>
            <p14:sldId id="291"/>
            <p14:sldId id="292"/>
            <p14:sldId id="299"/>
            <p14:sldId id="300"/>
            <p14:sldId id="301"/>
            <p14:sldId id="309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BAD"/>
    <a:srgbClr val="E4D2E5"/>
    <a:srgbClr val="D5B7D7"/>
    <a:srgbClr val="EFE4EF"/>
    <a:srgbClr val="D6B7D7"/>
    <a:srgbClr val="F0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C3ECE0-66CE-E23F-7F62-1BDF5A003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F31937-A0F8-AF47-BACC-293C85D5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39DC3D-F63E-A2A5-3AC3-9CFBCF1D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F88F7B-4C6A-3979-791E-195B04FD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5AB742-C40A-9485-7EEE-A4071EA2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5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C87765-8DC7-2E3B-92F8-F246836B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847BD5-03B0-A6F4-4087-5A6B7B7C9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D3BAE2-3C75-7E10-004C-90AFE50B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9A3E37-8CF7-F811-8D4E-7DCAA2A8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1694E5-433E-C178-4FD5-93E5E73E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2BBA7D8-5F72-7236-9983-9D2E2A3E3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91D355-E943-842B-7200-ACAF6B923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7F53C4-A1AE-4B50-7341-69E18F2F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41AD8C-F415-DF99-8519-48D2A49F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FFF804-2C06-0F93-1519-E45FD487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7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6F4427-AD50-E23F-B161-F88E584E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451A3D-2D33-0392-1337-03825D146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3BEF4A-1E62-B3C5-B286-4E273C8A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3759DA-C0A8-AFF4-B944-0557BB06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E5FD81-B926-473F-66F3-61181E59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64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9E669C-E1EF-393E-E8BC-52DCF579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618869-2A96-F8AF-90A9-D83169766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B56148-AFF1-C700-B812-653A6CBC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7718A2-B95D-F683-0AC0-87178584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38B457-4327-F67A-5299-8358B94C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71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E46FB7-C25E-CC3E-1BBB-2F3E0AB4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9A3B6F-BC9C-2312-A2AA-04147AF22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810B29-6901-736A-7CE6-39A3D279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77EA1D-34CF-DFA3-95CD-5A590B25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44C62D-9B9B-1582-714E-6051C42A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1C4CB0-5B33-CD87-DEEB-6E2781CB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2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76A484-123E-343F-E50D-09F13A54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A67DCC-D152-ED27-FC0F-704099DA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0F3522E-ACBB-A762-2201-8FF36E985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A322D61-8E45-5E64-83D5-3B860F3EF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F0A9815-A2CC-18DE-A5A0-6A82444F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953C3C-632B-9B78-DD29-33D244BB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BE70FC-0E30-213E-06CB-62203EB3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90B9FEE-AC04-68E1-392F-6EC0739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A0E593-E19E-BE03-454D-DF2D09C0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AD37A0C-FC38-1142-0CD9-AC5BD8E7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BA4D09C-4588-EFCE-653F-5B913576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278225E-BC99-148B-256F-2D726945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67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F9065F7-A042-98C0-F4BB-26A2FDAA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E1424F7-6872-B668-CD5A-CF536578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B414C4-D06C-ABDA-CCA5-10EBE216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9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28884-502A-AC5A-2393-88B0BEA5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E002AF-5ECA-8C26-3E98-5FD23EC02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D70BF55-3E38-0D95-C923-B79206C69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34A7F12-2E25-A9C3-8F0B-C64347C1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F1E144-3D7C-0AAA-FE10-5106F7EE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2AA00E-99F9-CC61-EF78-2253550C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0D0211-E6F7-774B-C2FA-D27E0ACF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693CC88-1E0B-E7E9-ECA7-BAEF60DFB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AFD188-3BE1-80A9-B499-ED938C00C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F18F01-FDF6-F569-FDD5-C2699CB6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21DAB1-2230-3261-4236-88875989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EAEE5A1-C63C-1E1F-5AA5-63419D65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04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65ABAAC-40CD-105A-7964-21B51E16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6B60E1-CEDD-5886-16E4-B5433CE0F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576FCF-A54A-8902-FF33-73E664278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85D6-B559-49BE-95EF-DB8DB6599C4F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5FF148-7AF0-9F4A-EDD8-643254BD6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4B71AA-514F-F15F-587C-6A340CD46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8B18-EA9D-4FD6-9AE8-D6AB096F1A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3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egetolgayaltinay.com/lessons/22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2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8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D1EC55-A4F9-E819-219D-6EC5163A41E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https://www.egetolgayaltinay.com/lessons/216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789709-E1B1-AFB2-E526-2C668C200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91">
            <a:off x="7819036" y="2905932"/>
            <a:ext cx="3688601" cy="3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FE8D60F-B687-642A-6289-814963FF5E31}"/>
              </a:ext>
            </a:extLst>
          </p:cNvPr>
          <p:cNvSpPr/>
          <p:nvPr/>
        </p:nvSpPr>
        <p:spPr>
          <a:xfrm>
            <a:off x="1010653" y="1674794"/>
            <a:ext cx="3157086" cy="4312119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C44B91D-F12B-0B9E-9AEA-92893379AFE3}"/>
              </a:ext>
            </a:extLst>
          </p:cNvPr>
          <p:cNvSpPr/>
          <p:nvPr/>
        </p:nvSpPr>
        <p:spPr>
          <a:xfrm>
            <a:off x="4406767" y="1674795"/>
            <a:ext cx="3157086" cy="4312119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001356C-645C-D022-94F7-5B93F8308C48}"/>
              </a:ext>
            </a:extLst>
          </p:cNvPr>
          <p:cNvSpPr/>
          <p:nvPr/>
        </p:nvSpPr>
        <p:spPr>
          <a:xfrm>
            <a:off x="7802881" y="1674794"/>
            <a:ext cx="3157086" cy="4312119"/>
          </a:xfrm>
          <a:prstGeom prst="roundRect">
            <a:avLst/>
          </a:prstGeom>
          <a:solidFill>
            <a:srgbClr val="EF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1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D1EC55-A4F9-E819-219D-6EC5163A41E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https://www.egetolgayaltinay.com/lessons/217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673FE3-0187-60E9-1C92-26AF372E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707">
            <a:off x="8164092" y="3180799"/>
            <a:ext cx="2877719" cy="2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8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D1EC55-A4F9-E819-219D-6EC5163A41E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49810FD-D652-A755-88DA-A15BED084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775">
            <a:off x="8073964" y="3028586"/>
            <a:ext cx="3226639" cy="30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3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638EBE8-BDA5-8EBD-0707-4C59A3A8E3AF}"/>
              </a:ext>
            </a:extLst>
          </p:cNvPr>
          <p:cNvSpPr/>
          <p:nvPr/>
        </p:nvSpPr>
        <p:spPr>
          <a:xfrm>
            <a:off x="347871" y="2513315"/>
            <a:ext cx="2645494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Like</a:t>
            </a:r>
            <a:r>
              <a:rPr lang="tr-TR" sz="2400" b="1" dirty="0">
                <a:solidFill>
                  <a:schemeClr val="tx1"/>
                </a:solidFill>
              </a:rPr>
              <a:t> / </a:t>
            </a:r>
            <a:r>
              <a:rPr lang="tr-TR" sz="2400" b="1" dirty="0" err="1">
                <a:solidFill>
                  <a:schemeClr val="tx1"/>
                </a:solidFill>
              </a:rPr>
              <a:t>Enjoy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85FD880-D925-2A35-1BA1-4EE78DD6A204}"/>
              </a:ext>
            </a:extLst>
          </p:cNvPr>
          <p:cNvSpPr/>
          <p:nvPr/>
        </p:nvSpPr>
        <p:spPr>
          <a:xfrm>
            <a:off x="347870" y="3090830"/>
            <a:ext cx="2645495" cy="765178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Sevmek / Keyif almak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369EAC8-BA5A-2241-B497-9BCFB770B6D3}"/>
              </a:ext>
            </a:extLst>
          </p:cNvPr>
          <p:cNvSpPr/>
          <p:nvPr/>
        </p:nvSpPr>
        <p:spPr>
          <a:xfrm>
            <a:off x="3448237" y="2590953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37D0976-12BD-7948-FDE5-AF052074FBB3}"/>
              </a:ext>
            </a:extLst>
          </p:cNvPr>
          <p:cNvSpPr/>
          <p:nvPr/>
        </p:nvSpPr>
        <p:spPr>
          <a:xfrm>
            <a:off x="3448237" y="3168469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Çok sevmek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2742C92-FA68-2033-0E6D-368E1E769103}"/>
              </a:ext>
            </a:extLst>
          </p:cNvPr>
          <p:cNvSpPr/>
          <p:nvPr/>
        </p:nvSpPr>
        <p:spPr>
          <a:xfrm>
            <a:off x="6468966" y="2590953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Interested</a:t>
            </a:r>
            <a:r>
              <a:rPr lang="tr-TR" sz="2400" b="1" dirty="0">
                <a:solidFill>
                  <a:schemeClr val="tx1"/>
                </a:solidFill>
              </a:rPr>
              <a:t> in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7110006-A85B-53DA-23C1-D23297BBF798}"/>
              </a:ext>
            </a:extLst>
          </p:cNvPr>
          <p:cNvSpPr/>
          <p:nvPr/>
        </p:nvSpPr>
        <p:spPr>
          <a:xfrm>
            <a:off x="6468966" y="3168469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İlgili olmak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713F8B7-7F78-A941-90AA-85C8236C4007}"/>
              </a:ext>
            </a:extLst>
          </p:cNvPr>
          <p:cNvSpPr/>
          <p:nvPr/>
        </p:nvSpPr>
        <p:spPr>
          <a:xfrm>
            <a:off x="9489696" y="2590953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ED24CBD-80A4-4CEF-6505-063551D38B37}"/>
              </a:ext>
            </a:extLst>
          </p:cNvPr>
          <p:cNvSpPr/>
          <p:nvPr/>
        </p:nvSpPr>
        <p:spPr>
          <a:xfrm>
            <a:off x="9489696" y="3168469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Nefret etmek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568426F-4983-F1CB-1864-8C673BD3BF4F}"/>
              </a:ext>
            </a:extLst>
          </p:cNvPr>
          <p:cNvSpPr/>
          <p:nvPr/>
        </p:nvSpPr>
        <p:spPr>
          <a:xfrm>
            <a:off x="1970245" y="535715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Bored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6827927-26C7-0455-88B0-E134629F4E87}"/>
              </a:ext>
            </a:extLst>
          </p:cNvPr>
          <p:cNvSpPr/>
          <p:nvPr/>
        </p:nvSpPr>
        <p:spPr>
          <a:xfrm>
            <a:off x="1970245" y="593467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Sıkılmış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81EC947-5F3F-08F0-1602-6D901DC78F23}"/>
              </a:ext>
            </a:extLst>
          </p:cNvPr>
          <p:cNvSpPr/>
          <p:nvPr/>
        </p:nvSpPr>
        <p:spPr>
          <a:xfrm>
            <a:off x="4990974" y="535715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Tired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A8234BB-09E6-1C41-1E74-C38B1E3435DF}"/>
              </a:ext>
            </a:extLst>
          </p:cNvPr>
          <p:cNvSpPr/>
          <p:nvPr/>
        </p:nvSpPr>
        <p:spPr>
          <a:xfrm>
            <a:off x="4990974" y="593467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Yorgun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F8AF6BF-A028-6E25-8055-EFFA0605E454}"/>
              </a:ext>
            </a:extLst>
          </p:cNvPr>
          <p:cNvSpPr/>
          <p:nvPr/>
        </p:nvSpPr>
        <p:spPr>
          <a:xfrm>
            <a:off x="8353915" y="535715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Excited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5E81E02-0299-380F-0084-0C59C23BBD68}"/>
              </a:ext>
            </a:extLst>
          </p:cNvPr>
          <p:cNvSpPr/>
          <p:nvPr/>
        </p:nvSpPr>
        <p:spPr>
          <a:xfrm>
            <a:off x="8353915" y="593467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Heyecanlı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30AABAA-828D-BCA6-C5B8-0F45BF38A93E}"/>
              </a:ext>
            </a:extLst>
          </p:cNvPr>
          <p:cNvSpPr txBox="1"/>
          <p:nvPr/>
        </p:nvSpPr>
        <p:spPr>
          <a:xfrm>
            <a:off x="1419225" y="-7478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B6BAD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</p:spTree>
    <p:extLst>
      <p:ext uri="{BB962C8B-B14F-4D97-AF65-F5344CB8AC3E}">
        <p14:creationId xmlns:p14="http://schemas.microsoft.com/office/powerpoint/2010/main" val="39290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EF95DE0-E706-3BF7-7791-F07CD1061472}"/>
              </a:ext>
            </a:extLst>
          </p:cNvPr>
          <p:cNvSpPr txBox="1"/>
          <p:nvPr/>
        </p:nvSpPr>
        <p:spPr>
          <a:xfrm>
            <a:off x="1419225" y="558195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B6BAD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B6561BC-243A-1FD9-8006-F95A7347433C}"/>
              </a:ext>
            </a:extLst>
          </p:cNvPr>
          <p:cNvSpPr/>
          <p:nvPr/>
        </p:nvSpPr>
        <p:spPr>
          <a:xfrm>
            <a:off x="1442943" y="2270892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Equipment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7F2A862-8BD4-DC52-9250-863E0169689B}"/>
              </a:ext>
            </a:extLst>
          </p:cNvPr>
          <p:cNvSpPr/>
          <p:nvPr/>
        </p:nvSpPr>
        <p:spPr>
          <a:xfrm>
            <a:off x="1442943" y="2829156"/>
            <a:ext cx="2127183" cy="558265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Lake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6406E70-F38A-2D4E-FB51-60E7E8032472}"/>
              </a:ext>
            </a:extLst>
          </p:cNvPr>
          <p:cNvSpPr/>
          <p:nvPr/>
        </p:nvSpPr>
        <p:spPr>
          <a:xfrm>
            <a:off x="3568518" y="2269689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Ekipman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289D457-5A25-326D-4CBB-DF91B4FDC791}"/>
              </a:ext>
            </a:extLst>
          </p:cNvPr>
          <p:cNvSpPr/>
          <p:nvPr/>
        </p:nvSpPr>
        <p:spPr>
          <a:xfrm>
            <a:off x="3570125" y="2829156"/>
            <a:ext cx="2127183" cy="558265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Göl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4341C1E-E01E-B891-0978-B44483EE15CF}"/>
              </a:ext>
            </a:extLst>
          </p:cNvPr>
          <p:cNvSpPr/>
          <p:nvPr/>
        </p:nvSpPr>
        <p:spPr>
          <a:xfrm>
            <a:off x="1442943" y="3387422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Board </a:t>
            </a:r>
            <a:r>
              <a:rPr lang="tr-TR" sz="2400" b="1" dirty="0" err="1">
                <a:solidFill>
                  <a:schemeClr val="tx1"/>
                </a:solidFill>
              </a:rPr>
              <a:t>games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4892F75-9E73-80D4-0CEB-B3B2C3B8545E}"/>
              </a:ext>
            </a:extLst>
          </p:cNvPr>
          <p:cNvSpPr/>
          <p:nvPr/>
        </p:nvSpPr>
        <p:spPr>
          <a:xfrm>
            <a:off x="1442943" y="3945686"/>
            <a:ext cx="2127183" cy="558265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Equipment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E0828EB-E753-EA9A-B794-61793F0DFE21}"/>
              </a:ext>
            </a:extLst>
          </p:cNvPr>
          <p:cNvSpPr/>
          <p:nvPr/>
        </p:nvSpPr>
        <p:spPr>
          <a:xfrm>
            <a:off x="3570126" y="3387421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Kutu oyunları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DFBBCCF-3697-2720-C88C-77647FB27A8F}"/>
              </a:ext>
            </a:extLst>
          </p:cNvPr>
          <p:cNvSpPr/>
          <p:nvPr/>
        </p:nvSpPr>
        <p:spPr>
          <a:xfrm>
            <a:off x="3570125" y="3945686"/>
            <a:ext cx="2127183" cy="558265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Ekipman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D0F85C0-0C7F-A94B-A33B-E0662CB27318}"/>
              </a:ext>
            </a:extLst>
          </p:cNvPr>
          <p:cNvSpPr/>
          <p:nvPr/>
        </p:nvSpPr>
        <p:spPr>
          <a:xfrm>
            <a:off x="1442943" y="4506354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Swimming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pool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888A0D7-EC6C-01AF-3EA8-EA4FAF885BB0}"/>
              </a:ext>
            </a:extLst>
          </p:cNvPr>
          <p:cNvSpPr/>
          <p:nvPr/>
        </p:nvSpPr>
        <p:spPr>
          <a:xfrm>
            <a:off x="6707888" y="2296481"/>
            <a:ext cx="2127183" cy="795961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Help mum: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3A53902-8CBE-D7D4-48E3-F015064CBDAB}"/>
              </a:ext>
            </a:extLst>
          </p:cNvPr>
          <p:cNvSpPr/>
          <p:nvPr/>
        </p:nvSpPr>
        <p:spPr>
          <a:xfrm>
            <a:off x="3570126" y="4506353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Yüzme havuzu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1333ACB-5205-D3DD-FFEF-992586A5225C}"/>
              </a:ext>
            </a:extLst>
          </p:cNvPr>
          <p:cNvSpPr/>
          <p:nvPr/>
        </p:nvSpPr>
        <p:spPr>
          <a:xfrm>
            <a:off x="8835070" y="2296481"/>
            <a:ext cx="2127183" cy="795961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Anneye yardım etmek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2237E14-E716-28A7-EFD7-B989A04CD67C}"/>
              </a:ext>
            </a:extLst>
          </p:cNvPr>
          <p:cNvSpPr/>
          <p:nvPr/>
        </p:nvSpPr>
        <p:spPr>
          <a:xfrm>
            <a:off x="6709494" y="3092444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Brush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teeth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D1B5201-5B23-A28D-CAB7-B06B6B64B200}"/>
              </a:ext>
            </a:extLst>
          </p:cNvPr>
          <p:cNvSpPr/>
          <p:nvPr/>
        </p:nvSpPr>
        <p:spPr>
          <a:xfrm>
            <a:off x="8836677" y="3092443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Dişleri fırçalamak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B32931D-2AF2-04D6-90E4-691905151A22}"/>
              </a:ext>
            </a:extLst>
          </p:cNvPr>
          <p:cNvSpPr/>
          <p:nvPr/>
        </p:nvSpPr>
        <p:spPr>
          <a:xfrm>
            <a:off x="6707888" y="3650707"/>
            <a:ext cx="2127183" cy="837394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Parents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6D630FF0-5EFD-FDD8-80AA-53FC2ADA554B}"/>
              </a:ext>
            </a:extLst>
          </p:cNvPr>
          <p:cNvSpPr/>
          <p:nvPr/>
        </p:nvSpPr>
        <p:spPr>
          <a:xfrm>
            <a:off x="8835070" y="3650707"/>
            <a:ext cx="2127183" cy="837394"/>
          </a:xfrm>
          <a:prstGeom prst="roundRect">
            <a:avLst/>
          </a:prstGeom>
          <a:solidFill>
            <a:srgbClr val="E4D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Ebeveyn, </a:t>
            </a:r>
          </a:p>
          <a:p>
            <a:r>
              <a:rPr lang="tr-TR" sz="2000" b="1" dirty="0">
                <a:solidFill>
                  <a:sysClr val="windowText" lastClr="000000"/>
                </a:solidFill>
              </a:rPr>
              <a:t>Anne-Baba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1CF7E314-EFB1-A9F3-1F18-9F1D19398F44}"/>
              </a:ext>
            </a:extLst>
          </p:cNvPr>
          <p:cNvSpPr/>
          <p:nvPr/>
        </p:nvSpPr>
        <p:spPr>
          <a:xfrm>
            <a:off x="6707887" y="4488103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7CA3AE67-9EEF-0E48-3E57-DD8263CBC96C}"/>
              </a:ext>
            </a:extLst>
          </p:cNvPr>
          <p:cNvSpPr/>
          <p:nvPr/>
        </p:nvSpPr>
        <p:spPr>
          <a:xfrm>
            <a:off x="8835070" y="4488102"/>
            <a:ext cx="2127183" cy="558265"/>
          </a:xfrm>
          <a:prstGeom prst="roundRect">
            <a:avLst/>
          </a:prstGeom>
          <a:solidFill>
            <a:srgbClr val="D5B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Tenis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4921F641-55EB-EB68-4442-ED168E5F2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6022922" y="2294747"/>
            <a:ext cx="356135" cy="27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34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CFADC7-87DE-6233-F7EC-9A1E26E1F1DF}"/>
              </a:ext>
            </a:extLst>
          </p:cNvPr>
          <p:cNvSpPr txBox="1"/>
          <p:nvPr/>
        </p:nvSpPr>
        <p:spPr>
          <a:xfrm>
            <a:off x="1071113" y="1997728"/>
            <a:ext cx="1004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AB6BAD"/>
                </a:solidFill>
              </a:rPr>
              <a:t>CAN / CAN’T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1B0FD2-B578-0E09-5D76-4673DC768D61}"/>
              </a:ext>
            </a:extLst>
          </p:cNvPr>
          <p:cNvSpPr txBox="1"/>
          <p:nvPr/>
        </p:nvSpPr>
        <p:spPr>
          <a:xfrm>
            <a:off x="1071113" y="3290615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(Yapabildiklerimiz / Yapamadıklarımız)</a:t>
            </a:r>
          </a:p>
        </p:txBody>
      </p:sp>
    </p:spTree>
    <p:extLst>
      <p:ext uri="{BB962C8B-B14F-4D97-AF65-F5344CB8AC3E}">
        <p14:creationId xmlns:p14="http://schemas.microsoft.com/office/powerpoint/2010/main" val="422267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CD18058-3809-3327-4A89-2103820EF714}"/>
              </a:ext>
            </a:extLst>
          </p:cNvPr>
          <p:cNvSpPr txBox="1"/>
          <p:nvPr/>
        </p:nvSpPr>
        <p:spPr>
          <a:xfrm>
            <a:off x="423512" y="741145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Yapabildiğimiz şeylerden bahsederken «</a:t>
            </a:r>
            <a:r>
              <a:rPr lang="tr-TR" sz="2400" b="1" i="1" dirty="0">
                <a:solidFill>
                  <a:srgbClr val="FF0000"/>
                </a:solidFill>
              </a:rPr>
              <a:t>Can</a:t>
            </a:r>
            <a:r>
              <a:rPr lang="tr-TR" sz="2400" i="1" dirty="0"/>
              <a:t>» yardımcı fiilini kullanırız.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B41ACF-C7B5-16DD-6975-DAED04EF3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4653" r="3102" b="11987"/>
          <a:stretch/>
        </p:blipFill>
        <p:spPr>
          <a:xfrm>
            <a:off x="1964355" y="1410100"/>
            <a:ext cx="2146433" cy="224021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11705AA-124C-4888-906E-816AF578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45" y="3886476"/>
            <a:ext cx="2459255" cy="245925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F416244-581F-6272-A64C-77F16BE735AC}"/>
              </a:ext>
            </a:extLst>
          </p:cNvPr>
          <p:cNvSpPr txBox="1"/>
          <p:nvPr/>
        </p:nvSpPr>
        <p:spPr>
          <a:xfrm>
            <a:off x="4650516" y="1760764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>
                <a:solidFill>
                  <a:srgbClr val="FF000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play</a:t>
            </a:r>
            <a:r>
              <a:rPr lang="tr-TR" sz="4400" b="1" dirty="0"/>
              <a:t> </a:t>
            </a:r>
            <a:r>
              <a:rPr lang="tr-TR" sz="4400" b="1" dirty="0" err="1"/>
              <a:t>soccer</a:t>
            </a:r>
            <a:r>
              <a:rPr lang="tr-TR" sz="44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4A24441-D332-A4F9-87CA-384C2B94AAC7}"/>
              </a:ext>
            </a:extLst>
          </p:cNvPr>
          <p:cNvSpPr txBox="1"/>
          <p:nvPr/>
        </p:nvSpPr>
        <p:spPr>
          <a:xfrm>
            <a:off x="2136808" y="5610366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Carl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39815AB-DA83-AA6A-211E-9A3C3332800F}"/>
              </a:ext>
            </a:extLst>
          </p:cNvPr>
          <p:cNvSpPr txBox="1"/>
          <p:nvPr/>
        </p:nvSpPr>
        <p:spPr>
          <a:xfrm>
            <a:off x="4650515" y="2530205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futbol oynay</a:t>
            </a:r>
            <a:r>
              <a:rPr lang="tr-TR" sz="4400" b="1" dirty="0">
                <a:solidFill>
                  <a:srgbClr val="FF0000"/>
                </a:solidFill>
              </a:rPr>
              <a:t>abilirim</a:t>
            </a:r>
            <a:r>
              <a:rPr lang="tr-TR" sz="4400" b="1" dirty="0"/>
              <a:t>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5D5D479-FA50-18F7-BE9E-027DE2448B4C}"/>
              </a:ext>
            </a:extLst>
          </p:cNvPr>
          <p:cNvSpPr txBox="1"/>
          <p:nvPr/>
        </p:nvSpPr>
        <p:spPr>
          <a:xfrm>
            <a:off x="4523783" y="4213602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Carl </a:t>
            </a:r>
            <a:r>
              <a:rPr lang="tr-TR" sz="4400" b="1" dirty="0">
                <a:solidFill>
                  <a:srgbClr val="FF0000"/>
                </a:solidFill>
              </a:rPr>
              <a:t>can </a:t>
            </a:r>
            <a:r>
              <a:rPr lang="tr-TR" sz="4400" b="1" dirty="0" err="1"/>
              <a:t>go</a:t>
            </a:r>
            <a:r>
              <a:rPr lang="tr-TR" sz="4400" b="1" dirty="0"/>
              <a:t> </a:t>
            </a:r>
            <a:r>
              <a:rPr lang="tr-TR" sz="4400" b="1" dirty="0" err="1"/>
              <a:t>swimming</a:t>
            </a:r>
            <a:r>
              <a:rPr lang="tr-TR" sz="44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8D49311-6A39-82AC-F9D4-96ED912D9116}"/>
              </a:ext>
            </a:extLst>
          </p:cNvPr>
          <p:cNvSpPr txBox="1"/>
          <p:nvPr/>
        </p:nvSpPr>
        <p:spPr>
          <a:xfrm>
            <a:off x="4523783" y="4840925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(Carl yüz</a:t>
            </a:r>
            <a:r>
              <a:rPr lang="tr-TR" sz="4400" b="1" dirty="0">
                <a:solidFill>
                  <a:srgbClr val="FF0000"/>
                </a:solidFill>
              </a:rPr>
              <a:t>ebilir</a:t>
            </a:r>
            <a:r>
              <a:rPr lang="tr-TR" sz="4400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354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61E0E69-2610-83C5-0628-3BDE21874A69}"/>
              </a:ext>
            </a:extLst>
          </p:cNvPr>
          <p:cNvSpPr txBox="1"/>
          <p:nvPr/>
        </p:nvSpPr>
        <p:spPr>
          <a:xfrm>
            <a:off x="308009" y="731520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Yapamadığımız şeylerden bahsederken «</a:t>
            </a:r>
            <a:r>
              <a:rPr lang="tr-TR" sz="2400" b="1" i="1" dirty="0" err="1">
                <a:solidFill>
                  <a:srgbClr val="FF0000"/>
                </a:solidFill>
              </a:rPr>
              <a:t>Can’t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B9AAB2C-7CB7-0918-8F5C-CB26690BF227}"/>
              </a:ext>
            </a:extLst>
          </p:cNvPr>
          <p:cNvSpPr txBox="1"/>
          <p:nvPr/>
        </p:nvSpPr>
        <p:spPr>
          <a:xfrm>
            <a:off x="4592765" y="1780014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FF000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go</a:t>
            </a:r>
            <a:r>
              <a:rPr lang="tr-TR" sz="4400" b="1" dirty="0"/>
              <a:t> </a:t>
            </a:r>
            <a:r>
              <a:rPr lang="tr-TR" sz="4400" b="1" dirty="0" err="1"/>
              <a:t>cycling</a:t>
            </a:r>
            <a:r>
              <a:rPr lang="tr-TR" sz="44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1625C2F-AAC6-E976-2828-DD7444159C49}"/>
              </a:ext>
            </a:extLst>
          </p:cNvPr>
          <p:cNvSpPr txBox="1"/>
          <p:nvPr/>
        </p:nvSpPr>
        <p:spPr>
          <a:xfrm>
            <a:off x="4592764" y="2549455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bisiklet sür</a:t>
            </a:r>
            <a:r>
              <a:rPr lang="tr-TR" sz="4400" b="1" dirty="0">
                <a:solidFill>
                  <a:srgbClr val="FF0000"/>
                </a:solidFill>
              </a:rPr>
              <a:t>emem</a:t>
            </a:r>
            <a:r>
              <a:rPr lang="tr-TR" sz="4400" b="1" dirty="0"/>
              <a:t>.)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62DE32-A3EF-E09C-8790-D6B0FCD7F81F}"/>
              </a:ext>
            </a:extLst>
          </p:cNvPr>
          <p:cNvSpPr txBox="1"/>
          <p:nvPr/>
        </p:nvSpPr>
        <p:spPr>
          <a:xfrm>
            <a:off x="4466032" y="4232852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Mike </a:t>
            </a:r>
            <a:r>
              <a:rPr lang="tr-TR" sz="4400" b="1" dirty="0" err="1">
                <a:solidFill>
                  <a:srgbClr val="FF000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go</a:t>
            </a:r>
            <a:r>
              <a:rPr lang="tr-TR" sz="4400" b="1" dirty="0"/>
              <a:t> </a:t>
            </a:r>
            <a:r>
              <a:rPr lang="tr-TR" sz="4400" b="1" dirty="0" err="1"/>
              <a:t>horse</a:t>
            </a:r>
            <a:r>
              <a:rPr lang="tr-TR" sz="4400" b="1" dirty="0"/>
              <a:t> </a:t>
            </a:r>
            <a:r>
              <a:rPr lang="tr-TR" sz="4400" b="1" dirty="0" err="1"/>
              <a:t>riding</a:t>
            </a:r>
            <a:r>
              <a:rPr lang="tr-TR" sz="44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0805D25-41ED-60DD-E2EC-C33F3C7DE210}"/>
              </a:ext>
            </a:extLst>
          </p:cNvPr>
          <p:cNvSpPr txBox="1"/>
          <p:nvPr/>
        </p:nvSpPr>
        <p:spPr>
          <a:xfrm>
            <a:off x="4466032" y="4860175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(Mike ata bin</a:t>
            </a:r>
            <a:r>
              <a:rPr lang="tr-TR" sz="4400" b="1" dirty="0">
                <a:solidFill>
                  <a:srgbClr val="FF0000"/>
                </a:solidFill>
              </a:rPr>
              <a:t>emez</a:t>
            </a:r>
            <a:r>
              <a:rPr lang="tr-TR" sz="4400" b="1" dirty="0"/>
              <a:t>.)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AF5BA37-CC67-E8B0-BE1F-5981AC6B6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38" y="1193185"/>
            <a:ext cx="2356544" cy="235654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32883D5-2E73-30E9-13E3-DBC4B744B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82" y="3826647"/>
            <a:ext cx="2067056" cy="206705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E733D22-7BC0-737C-D7BC-4EEB56144127}"/>
              </a:ext>
            </a:extLst>
          </p:cNvPr>
          <p:cNvSpPr txBox="1"/>
          <p:nvPr/>
        </p:nvSpPr>
        <p:spPr>
          <a:xfrm>
            <a:off x="1794852" y="4048186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Mike</a:t>
            </a:r>
          </a:p>
        </p:txBody>
      </p:sp>
    </p:spTree>
    <p:extLst>
      <p:ext uri="{BB962C8B-B14F-4D97-AF65-F5344CB8AC3E}">
        <p14:creationId xmlns:p14="http://schemas.microsoft.com/office/powerpoint/2010/main" val="39692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32CF34-22BC-5915-8228-7560A745E598}"/>
              </a:ext>
            </a:extLst>
          </p:cNvPr>
          <p:cNvSpPr txBox="1"/>
          <p:nvPr/>
        </p:nvSpPr>
        <p:spPr>
          <a:xfrm>
            <a:off x="241334" y="590194"/>
            <a:ext cx="111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Birinin bir şeyi yapıp yapamadığını öğrenmek için «Can» yardımcı fiilini cümle </a:t>
            </a:r>
            <a:r>
              <a:rPr lang="tr-TR" sz="2400" i="1" dirty="0" err="1"/>
              <a:t>başıan</a:t>
            </a:r>
            <a:r>
              <a:rPr lang="tr-TR" sz="2400" i="1" dirty="0"/>
              <a:t> alarak soru cümlesi oluştururuz.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9E4BB0-690F-7D5A-308F-C649C859FE7A}"/>
              </a:ext>
            </a:extLst>
          </p:cNvPr>
          <p:cNvSpPr txBox="1"/>
          <p:nvPr/>
        </p:nvSpPr>
        <p:spPr>
          <a:xfrm>
            <a:off x="3173432" y="1362109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Can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play</a:t>
            </a:r>
            <a:r>
              <a:rPr lang="tr-TR" sz="4800" b="1" dirty="0"/>
              <a:t> </a:t>
            </a:r>
            <a:r>
              <a:rPr lang="tr-TR" sz="4800" b="1" dirty="0" err="1"/>
              <a:t>chess</a:t>
            </a:r>
            <a:r>
              <a:rPr lang="tr-TR" sz="4800" b="1" dirty="0"/>
              <a:t>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8732457-98AB-370B-A57E-D4A23EC44E3B}"/>
              </a:ext>
            </a:extLst>
          </p:cNvPr>
          <p:cNvSpPr txBox="1"/>
          <p:nvPr/>
        </p:nvSpPr>
        <p:spPr>
          <a:xfrm>
            <a:off x="2481620" y="1976395"/>
            <a:ext cx="834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(Sen satranç oynay</a:t>
            </a:r>
            <a:r>
              <a:rPr lang="tr-TR" sz="4000" b="1" dirty="0">
                <a:solidFill>
                  <a:srgbClr val="FF0000"/>
                </a:solidFill>
              </a:rPr>
              <a:t>abilir misin</a:t>
            </a:r>
            <a:r>
              <a:rPr lang="tr-TR" sz="4000" b="1" dirty="0"/>
              <a:t>?)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6ECF37E-F8AB-9633-1D01-27F545628165}"/>
              </a:ext>
            </a:extLst>
          </p:cNvPr>
          <p:cNvSpPr txBox="1"/>
          <p:nvPr/>
        </p:nvSpPr>
        <p:spPr>
          <a:xfrm>
            <a:off x="1233540" y="4148553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Yes</a:t>
            </a:r>
            <a:r>
              <a:rPr lang="tr-TR" sz="4800" b="1" dirty="0"/>
              <a:t>, I </a:t>
            </a:r>
            <a:r>
              <a:rPr lang="tr-TR" sz="4800" b="1" dirty="0">
                <a:solidFill>
                  <a:srgbClr val="FF0000"/>
                </a:solidFill>
              </a:rPr>
              <a:t>can</a:t>
            </a:r>
            <a:r>
              <a:rPr lang="tr-TR" sz="48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51C35AA-A5AB-FC82-ED81-E17B9359DDF2}"/>
              </a:ext>
            </a:extLst>
          </p:cNvPr>
          <p:cNvSpPr txBox="1"/>
          <p:nvPr/>
        </p:nvSpPr>
        <p:spPr>
          <a:xfrm>
            <a:off x="241334" y="4820826"/>
            <a:ext cx="587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(Evet, oynay</a:t>
            </a:r>
            <a:r>
              <a:rPr lang="tr-TR" sz="4000" b="1" dirty="0">
                <a:solidFill>
                  <a:srgbClr val="FF0000"/>
                </a:solidFill>
              </a:rPr>
              <a:t>abilirim</a:t>
            </a:r>
            <a:r>
              <a:rPr lang="tr-TR" sz="4000" b="1" dirty="0"/>
              <a:t>.)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0AB739E-8227-1034-C590-E7BA27FEC55A}"/>
              </a:ext>
            </a:extLst>
          </p:cNvPr>
          <p:cNvSpPr txBox="1"/>
          <p:nvPr/>
        </p:nvSpPr>
        <p:spPr>
          <a:xfrm>
            <a:off x="7446830" y="4016365"/>
            <a:ext cx="426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No, I </a:t>
            </a:r>
            <a:r>
              <a:rPr lang="tr-TR" sz="4800" b="1" dirty="0" err="1">
                <a:solidFill>
                  <a:srgbClr val="FF0000"/>
                </a:solidFill>
              </a:rPr>
              <a:t>can’t</a:t>
            </a:r>
            <a:r>
              <a:rPr lang="tr-TR" sz="4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46220FD-A059-9648-8F15-AAE341574D51}"/>
              </a:ext>
            </a:extLst>
          </p:cNvPr>
          <p:cNvSpPr txBox="1"/>
          <p:nvPr/>
        </p:nvSpPr>
        <p:spPr>
          <a:xfrm>
            <a:off x="6737207" y="4622184"/>
            <a:ext cx="559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(Hayır, oynay</a:t>
            </a:r>
            <a:r>
              <a:rPr lang="tr-TR" sz="4000" b="1" dirty="0">
                <a:solidFill>
                  <a:srgbClr val="FF0000"/>
                </a:solidFill>
              </a:rPr>
              <a:t>amam</a:t>
            </a:r>
            <a:r>
              <a:rPr lang="tr-TR" sz="4000" b="1" dirty="0"/>
              <a:t>.)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E9E2BB2-04C5-861D-CDD7-5DC2AF4F5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2" y="2732243"/>
            <a:ext cx="1620915" cy="162091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FA4E585-EDFE-A1C1-EDAA-E360AF4F1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30" y="2782000"/>
            <a:ext cx="1486380" cy="1486380"/>
          </a:xfrm>
          <a:prstGeom prst="rect">
            <a:avLst/>
          </a:prstGeom>
        </p:spPr>
      </p:pic>
      <p:sp>
        <p:nvSpPr>
          <p:cNvPr id="11" name="Ok: Aşağı 10">
            <a:extLst>
              <a:ext uri="{FF2B5EF4-FFF2-40B4-BE49-F238E27FC236}">
                <a16:creationId xmlns:a16="http://schemas.microsoft.com/office/drawing/2014/main" id="{465B56BC-6AD8-91E8-67CE-375B6F3CAB77}"/>
              </a:ext>
            </a:extLst>
          </p:cNvPr>
          <p:cNvSpPr/>
          <p:nvPr/>
        </p:nvSpPr>
        <p:spPr>
          <a:xfrm rot="2147320">
            <a:off x="4007552" y="2762574"/>
            <a:ext cx="595223" cy="765196"/>
          </a:xfrm>
          <a:prstGeom prst="downArrow">
            <a:avLst/>
          </a:prstGeom>
          <a:solidFill>
            <a:srgbClr val="F1595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0DFD1FD8-73D6-3957-466E-2236C11F4B2F}"/>
              </a:ext>
            </a:extLst>
          </p:cNvPr>
          <p:cNvSpPr/>
          <p:nvPr/>
        </p:nvSpPr>
        <p:spPr>
          <a:xfrm rot="19323556">
            <a:off x="6779170" y="2738410"/>
            <a:ext cx="595223" cy="765196"/>
          </a:xfrm>
          <a:prstGeom prst="downArrow">
            <a:avLst/>
          </a:prstGeom>
          <a:solidFill>
            <a:srgbClr val="F1595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656D95BD-D9F7-F424-7E61-9777AF4B7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65" y="1126642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D69922E-6811-2984-30AB-A897ED798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1298">
            <a:off x="8656335" y="1463465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7093DD8-8655-1C2A-2E86-8D85439A7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3A881E61-14C3-CB65-07D9-375F7046DBFE}"/>
              </a:ext>
            </a:extLst>
          </p:cNvPr>
          <p:cNvSpPr txBox="1"/>
          <p:nvPr/>
        </p:nvSpPr>
        <p:spPr>
          <a:xfrm>
            <a:off x="253466" y="1677314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7EBD79E-4DAC-6457-75B5-72891EC13B6E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/>
              <a:t>İşleyen </a:t>
            </a:r>
            <a:r>
              <a:rPr lang="tr-TR" sz="1800" dirty="0"/>
              <a:t>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440464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131DA1E-CF53-207C-B25D-29D7553C8197}"/>
              </a:ext>
            </a:extLst>
          </p:cNvPr>
          <p:cNvSpPr txBox="1"/>
          <p:nvPr/>
        </p:nvSpPr>
        <p:spPr>
          <a:xfrm>
            <a:off x="344905" y="1997728"/>
            <a:ext cx="11502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AB6BAD"/>
                </a:solidFill>
              </a:rPr>
              <a:t>Making</a:t>
            </a:r>
            <a:r>
              <a:rPr lang="tr-TR" sz="9600" b="1" dirty="0">
                <a:solidFill>
                  <a:srgbClr val="AB6BAD"/>
                </a:solidFill>
              </a:rPr>
              <a:t> </a:t>
            </a:r>
            <a:r>
              <a:rPr lang="tr-TR" sz="9600" b="1" dirty="0" err="1">
                <a:solidFill>
                  <a:srgbClr val="AB6BAD"/>
                </a:solidFill>
              </a:rPr>
              <a:t>Suggestions</a:t>
            </a:r>
            <a:endParaRPr lang="tr-TR" sz="9600" b="1" dirty="0">
              <a:solidFill>
                <a:srgbClr val="AB6BAD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8DB0593-B9D8-5E94-12E0-88689B452932}"/>
              </a:ext>
            </a:extLst>
          </p:cNvPr>
          <p:cNvSpPr txBox="1"/>
          <p:nvPr/>
        </p:nvSpPr>
        <p:spPr>
          <a:xfrm>
            <a:off x="1071113" y="3290615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(Teklif Cümleleri)</a:t>
            </a:r>
          </a:p>
        </p:txBody>
      </p:sp>
    </p:spTree>
    <p:extLst>
      <p:ext uri="{BB962C8B-B14F-4D97-AF65-F5344CB8AC3E}">
        <p14:creationId xmlns:p14="http://schemas.microsoft.com/office/powerpoint/2010/main" val="1939904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BEBFFC7-FA08-B3BD-840E-DC8EE07FB189}"/>
              </a:ext>
            </a:extLst>
          </p:cNvPr>
          <p:cNvSpPr txBox="1"/>
          <p:nvPr/>
        </p:nvSpPr>
        <p:spPr>
          <a:xfrm>
            <a:off x="327259" y="702644"/>
            <a:ext cx="1130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Birine bir aktiviteyi birlikte yapma teklifinde bulunmak için aşağıdaki yapılar kullanılmaktadır: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7E5EA3C-1832-C573-FBE9-9BCC9254B13D}"/>
              </a:ext>
            </a:extLst>
          </p:cNvPr>
          <p:cNvSpPr txBox="1"/>
          <p:nvPr/>
        </p:nvSpPr>
        <p:spPr>
          <a:xfrm>
            <a:off x="1398870" y="2070807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Would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you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to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play</a:t>
            </a:r>
            <a:r>
              <a:rPr lang="tr-TR" sz="2400" b="1" dirty="0"/>
              <a:t> </a:t>
            </a:r>
            <a:r>
              <a:rPr lang="tr-TR" sz="2400" b="1" dirty="0" err="1"/>
              <a:t>chess</a:t>
            </a:r>
            <a:r>
              <a:rPr lang="tr-TR" sz="2400" b="1" dirty="0"/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67C346A-21D3-1F44-A85B-9F2534321804}"/>
              </a:ext>
            </a:extLst>
          </p:cNvPr>
          <p:cNvSpPr txBox="1"/>
          <p:nvPr/>
        </p:nvSpPr>
        <p:spPr>
          <a:xfrm>
            <a:off x="750771" y="1333233"/>
            <a:ext cx="829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AB6BAD"/>
                </a:solidFill>
              </a:rPr>
              <a:t>Would</a:t>
            </a:r>
            <a:r>
              <a:rPr lang="tr-TR" sz="3200" b="1" dirty="0">
                <a:solidFill>
                  <a:srgbClr val="AB6BAD"/>
                </a:solidFill>
              </a:rPr>
              <a:t> </a:t>
            </a:r>
            <a:r>
              <a:rPr lang="tr-TR" sz="3200" b="1" dirty="0" err="1">
                <a:solidFill>
                  <a:srgbClr val="AB6BAD"/>
                </a:solidFill>
              </a:rPr>
              <a:t>you</a:t>
            </a:r>
            <a:r>
              <a:rPr lang="tr-TR" sz="3200" b="1" dirty="0">
                <a:solidFill>
                  <a:srgbClr val="AB6BAD"/>
                </a:solidFill>
              </a:rPr>
              <a:t> </a:t>
            </a:r>
            <a:r>
              <a:rPr lang="tr-TR" sz="3200" b="1" dirty="0" err="1">
                <a:solidFill>
                  <a:srgbClr val="AB6BAD"/>
                </a:solidFill>
              </a:rPr>
              <a:t>like</a:t>
            </a:r>
            <a:r>
              <a:rPr lang="tr-TR" sz="3200" b="1" dirty="0">
                <a:solidFill>
                  <a:srgbClr val="AB6BAD"/>
                </a:solidFill>
              </a:rPr>
              <a:t> </a:t>
            </a:r>
            <a:r>
              <a:rPr lang="tr-TR" sz="3200" b="1" dirty="0" err="1">
                <a:solidFill>
                  <a:srgbClr val="AB6BAD"/>
                </a:solidFill>
              </a:rPr>
              <a:t>to</a:t>
            </a:r>
            <a:r>
              <a:rPr lang="tr-TR" sz="3200" b="1" dirty="0">
                <a:solidFill>
                  <a:srgbClr val="AB6BAD"/>
                </a:solidFill>
              </a:rPr>
              <a:t> ... ? (İster misin?)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0CF3F4F-F7E5-7992-EDF9-6D08C4808C6B}"/>
              </a:ext>
            </a:extLst>
          </p:cNvPr>
          <p:cNvSpPr txBox="1"/>
          <p:nvPr/>
        </p:nvSpPr>
        <p:spPr>
          <a:xfrm>
            <a:off x="5977288" y="2072521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(Satranç oynamak </a:t>
            </a:r>
            <a:r>
              <a:rPr lang="tr-TR" sz="2400" b="1" dirty="0">
                <a:solidFill>
                  <a:srgbClr val="FF0000"/>
                </a:solidFill>
              </a:rPr>
              <a:t>ister misin?</a:t>
            </a:r>
            <a:r>
              <a:rPr lang="tr-TR" sz="2400" b="1" dirty="0"/>
              <a:t>)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94A4D4D1-25E4-6F46-9EA4-AFAB2C058268}"/>
              </a:ext>
            </a:extLst>
          </p:cNvPr>
          <p:cNvSpPr/>
          <p:nvPr/>
        </p:nvSpPr>
        <p:spPr>
          <a:xfrm>
            <a:off x="5370897" y="2137495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5C2D38-8672-8285-1428-4C7F414649E8}"/>
              </a:ext>
            </a:extLst>
          </p:cNvPr>
          <p:cNvSpPr txBox="1"/>
          <p:nvPr/>
        </p:nvSpPr>
        <p:spPr>
          <a:xfrm>
            <a:off x="1398870" y="2700999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Would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you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to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skiing</a:t>
            </a:r>
            <a:r>
              <a:rPr lang="tr-TR" sz="2400" b="1" dirty="0"/>
              <a:t>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50702B9-DFDD-8FD3-6EDD-9B4F7E68DA88}"/>
              </a:ext>
            </a:extLst>
          </p:cNvPr>
          <p:cNvSpPr txBox="1"/>
          <p:nvPr/>
        </p:nvSpPr>
        <p:spPr>
          <a:xfrm>
            <a:off x="5977288" y="2702713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(Kayak yapmak </a:t>
            </a:r>
            <a:r>
              <a:rPr lang="tr-TR" sz="2400" b="1" dirty="0">
                <a:solidFill>
                  <a:srgbClr val="FF0000"/>
                </a:solidFill>
              </a:rPr>
              <a:t>ister misin?</a:t>
            </a:r>
            <a:r>
              <a:rPr lang="tr-TR" sz="2400" b="1" dirty="0"/>
              <a:t>)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80C1CDF1-492B-1C5C-5781-D61AD1064C29}"/>
              </a:ext>
            </a:extLst>
          </p:cNvPr>
          <p:cNvSpPr/>
          <p:nvPr/>
        </p:nvSpPr>
        <p:spPr>
          <a:xfrm>
            <a:off x="5370897" y="2767687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0769F7-A4B3-4790-86BA-07B852A041E4}"/>
              </a:ext>
            </a:extLst>
          </p:cNvPr>
          <p:cNvSpPr/>
          <p:nvPr/>
        </p:nvSpPr>
        <p:spPr>
          <a:xfrm>
            <a:off x="154003" y="1317255"/>
            <a:ext cx="596767" cy="584775"/>
          </a:xfrm>
          <a:prstGeom prst="ellipse">
            <a:avLst/>
          </a:prstGeom>
          <a:solidFill>
            <a:srgbClr val="AB6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540029-F5D2-3DA7-5A65-D03C5E4C8AAA}"/>
              </a:ext>
            </a:extLst>
          </p:cNvPr>
          <p:cNvSpPr/>
          <p:nvPr/>
        </p:nvSpPr>
        <p:spPr>
          <a:xfrm>
            <a:off x="154003" y="3533017"/>
            <a:ext cx="596767" cy="584775"/>
          </a:xfrm>
          <a:prstGeom prst="ellipse">
            <a:avLst/>
          </a:prstGeom>
          <a:solidFill>
            <a:srgbClr val="AB6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FBF8694-2169-2C19-2C2D-17252AF1DC3F}"/>
              </a:ext>
            </a:extLst>
          </p:cNvPr>
          <p:cNvSpPr txBox="1"/>
          <p:nvPr/>
        </p:nvSpPr>
        <p:spPr>
          <a:xfrm>
            <a:off x="903172" y="3533017"/>
            <a:ext cx="829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AB6BAD"/>
                </a:solidFill>
              </a:rPr>
              <a:t>Let’s</a:t>
            </a:r>
            <a:r>
              <a:rPr lang="tr-TR" sz="3200" b="1" dirty="0">
                <a:solidFill>
                  <a:srgbClr val="AB6BAD"/>
                </a:solidFill>
              </a:rPr>
              <a:t> ... ! (Haydi … !)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6205494-D9F6-1984-B725-8F1B3401FEA2}"/>
              </a:ext>
            </a:extLst>
          </p:cNvPr>
          <p:cNvSpPr txBox="1"/>
          <p:nvPr/>
        </p:nvSpPr>
        <p:spPr>
          <a:xfrm>
            <a:off x="1204761" y="4318561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Let’s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play</a:t>
            </a:r>
            <a:r>
              <a:rPr lang="tr-TR" sz="2400" b="1" dirty="0"/>
              <a:t> </a:t>
            </a:r>
            <a:r>
              <a:rPr lang="tr-TR" sz="2400" b="1" dirty="0" err="1"/>
              <a:t>table</a:t>
            </a:r>
            <a:r>
              <a:rPr lang="tr-TR" sz="2400" b="1" dirty="0"/>
              <a:t> </a:t>
            </a:r>
            <a:r>
              <a:rPr lang="tr-TR" sz="2400" b="1" dirty="0" err="1"/>
              <a:t>tennis</a:t>
            </a:r>
            <a:r>
              <a:rPr lang="tr-TR" sz="2400" b="1" dirty="0"/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80465B2-78DE-C1F7-89C6-DAE50924CAE8}"/>
              </a:ext>
            </a:extLst>
          </p:cNvPr>
          <p:cNvSpPr txBox="1"/>
          <p:nvPr/>
        </p:nvSpPr>
        <p:spPr>
          <a:xfrm>
            <a:off x="5167162" y="4316008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Haydi </a:t>
            </a:r>
            <a:r>
              <a:rPr lang="tr-TR" sz="2400" b="1" dirty="0"/>
              <a:t>masa tenisi oynayalım!)</a:t>
            </a:r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F2082E6D-E230-674E-D693-3F607B999BDE}"/>
              </a:ext>
            </a:extLst>
          </p:cNvPr>
          <p:cNvSpPr/>
          <p:nvPr/>
        </p:nvSpPr>
        <p:spPr>
          <a:xfrm>
            <a:off x="4464520" y="4385250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E54A295-0757-15AE-37B8-F34F922529EA}"/>
              </a:ext>
            </a:extLst>
          </p:cNvPr>
          <p:cNvSpPr txBox="1"/>
          <p:nvPr/>
        </p:nvSpPr>
        <p:spPr>
          <a:xfrm>
            <a:off x="1398870" y="5038589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Let’s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do </a:t>
            </a:r>
            <a:r>
              <a:rPr lang="tr-TR" sz="2400" b="1" dirty="0" err="1"/>
              <a:t>exercise</a:t>
            </a:r>
            <a:r>
              <a:rPr lang="tr-TR" sz="2400" b="1" dirty="0"/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DE494D7-4417-6A41-D3E4-DC67C8C97DE4}"/>
              </a:ext>
            </a:extLst>
          </p:cNvPr>
          <p:cNvSpPr txBox="1"/>
          <p:nvPr/>
        </p:nvSpPr>
        <p:spPr>
          <a:xfrm>
            <a:off x="4734027" y="5038588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Haydi </a:t>
            </a:r>
            <a:r>
              <a:rPr lang="tr-TR" sz="2400" b="1" dirty="0"/>
              <a:t>egzersiz yapalım!)</a:t>
            </a:r>
          </a:p>
        </p:txBody>
      </p:sp>
      <p:sp>
        <p:nvSpPr>
          <p:cNvPr id="25" name="Ok: Sağ 24">
            <a:extLst>
              <a:ext uri="{FF2B5EF4-FFF2-40B4-BE49-F238E27FC236}">
                <a16:creationId xmlns:a16="http://schemas.microsoft.com/office/drawing/2014/main" id="{3AE8CC86-3696-05EF-093A-7ACC2CE8BCEA}"/>
              </a:ext>
            </a:extLst>
          </p:cNvPr>
          <p:cNvSpPr/>
          <p:nvPr/>
        </p:nvSpPr>
        <p:spPr>
          <a:xfrm>
            <a:off x="3925506" y="5105278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6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20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E8E749-87A9-88F9-7A95-0E181AD40311}"/>
              </a:ext>
            </a:extLst>
          </p:cNvPr>
          <p:cNvSpPr txBox="1"/>
          <p:nvPr/>
        </p:nvSpPr>
        <p:spPr>
          <a:xfrm>
            <a:off x="972152" y="1366199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What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about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play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3BFC0FD-C377-713D-B680-2F814E1508FB}"/>
              </a:ext>
            </a:extLst>
          </p:cNvPr>
          <p:cNvSpPr txBox="1"/>
          <p:nvPr/>
        </p:nvSpPr>
        <p:spPr>
          <a:xfrm>
            <a:off x="972152" y="614611"/>
            <a:ext cx="10751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AB6BAD"/>
                </a:solidFill>
              </a:rPr>
              <a:t>What</a:t>
            </a:r>
            <a:r>
              <a:rPr lang="tr-TR" sz="3200" b="1" dirty="0">
                <a:solidFill>
                  <a:srgbClr val="AB6BAD"/>
                </a:solidFill>
              </a:rPr>
              <a:t>/How </a:t>
            </a:r>
            <a:r>
              <a:rPr lang="tr-TR" sz="3200" b="1" dirty="0" err="1">
                <a:solidFill>
                  <a:srgbClr val="AB6BAD"/>
                </a:solidFill>
              </a:rPr>
              <a:t>about</a:t>
            </a:r>
            <a:r>
              <a:rPr lang="tr-TR" sz="3200" b="1" dirty="0">
                <a:solidFill>
                  <a:srgbClr val="AB6BAD"/>
                </a:solidFill>
              </a:rPr>
              <a:t> ... ? (… ne dersin?)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0B7C08B-3069-4EB2-AC92-4BC035AA585B}"/>
              </a:ext>
            </a:extLst>
          </p:cNvPr>
          <p:cNvSpPr txBox="1"/>
          <p:nvPr/>
        </p:nvSpPr>
        <p:spPr>
          <a:xfrm>
            <a:off x="5977288" y="1369877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(Basketbol oynamaya </a:t>
            </a:r>
            <a:r>
              <a:rPr lang="tr-TR" sz="2400" b="1" dirty="0">
                <a:solidFill>
                  <a:srgbClr val="FF0000"/>
                </a:solidFill>
              </a:rPr>
              <a:t>ne dersin?</a:t>
            </a:r>
            <a:r>
              <a:rPr lang="tr-TR" sz="2400" b="1" dirty="0"/>
              <a:t>)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58D0F735-4F33-3E31-5E95-F2AC4116681C}"/>
              </a:ext>
            </a:extLst>
          </p:cNvPr>
          <p:cNvSpPr/>
          <p:nvPr/>
        </p:nvSpPr>
        <p:spPr>
          <a:xfrm>
            <a:off x="5370897" y="1434851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4D82D9E-499E-0E07-03B1-5DCDBB0F6559}"/>
              </a:ext>
            </a:extLst>
          </p:cNvPr>
          <p:cNvSpPr txBox="1"/>
          <p:nvPr/>
        </p:nvSpPr>
        <p:spPr>
          <a:xfrm>
            <a:off x="1106905" y="2000069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How </a:t>
            </a:r>
            <a:r>
              <a:rPr lang="tr-TR" sz="2400" b="1" dirty="0" err="1">
                <a:solidFill>
                  <a:srgbClr val="FF0000"/>
                </a:solidFill>
              </a:rPr>
              <a:t>about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go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fishing</a:t>
            </a:r>
            <a:r>
              <a:rPr lang="tr-TR" sz="2400" b="1" dirty="0"/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C311AF6-254A-8150-92EB-E5B48AE51C14}"/>
              </a:ext>
            </a:extLst>
          </p:cNvPr>
          <p:cNvSpPr txBox="1"/>
          <p:nvPr/>
        </p:nvSpPr>
        <p:spPr>
          <a:xfrm>
            <a:off x="5640404" y="1964155"/>
            <a:ext cx="46971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(Balık tutmaya </a:t>
            </a:r>
            <a:r>
              <a:rPr lang="tr-TR" sz="2400" b="1" dirty="0">
                <a:solidFill>
                  <a:srgbClr val="FF0000"/>
                </a:solidFill>
              </a:rPr>
              <a:t>ne dersin?</a:t>
            </a:r>
            <a:r>
              <a:rPr lang="tr-TR" sz="2400" b="1" dirty="0"/>
              <a:t>)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90ED1087-62AE-0FAB-C09D-13F44120446B}"/>
              </a:ext>
            </a:extLst>
          </p:cNvPr>
          <p:cNvSpPr/>
          <p:nvPr/>
        </p:nvSpPr>
        <p:spPr>
          <a:xfrm>
            <a:off x="4908884" y="2066758"/>
            <a:ext cx="539014" cy="328286"/>
          </a:xfrm>
          <a:prstGeom prst="rightArrow">
            <a:avLst/>
          </a:prstGeom>
          <a:solidFill>
            <a:srgbClr val="AB6B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1FB2BD-DD2C-6D2B-C2F3-D5DAA8D9AFF5}"/>
              </a:ext>
            </a:extLst>
          </p:cNvPr>
          <p:cNvSpPr/>
          <p:nvPr/>
        </p:nvSpPr>
        <p:spPr>
          <a:xfrm>
            <a:off x="154003" y="614611"/>
            <a:ext cx="596767" cy="584775"/>
          </a:xfrm>
          <a:prstGeom prst="ellipse">
            <a:avLst/>
          </a:prstGeom>
          <a:solidFill>
            <a:srgbClr val="AB6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8E6BCA6-CBD2-3841-F84C-5C8257C82D21}"/>
              </a:ext>
            </a:extLst>
          </p:cNvPr>
          <p:cNvSpPr txBox="1"/>
          <p:nvPr/>
        </p:nvSpPr>
        <p:spPr>
          <a:xfrm>
            <a:off x="340893" y="3095744"/>
            <a:ext cx="102140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u="sng" dirty="0"/>
              <a:t>Not: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How </a:t>
            </a:r>
            <a:r>
              <a:rPr lang="tr-TR" sz="2400" b="1" dirty="0" err="1">
                <a:solidFill>
                  <a:srgbClr val="FF0000"/>
                </a:solidFill>
              </a:rPr>
              <a:t>about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ve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What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about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yapılarından sonra fiile </a:t>
            </a:r>
            <a:r>
              <a:rPr lang="tr-TR" sz="2400" b="1" dirty="0">
                <a:solidFill>
                  <a:srgbClr val="FF0000"/>
                </a:solidFill>
              </a:rPr>
              <a:t>«-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>
                <a:solidFill>
                  <a:srgbClr val="FF0000"/>
                </a:solidFill>
              </a:rPr>
              <a:t>» </a:t>
            </a:r>
            <a:r>
              <a:rPr lang="tr-TR" sz="2400" b="1" dirty="0"/>
              <a:t>eki getirilir.</a:t>
            </a:r>
          </a:p>
        </p:txBody>
      </p:sp>
    </p:spTree>
    <p:extLst>
      <p:ext uri="{BB962C8B-B14F-4D97-AF65-F5344CB8AC3E}">
        <p14:creationId xmlns:p14="http://schemas.microsoft.com/office/powerpoint/2010/main" val="2694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 animBg="1"/>
      <p:bldP spid="9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4A242D0-31D8-5636-8216-F9D63488985E}"/>
              </a:ext>
            </a:extLst>
          </p:cNvPr>
          <p:cNvSpPr txBox="1"/>
          <p:nvPr/>
        </p:nvSpPr>
        <p:spPr>
          <a:xfrm>
            <a:off x="810925" y="290714"/>
            <a:ext cx="430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B050"/>
                </a:solidFill>
              </a:rPr>
              <a:t>ACCEPTING</a:t>
            </a:r>
          </a:p>
          <a:p>
            <a:pPr algn="ctr"/>
            <a:r>
              <a:rPr lang="tr-TR" sz="3200" b="1" dirty="0">
                <a:solidFill>
                  <a:srgbClr val="00B050"/>
                </a:solidFill>
              </a:rPr>
              <a:t>(Kabul Etme)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C7BEF0A5-FD24-A3D8-101C-4126518D5182}"/>
              </a:ext>
            </a:extLst>
          </p:cNvPr>
          <p:cNvCxnSpPr>
            <a:cxnSpLocks/>
          </p:cNvCxnSpPr>
          <p:nvPr/>
        </p:nvCxnSpPr>
        <p:spPr>
          <a:xfrm>
            <a:off x="6006164" y="211756"/>
            <a:ext cx="0" cy="6198669"/>
          </a:xfrm>
          <a:prstGeom prst="line">
            <a:avLst/>
          </a:prstGeom>
          <a:ln w="57150">
            <a:solidFill>
              <a:srgbClr val="AB6BA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B772E51A-4634-DBB1-829B-71DC6A5F97A8}"/>
              </a:ext>
            </a:extLst>
          </p:cNvPr>
          <p:cNvSpPr txBox="1"/>
          <p:nvPr/>
        </p:nvSpPr>
        <p:spPr>
          <a:xfrm>
            <a:off x="6968255" y="280432"/>
            <a:ext cx="430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REFUSING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(Reddetme)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F033A8E-2343-A8FF-E461-074B7335B759}"/>
              </a:ext>
            </a:extLst>
          </p:cNvPr>
          <p:cNvSpPr txBox="1"/>
          <p:nvPr/>
        </p:nvSpPr>
        <p:spPr>
          <a:xfrm>
            <a:off x="182080" y="1518536"/>
            <a:ext cx="20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CC4A9BB-A16D-D17E-638A-8C1A08434719}"/>
              </a:ext>
            </a:extLst>
          </p:cNvPr>
          <p:cNvSpPr txBox="1"/>
          <p:nvPr/>
        </p:nvSpPr>
        <p:spPr>
          <a:xfrm>
            <a:off x="92037" y="2612242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That’s</a:t>
            </a:r>
            <a:r>
              <a:rPr lang="tr-TR" sz="2800" b="1" dirty="0">
                <a:solidFill>
                  <a:srgbClr val="00B050"/>
                </a:solidFill>
              </a:rPr>
              <a:t> a </a:t>
            </a:r>
            <a:r>
              <a:rPr lang="tr-TR" sz="2800" b="1" dirty="0" err="1">
                <a:solidFill>
                  <a:srgbClr val="00B050"/>
                </a:solidFill>
              </a:rPr>
              <a:t>good</a:t>
            </a:r>
            <a:r>
              <a:rPr lang="tr-TR" sz="2800" b="1" dirty="0">
                <a:solidFill>
                  <a:srgbClr val="00B050"/>
                </a:solidFill>
              </a:rPr>
              <a:t> idea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78A43AB-E2BA-2378-6427-0571AE3F72EB}"/>
              </a:ext>
            </a:extLst>
          </p:cNvPr>
          <p:cNvSpPr txBox="1"/>
          <p:nvPr/>
        </p:nvSpPr>
        <p:spPr>
          <a:xfrm>
            <a:off x="265892" y="4554791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That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sounds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great</a:t>
            </a:r>
            <a:endParaRPr lang="tr-TR" sz="2800" b="1" dirty="0">
              <a:solidFill>
                <a:srgbClr val="00B05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FB9DE7A-074E-650B-B108-4C3C69C857DE}"/>
              </a:ext>
            </a:extLst>
          </p:cNvPr>
          <p:cNvSpPr txBox="1"/>
          <p:nvPr/>
        </p:nvSpPr>
        <p:spPr>
          <a:xfrm>
            <a:off x="451574" y="3475892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Of </a:t>
            </a:r>
            <a:r>
              <a:rPr lang="tr-TR" sz="2800" b="1" dirty="0" err="1">
                <a:solidFill>
                  <a:srgbClr val="00B050"/>
                </a:solidFill>
              </a:rPr>
              <a:t>course</a:t>
            </a:r>
            <a:endParaRPr lang="tr-TR" sz="2800" b="1" dirty="0">
              <a:solidFill>
                <a:srgbClr val="00B050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09CA788-43CC-8F43-5ACA-BB617BBB4164}"/>
              </a:ext>
            </a:extLst>
          </p:cNvPr>
          <p:cNvSpPr txBox="1"/>
          <p:nvPr/>
        </p:nvSpPr>
        <p:spPr>
          <a:xfrm>
            <a:off x="1048351" y="1538987"/>
            <a:ext cx="20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(Elbette)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48FDC67-BF6E-1FD7-3649-08C9B7F7F2D8}"/>
              </a:ext>
            </a:extLst>
          </p:cNvPr>
          <p:cNvSpPr txBox="1"/>
          <p:nvPr/>
        </p:nvSpPr>
        <p:spPr>
          <a:xfrm>
            <a:off x="2871746" y="2606774"/>
            <a:ext cx="296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(Bu iyi bir fikir)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4C58B6A-B274-96C6-C701-3435AECF4D62}"/>
              </a:ext>
            </a:extLst>
          </p:cNvPr>
          <p:cNvSpPr txBox="1"/>
          <p:nvPr/>
        </p:nvSpPr>
        <p:spPr>
          <a:xfrm>
            <a:off x="1967927" y="3471760"/>
            <a:ext cx="296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(Elbette)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EB07E0E-A1E3-1AFC-C0CD-4AEC64ABFBB2}"/>
              </a:ext>
            </a:extLst>
          </p:cNvPr>
          <p:cNvSpPr txBox="1"/>
          <p:nvPr/>
        </p:nvSpPr>
        <p:spPr>
          <a:xfrm>
            <a:off x="630067" y="5057403"/>
            <a:ext cx="466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(Bu kulağa harika geliyor)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91F01EA-BBF5-AD26-D420-F05708BD4A6F}"/>
              </a:ext>
            </a:extLst>
          </p:cNvPr>
          <p:cNvSpPr txBox="1"/>
          <p:nvPr/>
        </p:nvSpPr>
        <p:spPr>
          <a:xfrm>
            <a:off x="6366680" y="1680561"/>
            <a:ext cx="20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No, </a:t>
            </a:r>
            <a:r>
              <a:rPr lang="tr-TR" sz="2800" b="1" dirty="0" err="1">
                <a:solidFill>
                  <a:srgbClr val="FF0000"/>
                </a:solidFill>
              </a:rPr>
              <a:t>thanks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368A4AD-C585-99C1-9D6B-F3F28CA6692B}"/>
              </a:ext>
            </a:extLst>
          </p:cNvPr>
          <p:cNvSpPr txBox="1"/>
          <p:nvPr/>
        </p:nvSpPr>
        <p:spPr>
          <a:xfrm>
            <a:off x="6220289" y="2613132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Sorry</a:t>
            </a:r>
            <a:r>
              <a:rPr lang="tr-TR" sz="2800" b="1" dirty="0">
                <a:solidFill>
                  <a:srgbClr val="FF0000"/>
                </a:solidFill>
              </a:rPr>
              <a:t>, I </a:t>
            </a:r>
            <a:r>
              <a:rPr lang="tr-TR" sz="2800" b="1" dirty="0" err="1">
                <a:solidFill>
                  <a:srgbClr val="FF0000"/>
                </a:solidFill>
              </a:rPr>
              <a:t>can’t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2B76609-AC18-913E-CAE8-1C679D9B0C24}"/>
              </a:ext>
            </a:extLst>
          </p:cNvPr>
          <p:cNvSpPr txBox="1"/>
          <p:nvPr/>
        </p:nvSpPr>
        <p:spPr>
          <a:xfrm>
            <a:off x="6385561" y="5078011"/>
            <a:ext cx="296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Not </a:t>
            </a:r>
            <a:r>
              <a:rPr lang="tr-TR" sz="2800" b="1" dirty="0" err="1">
                <a:solidFill>
                  <a:srgbClr val="FF0000"/>
                </a:solidFill>
              </a:rPr>
              <a:t>now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BF7F20F-E6E9-1D98-62E1-503613F83770}"/>
              </a:ext>
            </a:extLst>
          </p:cNvPr>
          <p:cNvSpPr txBox="1"/>
          <p:nvPr/>
        </p:nvSpPr>
        <p:spPr>
          <a:xfrm>
            <a:off x="6220289" y="3604373"/>
            <a:ext cx="349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That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sounds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boring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1996F41-78F1-9808-8104-35EF06F1D6A7}"/>
              </a:ext>
            </a:extLst>
          </p:cNvPr>
          <p:cNvSpPr txBox="1"/>
          <p:nvPr/>
        </p:nvSpPr>
        <p:spPr>
          <a:xfrm>
            <a:off x="8228403" y="1695550"/>
            <a:ext cx="396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(Hayır teşekkürler)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AE9CF20-509E-55C1-C9DF-D64535350E81}"/>
              </a:ext>
            </a:extLst>
          </p:cNvPr>
          <p:cNvSpPr txBox="1"/>
          <p:nvPr/>
        </p:nvSpPr>
        <p:spPr>
          <a:xfrm>
            <a:off x="8228402" y="2598143"/>
            <a:ext cx="396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(Üzgünüm yapamam)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D045D7C-4700-72BB-E57B-87202CE887C0}"/>
              </a:ext>
            </a:extLst>
          </p:cNvPr>
          <p:cNvSpPr txBox="1"/>
          <p:nvPr/>
        </p:nvSpPr>
        <p:spPr>
          <a:xfrm>
            <a:off x="7527789" y="4069882"/>
            <a:ext cx="466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(Bu kulağa sıkıcı geliyor)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5D16588F-94AD-1F36-DA05-3A6D78730D3E}"/>
              </a:ext>
            </a:extLst>
          </p:cNvPr>
          <p:cNvSpPr txBox="1"/>
          <p:nvPr/>
        </p:nvSpPr>
        <p:spPr>
          <a:xfrm>
            <a:off x="7975896" y="5078011"/>
            <a:ext cx="296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(Şimdi olmaz)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E841FE5D-5EE4-D565-F939-B61012694ACE}"/>
              </a:ext>
            </a:extLst>
          </p:cNvPr>
          <p:cNvSpPr/>
          <p:nvPr/>
        </p:nvSpPr>
        <p:spPr>
          <a:xfrm>
            <a:off x="1746175" y="290715"/>
            <a:ext cx="2474141" cy="11181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E1F300E8-323A-F0BC-6815-D4D1956CC5A9}"/>
              </a:ext>
            </a:extLst>
          </p:cNvPr>
          <p:cNvSpPr/>
          <p:nvPr/>
        </p:nvSpPr>
        <p:spPr>
          <a:xfrm>
            <a:off x="7882430" y="298889"/>
            <a:ext cx="2474141" cy="1118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4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7E5291D-E527-591F-8450-2D302DDEC6FA}"/>
              </a:ext>
            </a:extLst>
          </p:cNvPr>
          <p:cNvSpPr/>
          <p:nvPr/>
        </p:nvSpPr>
        <p:spPr>
          <a:xfrm>
            <a:off x="872564" y="94216"/>
            <a:ext cx="20374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AB6BA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LIKES</a:t>
            </a:r>
            <a:endParaRPr lang="en-US" sz="6600" b="1" dirty="0">
              <a:ln w="0"/>
              <a:solidFill>
                <a:srgbClr val="AB6B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A898333-E7CE-06A0-F8DB-82DB76F1CF30}"/>
              </a:ext>
            </a:extLst>
          </p:cNvPr>
          <p:cNvSpPr txBox="1"/>
          <p:nvPr/>
        </p:nvSpPr>
        <p:spPr>
          <a:xfrm>
            <a:off x="298158" y="197379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C995CB3-7B40-7859-5060-46073E68C6A6}"/>
              </a:ext>
            </a:extLst>
          </p:cNvPr>
          <p:cNvSpPr txBox="1"/>
          <p:nvPr/>
        </p:nvSpPr>
        <p:spPr>
          <a:xfrm>
            <a:off x="1725460" y="2064388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2FD8C-A15E-035D-592B-D2DC347F75BE}"/>
              </a:ext>
            </a:extLst>
          </p:cNvPr>
          <p:cNvSpPr txBox="1"/>
          <p:nvPr/>
        </p:nvSpPr>
        <p:spPr>
          <a:xfrm>
            <a:off x="946427" y="2530115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like</a:t>
            </a:r>
            <a:r>
              <a:rPr lang="tr-TR" sz="3200" dirty="0"/>
              <a:t> </a:t>
            </a:r>
            <a:r>
              <a:rPr lang="tr-TR" sz="3200" dirty="0" err="1"/>
              <a:t>going</a:t>
            </a:r>
            <a:r>
              <a:rPr lang="tr-TR" sz="3200" dirty="0"/>
              <a:t> </a:t>
            </a:r>
            <a:r>
              <a:rPr lang="tr-TR" sz="3200" dirty="0" err="1"/>
              <a:t>swimming</a:t>
            </a:r>
            <a:r>
              <a:rPr lang="tr-TR" sz="3200" dirty="0"/>
              <a:t>.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37A4D33C-4090-CC72-E3FC-7E251B2D32F0}"/>
              </a:ext>
            </a:extLst>
          </p:cNvPr>
          <p:cNvSpPr txBox="1"/>
          <p:nvPr/>
        </p:nvSpPr>
        <p:spPr>
          <a:xfrm>
            <a:off x="448502" y="3923279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C64E71E-607A-56C7-5EF3-4731804C0099}"/>
              </a:ext>
            </a:extLst>
          </p:cNvPr>
          <p:cNvSpPr txBox="1"/>
          <p:nvPr/>
        </p:nvSpPr>
        <p:spPr>
          <a:xfrm>
            <a:off x="2011111" y="4017936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çok sevmek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F6F8E88-B8A8-4986-73A1-352F2F0F8B98}"/>
              </a:ext>
            </a:extLst>
          </p:cNvPr>
          <p:cNvSpPr txBox="1"/>
          <p:nvPr/>
        </p:nvSpPr>
        <p:spPr>
          <a:xfrm>
            <a:off x="1161958" y="4479601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love</a:t>
            </a:r>
            <a:r>
              <a:rPr lang="tr-TR" sz="3200" dirty="0"/>
              <a:t> </a:t>
            </a:r>
            <a:r>
              <a:rPr lang="tr-TR" sz="3200" dirty="0" err="1"/>
              <a:t>playing</a:t>
            </a:r>
            <a:r>
              <a:rPr lang="tr-TR" sz="3200" dirty="0"/>
              <a:t> </a:t>
            </a:r>
            <a:r>
              <a:rPr lang="tr-TR" sz="3200" dirty="0" err="1"/>
              <a:t>volleyball</a:t>
            </a:r>
            <a:r>
              <a:rPr lang="tr-TR" sz="3200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E65AD17-380D-EC8E-AEA5-FEDEF145D8C2}"/>
              </a:ext>
            </a:extLst>
          </p:cNvPr>
          <p:cNvSpPr txBox="1"/>
          <p:nvPr/>
        </p:nvSpPr>
        <p:spPr>
          <a:xfrm>
            <a:off x="2910045" y="375176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(Sevdiğimiz Şeyler)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44A44CA1-0A26-9874-F5B9-BC9D5043A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88" y="1719284"/>
            <a:ext cx="3566730" cy="3566730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E292A1EC-839F-0E9E-1C1F-A32D5165BC21}"/>
              </a:ext>
            </a:extLst>
          </p:cNvPr>
          <p:cNvSpPr txBox="1"/>
          <p:nvPr/>
        </p:nvSpPr>
        <p:spPr>
          <a:xfrm>
            <a:off x="1261398" y="3050724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(Ben yüzmeyi severim.)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06289BEC-8F19-98AC-D074-A435985148FD}"/>
              </a:ext>
            </a:extLst>
          </p:cNvPr>
          <p:cNvSpPr txBox="1"/>
          <p:nvPr/>
        </p:nvSpPr>
        <p:spPr>
          <a:xfrm>
            <a:off x="872564" y="4941266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(Voleybol izlemeyi severim.)</a:t>
            </a:r>
          </a:p>
        </p:txBody>
      </p:sp>
    </p:spTree>
    <p:extLst>
      <p:ext uri="{BB962C8B-B14F-4D97-AF65-F5344CB8AC3E}">
        <p14:creationId xmlns:p14="http://schemas.microsoft.com/office/powerpoint/2010/main" val="17880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CA2DBA4-7D12-311A-0E71-19D76C0B0DEC}"/>
              </a:ext>
            </a:extLst>
          </p:cNvPr>
          <p:cNvSpPr/>
          <p:nvPr/>
        </p:nvSpPr>
        <p:spPr>
          <a:xfrm>
            <a:off x="196237" y="-81965"/>
            <a:ext cx="3198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AB6BA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DISLIKES</a:t>
            </a:r>
            <a:endParaRPr lang="en-US" sz="6600" b="1" dirty="0">
              <a:ln w="0"/>
              <a:solidFill>
                <a:srgbClr val="AB6B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C750A2A-759A-7D6A-E653-BE209F767A84}"/>
              </a:ext>
            </a:extLst>
          </p:cNvPr>
          <p:cNvSpPr txBox="1"/>
          <p:nvPr/>
        </p:nvSpPr>
        <p:spPr>
          <a:xfrm>
            <a:off x="3433346" y="218933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(Sevmediğimiz Şeyler)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0A73F90-1690-D73D-1B42-C0C6D2EB1122}"/>
              </a:ext>
            </a:extLst>
          </p:cNvPr>
          <p:cNvSpPr txBox="1"/>
          <p:nvPr/>
        </p:nvSpPr>
        <p:spPr>
          <a:xfrm>
            <a:off x="468657" y="1117633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tr-TR" sz="3200" b="1" u="sng" dirty="0"/>
              <a:t>DON’T/DOESN’T LIKE:</a:t>
            </a:r>
          </a:p>
          <a:p>
            <a:pPr marL="514350" indent="-514350">
              <a:buAutoNum type="arabicParenR"/>
            </a:pPr>
            <a:r>
              <a:rPr lang="tr-TR" sz="3200" b="1" u="sng" dirty="0"/>
              <a:t>DİSLİKE: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C752B91-F461-40E0-DF70-2948AF5CEC30}"/>
              </a:ext>
            </a:extLst>
          </p:cNvPr>
          <p:cNvSpPr txBox="1"/>
          <p:nvPr/>
        </p:nvSpPr>
        <p:spPr>
          <a:xfrm>
            <a:off x="4918347" y="118494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53DBDC7-C7B8-A3A1-C50E-C2AE39BCCA6F}"/>
              </a:ext>
            </a:extLst>
          </p:cNvPr>
          <p:cNvSpPr txBox="1"/>
          <p:nvPr/>
        </p:nvSpPr>
        <p:spPr>
          <a:xfrm>
            <a:off x="1105152" y="2333933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>
                <a:solidFill>
                  <a:srgbClr val="FF0000"/>
                </a:solidFill>
              </a:rPr>
              <a:t>don’t </a:t>
            </a:r>
            <a:r>
              <a:rPr lang="tr-TR" sz="3200" b="1" dirty="0" err="1">
                <a:solidFill>
                  <a:srgbClr val="FF0000"/>
                </a:solidFill>
              </a:rPr>
              <a:t>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riding</a:t>
            </a:r>
            <a:r>
              <a:rPr lang="tr-TR" sz="3200" dirty="0"/>
              <a:t> a </a:t>
            </a:r>
            <a:r>
              <a:rPr lang="tr-TR" sz="3200" dirty="0" err="1"/>
              <a:t>horse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EE22D12-55EA-1F35-A5CC-0944C14A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7E8F16B1-F31A-2825-F605-15E956159C11}"/>
              </a:ext>
            </a:extLst>
          </p:cNvPr>
          <p:cNvSpPr txBox="1"/>
          <p:nvPr/>
        </p:nvSpPr>
        <p:spPr>
          <a:xfrm>
            <a:off x="468657" y="460828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74DCDF0-7A68-0F1B-A138-7640B0D2E852}"/>
              </a:ext>
            </a:extLst>
          </p:cNvPr>
          <p:cNvSpPr txBox="1"/>
          <p:nvPr/>
        </p:nvSpPr>
        <p:spPr>
          <a:xfrm>
            <a:off x="2024574" y="4683893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D2640C1C-F79E-827D-09DD-364E3FE11E6C}"/>
              </a:ext>
            </a:extLst>
          </p:cNvPr>
          <p:cNvSpPr txBox="1"/>
          <p:nvPr/>
        </p:nvSpPr>
        <p:spPr>
          <a:xfrm>
            <a:off x="1169948" y="5193058"/>
            <a:ext cx="970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hate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playing</a:t>
            </a:r>
            <a:r>
              <a:rPr lang="tr-TR" sz="3200" dirty="0"/>
              <a:t> </a:t>
            </a:r>
            <a:r>
              <a:rPr lang="tr-TR" sz="3200" dirty="0" err="1"/>
              <a:t>chess</a:t>
            </a:r>
            <a:r>
              <a:rPr lang="tr-TR" sz="3200" dirty="0"/>
              <a:t>.</a:t>
            </a:r>
            <a:endParaRPr lang="tr-TR" sz="3200" u="sng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D068A3E-5A8B-0DF5-C4FD-99F4578EE21E}"/>
              </a:ext>
            </a:extLst>
          </p:cNvPr>
          <p:cNvSpPr txBox="1"/>
          <p:nvPr/>
        </p:nvSpPr>
        <p:spPr>
          <a:xfrm>
            <a:off x="1105152" y="3375688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dislike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going</a:t>
            </a:r>
            <a:r>
              <a:rPr lang="tr-TR" sz="3200" b="1" dirty="0"/>
              <a:t> </a:t>
            </a:r>
            <a:r>
              <a:rPr lang="tr-TR" sz="3200" dirty="0" err="1"/>
              <a:t>climbing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99027F6-2ED5-813C-AE85-514E749C8239}"/>
              </a:ext>
            </a:extLst>
          </p:cNvPr>
          <p:cNvSpPr txBox="1"/>
          <p:nvPr/>
        </p:nvSpPr>
        <p:spPr>
          <a:xfrm>
            <a:off x="2539303" y="1664942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E12FF52-2E3D-20D9-CC04-28BFF7E88018}"/>
              </a:ext>
            </a:extLst>
          </p:cNvPr>
          <p:cNvSpPr txBox="1"/>
          <p:nvPr/>
        </p:nvSpPr>
        <p:spPr>
          <a:xfrm>
            <a:off x="2024574" y="2759391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(Ben ata binmeyi </a:t>
            </a:r>
            <a:r>
              <a:rPr lang="tr-TR" sz="3200" b="1" dirty="0">
                <a:solidFill>
                  <a:srgbClr val="FF0000"/>
                </a:solidFill>
              </a:rPr>
              <a:t>sevmem</a:t>
            </a:r>
            <a:r>
              <a:rPr lang="tr-TR" sz="3200" dirty="0"/>
              <a:t>.)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6BD8C7D-B9DF-408A-8585-C0AFDED40AD2}"/>
              </a:ext>
            </a:extLst>
          </p:cNvPr>
          <p:cNvSpPr txBox="1"/>
          <p:nvPr/>
        </p:nvSpPr>
        <p:spPr>
          <a:xfrm>
            <a:off x="2024574" y="3816182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(Ben tırmanmayı </a:t>
            </a:r>
            <a:r>
              <a:rPr lang="tr-TR" sz="3200" b="1" dirty="0">
                <a:solidFill>
                  <a:srgbClr val="FF0000"/>
                </a:solidFill>
              </a:rPr>
              <a:t>sevmem</a:t>
            </a:r>
            <a:r>
              <a:rPr lang="tr-TR" sz="3200" dirty="0"/>
              <a:t>.)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259249C-22FE-257B-2983-B94B918F1D29}"/>
              </a:ext>
            </a:extLst>
          </p:cNvPr>
          <p:cNvSpPr txBox="1"/>
          <p:nvPr/>
        </p:nvSpPr>
        <p:spPr>
          <a:xfrm>
            <a:off x="1878591" y="5692771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(Ben satranç oynamaktan </a:t>
            </a:r>
            <a:r>
              <a:rPr lang="tr-TR" sz="3200" b="1" dirty="0">
                <a:solidFill>
                  <a:srgbClr val="FF0000"/>
                </a:solidFill>
              </a:rPr>
              <a:t>nefret ederim</a:t>
            </a:r>
            <a:r>
              <a:rPr lang="tr-TR" sz="3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532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1FE2BF1-4EEE-17AF-1754-8CC6DC0B1065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23D18EB-BE05-CA6C-B0CC-7B53B55D2523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31A6BC0-32CC-431F-5413-0625550CA53C}"/>
              </a:ext>
            </a:extLst>
          </p:cNvPr>
          <p:cNvSpPr txBox="1"/>
          <p:nvPr/>
        </p:nvSpPr>
        <p:spPr>
          <a:xfrm>
            <a:off x="739507" y="4493593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https://www.egetolgayaltinay.com/lessons/219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FB03478-EC73-B5C2-EF28-D4051922EE44}"/>
              </a:ext>
            </a:extLst>
          </p:cNvPr>
          <p:cNvSpPr txBox="1"/>
          <p:nvPr/>
        </p:nvSpPr>
        <p:spPr>
          <a:xfrm>
            <a:off x="8450023" y="4493593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https://www.egetolgayaltinay.com/lessons/220</a:t>
            </a:r>
            <a:r>
              <a:rPr lang="tr-TR" sz="2000" b="1" dirty="0"/>
              <a:t>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AF27195-66AE-0FCF-37CE-FAA0CD1A9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0" y="1785417"/>
            <a:ext cx="2830722" cy="265811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832F1-2636-302C-A885-FD5E43884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57" y="1418033"/>
            <a:ext cx="3334920" cy="31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6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20D71FE-AE83-15D1-9F83-50536D555FA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https://www.egetolgayaltinay.com/lessons/221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063E70D-BA77-933F-4E9C-69D65125B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170">
            <a:off x="8311965" y="3271489"/>
            <a:ext cx="3355677" cy="31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F1FB6C-439C-7955-4624-1D631DCFFF9C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25537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B72A2EC-6968-5CDA-EE4D-FDBCB2F8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75" y="1562279"/>
            <a:ext cx="5908915" cy="30976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FBE5FA-EE1D-67A4-F9ED-716A6777E2BE}"/>
              </a:ext>
            </a:extLst>
          </p:cNvPr>
          <p:cNvSpPr/>
          <p:nvPr/>
        </p:nvSpPr>
        <p:spPr>
          <a:xfrm>
            <a:off x="2872775" y="3769743"/>
            <a:ext cx="603849" cy="586597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0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5F75C5C-870A-906D-686F-C5D921D34121}"/>
              </a:ext>
            </a:extLst>
          </p:cNvPr>
          <p:cNvSpPr txBox="1"/>
          <p:nvPr/>
        </p:nvSpPr>
        <p:spPr>
          <a:xfrm>
            <a:off x="1071113" y="1997728"/>
            <a:ext cx="10049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AB6BAD"/>
                </a:solidFill>
              </a:rPr>
              <a:t>FITNESS ACTIVITIES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47B1542-F4ED-87FC-869D-6FA6C7A597E1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(Zinde Kalma Aktiviteleri)</a:t>
            </a:r>
          </a:p>
        </p:txBody>
      </p:sp>
    </p:spTree>
    <p:extLst>
      <p:ext uri="{BB962C8B-B14F-4D97-AF65-F5344CB8AC3E}">
        <p14:creationId xmlns:p14="http://schemas.microsoft.com/office/powerpoint/2010/main" val="155121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A2C1AB-DF01-8C8D-A120-BB76136E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20" y="249806"/>
            <a:ext cx="4124325" cy="6134100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45CECA-36B0-0CDD-1E78-49BEBB29E08D}"/>
              </a:ext>
            </a:extLst>
          </p:cNvPr>
          <p:cNvSpPr/>
          <p:nvPr/>
        </p:nvSpPr>
        <p:spPr>
          <a:xfrm>
            <a:off x="4054593" y="4641011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4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A4F851-FA6D-BA5F-FFBC-9AD6E2D3F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93" y="1213538"/>
            <a:ext cx="5624064" cy="4240910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749913-0346-2E80-7AA9-8D5BA77B3B08}"/>
              </a:ext>
            </a:extLst>
          </p:cNvPr>
          <p:cNvSpPr/>
          <p:nvPr/>
        </p:nvSpPr>
        <p:spPr>
          <a:xfrm>
            <a:off x="3028049" y="3838755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8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959C87E-7185-2815-16AA-47DCD5BD6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3" y="1406105"/>
            <a:ext cx="5533529" cy="38893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C9B435-D68D-64D2-F14D-0F7BE7335B0D}"/>
              </a:ext>
            </a:extLst>
          </p:cNvPr>
          <p:cNvSpPr/>
          <p:nvPr/>
        </p:nvSpPr>
        <p:spPr>
          <a:xfrm>
            <a:off x="3122940" y="3139429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3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357E3A1-DA21-A3FB-237E-F943A1900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93" y="1199431"/>
            <a:ext cx="6272975" cy="40454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9C6D6F-1859-F5E1-42D6-58D147385B3B}"/>
              </a:ext>
            </a:extLst>
          </p:cNvPr>
          <p:cNvSpPr/>
          <p:nvPr/>
        </p:nvSpPr>
        <p:spPr>
          <a:xfrm>
            <a:off x="2726125" y="3222145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7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E6566A-1A7C-EB20-BA19-1A391E23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47" y="988533"/>
            <a:ext cx="5838286" cy="4723495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3B80FE-A7D6-3E45-4648-F292EDDF2470}"/>
              </a:ext>
            </a:extLst>
          </p:cNvPr>
          <p:cNvSpPr/>
          <p:nvPr/>
        </p:nvSpPr>
        <p:spPr>
          <a:xfrm>
            <a:off x="3055547" y="3886379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5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FF04474-DF7D-46FE-8D37-C1D19C285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8" y="270024"/>
            <a:ext cx="5200650" cy="6162675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4C6553F-4696-F214-3998-A435472D9B5B}"/>
              </a:ext>
            </a:extLst>
          </p:cNvPr>
          <p:cNvSpPr/>
          <p:nvPr/>
        </p:nvSpPr>
        <p:spPr>
          <a:xfrm>
            <a:off x="5500955" y="2319080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4378BE1-6F6B-596E-CCC0-EE384C3B213F}"/>
              </a:ext>
            </a:extLst>
          </p:cNvPr>
          <p:cNvSpPr txBox="1"/>
          <p:nvPr/>
        </p:nvSpPr>
        <p:spPr>
          <a:xfrm>
            <a:off x="6987396" y="2432828"/>
            <a:ext cx="8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satranç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E2F5E85-46A9-8C82-DE63-FD3F264A87D4}"/>
              </a:ext>
            </a:extLst>
          </p:cNvPr>
          <p:cNvSpPr txBox="1"/>
          <p:nvPr/>
        </p:nvSpPr>
        <p:spPr>
          <a:xfrm>
            <a:off x="7243313" y="424809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dama</a:t>
            </a:r>
          </a:p>
        </p:txBody>
      </p:sp>
    </p:spTree>
    <p:extLst>
      <p:ext uri="{BB962C8B-B14F-4D97-AF65-F5344CB8AC3E}">
        <p14:creationId xmlns:p14="http://schemas.microsoft.com/office/powerpoint/2010/main" val="3503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327224-43FF-62CB-EA6C-16169198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33" y="531962"/>
            <a:ext cx="5267325" cy="5638800"/>
          </a:xfrm>
          <a:prstGeom prst="rect">
            <a:avLst/>
          </a:prstGeom>
          <a:ln>
            <a:solidFill>
              <a:srgbClr val="AB6BAD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45E41A9-6898-7DD3-6DEC-72EA5DB93DF1}"/>
              </a:ext>
            </a:extLst>
          </p:cNvPr>
          <p:cNvSpPr/>
          <p:nvPr/>
        </p:nvSpPr>
        <p:spPr>
          <a:xfrm>
            <a:off x="3051053" y="3217652"/>
            <a:ext cx="448395" cy="422695"/>
          </a:xfrm>
          <a:prstGeom prst="ellipse">
            <a:avLst/>
          </a:prstGeom>
          <a:solidFill>
            <a:srgbClr val="AB6BAD"/>
          </a:solidFill>
          <a:ln>
            <a:solidFill>
              <a:srgbClr val="AB6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DA99761-8F82-1881-0F71-2B3FB4DF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7138">
            <a:off x="523456" y="1269823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84C0514-3163-57DF-F702-48EDD110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761">
            <a:off x="2398910" y="921548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7BE35F1-CC1F-27DC-8EBB-A21DF8AD0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783" y="3054645"/>
            <a:ext cx="2913537" cy="291353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5323FD8-16B7-736C-2598-6C76AB1C5086}"/>
              </a:ext>
            </a:extLst>
          </p:cNvPr>
          <p:cNvSpPr txBox="1"/>
          <p:nvPr/>
        </p:nvSpPr>
        <p:spPr>
          <a:xfrm>
            <a:off x="5734194" y="1633072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968C856-0516-4BEE-10E1-CE4906B30758}"/>
              </a:ext>
            </a:extLst>
          </p:cNvPr>
          <p:cNvSpPr txBox="1"/>
          <p:nvPr/>
        </p:nvSpPr>
        <p:spPr>
          <a:xfrm>
            <a:off x="5734194" y="3005318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718321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3ADDAA7-8F5D-18A4-BFE5-FB19C008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D9B51B63-87ED-D7BF-D9DE-19AD6364ACEC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C32C8AC-D384-5DE4-6679-1CE4362E3128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34600E5-6689-B5EB-4A25-0FE913A1F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D51B4B6-77A4-5A59-A9D6-FAEAF1C6A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7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5F202D9-C44A-83DF-40DC-121C564598F7}"/>
              </a:ext>
            </a:extLst>
          </p:cNvPr>
          <p:cNvSpPr/>
          <p:nvPr/>
        </p:nvSpPr>
        <p:spPr>
          <a:xfrm>
            <a:off x="442762" y="2184936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Bowling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5A5D5F-5E09-1AC5-EE11-CB49EB43399E}"/>
              </a:ext>
            </a:extLst>
          </p:cNvPr>
          <p:cNvSpPr/>
          <p:nvPr/>
        </p:nvSpPr>
        <p:spPr>
          <a:xfrm>
            <a:off x="442762" y="2762452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Bowling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533D157-169B-833D-E1DA-760CB044C086}"/>
              </a:ext>
            </a:extLst>
          </p:cNvPr>
          <p:cNvSpPr/>
          <p:nvPr/>
        </p:nvSpPr>
        <p:spPr>
          <a:xfrm>
            <a:off x="344424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8FF1B0D-8DBA-7CE0-6083-05A3CFE2C2B4}"/>
              </a:ext>
            </a:extLst>
          </p:cNvPr>
          <p:cNvSpPr/>
          <p:nvPr/>
        </p:nvSpPr>
        <p:spPr>
          <a:xfrm>
            <a:off x="344424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Kamp yapmak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324A8A-A0C6-3031-23F0-677D6F2F075E}"/>
              </a:ext>
            </a:extLst>
          </p:cNvPr>
          <p:cNvSpPr/>
          <p:nvPr/>
        </p:nvSpPr>
        <p:spPr>
          <a:xfrm>
            <a:off x="647620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4A43778-08B2-CC28-7667-8718FFF73E36}"/>
              </a:ext>
            </a:extLst>
          </p:cNvPr>
          <p:cNvSpPr/>
          <p:nvPr/>
        </p:nvSpPr>
        <p:spPr>
          <a:xfrm>
            <a:off x="647620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Tırmanmak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C9AE04B-7CF6-6189-C55A-47182A757C1D}"/>
              </a:ext>
            </a:extLst>
          </p:cNvPr>
          <p:cNvSpPr/>
          <p:nvPr/>
        </p:nvSpPr>
        <p:spPr>
          <a:xfrm>
            <a:off x="950816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Cycling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18A64B3-CE6A-C97E-72E9-3BC2B499A87A}"/>
              </a:ext>
            </a:extLst>
          </p:cNvPr>
          <p:cNvSpPr/>
          <p:nvPr/>
        </p:nvSpPr>
        <p:spPr>
          <a:xfrm>
            <a:off x="950816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Bisiklet sürme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EE739BC-CD04-BD1E-B02D-AE5BD3499119}"/>
              </a:ext>
            </a:extLst>
          </p:cNvPr>
          <p:cNvSpPr/>
          <p:nvPr/>
        </p:nvSpPr>
        <p:spPr>
          <a:xfrm>
            <a:off x="44276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Dancing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C7D3A11-CEE0-9EC4-1FB5-335C7F420A8E}"/>
              </a:ext>
            </a:extLst>
          </p:cNvPr>
          <p:cNvSpPr/>
          <p:nvPr/>
        </p:nvSpPr>
        <p:spPr>
          <a:xfrm>
            <a:off x="44276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Dans etmek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CBEBC70-7430-363F-9C6A-4E3FD1408D1B}"/>
              </a:ext>
            </a:extLst>
          </p:cNvPr>
          <p:cNvSpPr/>
          <p:nvPr/>
        </p:nvSpPr>
        <p:spPr>
          <a:xfrm>
            <a:off x="3444240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Fishing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FF3EE33-1FB4-B779-17F5-18108F7C568E}"/>
              </a:ext>
            </a:extLst>
          </p:cNvPr>
          <p:cNvSpPr/>
          <p:nvPr/>
        </p:nvSpPr>
        <p:spPr>
          <a:xfrm>
            <a:off x="3444240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Balık tutmak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4811AAA-8AAB-BF8B-ADBA-BC517671FA50}"/>
              </a:ext>
            </a:extLst>
          </p:cNvPr>
          <p:cNvSpPr/>
          <p:nvPr/>
        </p:nvSpPr>
        <p:spPr>
          <a:xfrm>
            <a:off x="6484221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Hiking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D8887D9-D025-C5F3-85C6-CC6426A35A1A}"/>
              </a:ext>
            </a:extLst>
          </p:cNvPr>
          <p:cNvSpPr/>
          <p:nvPr/>
        </p:nvSpPr>
        <p:spPr>
          <a:xfrm>
            <a:off x="6484221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Doğa yürüyüşü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9D245677-EBD1-7BC5-08C3-9A51F7321402}"/>
              </a:ext>
            </a:extLst>
          </p:cNvPr>
          <p:cNvSpPr/>
          <p:nvPr/>
        </p:nvSpPr>
        <p:spPr>
          <a:xfrm>
            <a:off x="952420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Horse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Riding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83FB185F-6306-3634-7CAD-C54B1BFCE460}"/>
              </a:ext>
            </a:extLst>
          </p:cNvPr>
          <p:cNvSpPr/>
          <p:nvPr/>
        </p:nvSpPr>
        <p:spPr>
          <a:xfrm>
            <a:off x="952420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Ata binme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C3B218C-52AD-3BC6-8F5A-CAB172FCC908}"/>
              </a:ext>
            </a:extLst>
          </p:cNvPr>
          <p:cNvSpPr/>
          <p:nvPr/>
        </p:nvSpPr>
        <p:spPr>
          <a:xfrm rot="19470168">
            <a:off x="-1012205" y="277293"/>
            <a:ext cx="3127964" cy="577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0962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3EF23E9-69DC-39D7-C9B3-7789807BABCC}"/>
              </a:ext>
            </a:extLst>
          </p:cNvPr>
          <p:cNvSpPr/>
          <p:nvPr/>
        </p:nvSpPr>
        <p:spPr>
          <a:xfrm>
            <a:off x="442762" y="2184936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Skating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1E6B16A-E1BB-77D3-5D3D-33726C3E967C}"/>
              </a:ext>
            </a:extLst>
          </p:cNvPr>
          <p:cNvSpPr/>
          <p:nvPr/>
        </p:nvSpPr>
        <p:spPr>
          <a:xfrm>
            <a:off x="442762" y="2762452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Buz pateni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FA82EC5-1AE2-09B2-3B9B-9EE18BAED809}"/>
              </a:ext>
            </a:extLst>
          </p:cNvPr>
          <p:cNvSpPr/>
          <p:nvPr/>
        </p:nvSpPr>
        <p:spPr>
          <a:xfrm>
            <a:off x="344424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Jogging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07D7879-504D-9866-419B-75048F8CB802}"/>
              </a:ext>
            </a:extLst>
          </p:cNvPr>
          <p:cNvSpPr/>
          <p:nvPr/>
        </p:nvSpPr>
        <p:spPr>
          <a:xfrm>
            <a:off x="344424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Hafif koşu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EB598A4-65BD-BEA0-3C09-78E7B06374AB}"/>
              </a:ext>
            </a:extLst>
          </p:cNvPr>
          <p:cNvSpPr/>
          <p:nvPr/>
        </p:nvSpPr>
        <p:spPr>
          <a:xfrm>
            <a:off x="647620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Roller-</a:t>
            </a:r>
            <a:r>
              <a:rPr lang="tr-TR" sz="2400" b="1" dirty="0" err="1">
                <a:solidFill>
                  <a:schemeClr val="tx1"/>
                </a:solidFill>
              </a:rPr>
              <a:t>blading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F8D6B6-88DB-C344-3572-5B65DBE34C78}"/>
              </a:ext>
            </a:extLst>
          </p:cNvPr>
          <p:cNvSpPr/>
          <p:nvPr/>
        </p:nvSpPr>
        <p:spPr>
          <a:xfrm>
            <a:off x="647620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Paten ile kayma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1E332C2-7223-4356-B642-FBD8B4FF5C24}"/>
              </a:ext>
            </a:extLst>
          </p:cNvPr>
          <p:cNvSpPr/>
          <p:nvPr/>
        </p:nvSpPr>
        <p:spPr>
          <a:xfrm>
            <a:off x="950816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Running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E935E3D-9DCA-2D5C-E8FA-8FA5702F4E65}"/>
              </a:ext>
            </a:extLst>
          </p:cNvPr>
          <p:cNvSpPr/>
          <p:nvPr/>
        </p:nvSpPr>
        <p:spPr>
          <a:xfrm>
            <a:off x="950816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Koşmak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EA98917-35D1-3C2D-D224-0D49B920AACD}"/>
              </a:ext>
            </a:extLst>
          </p:cNvPr>
          <p:cNvSpPr/>
          <p:nvPr/>
        </p:nvSpPr>
        <p:spPr>
          <a:xfrm>
            <a:off x="44276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Skateboarding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CFFB25B-1980-4523-9227-5945F83DB0BD}"/>
              </a:ext>
            </a:extLst>
          </p:cNvPr>
          <p:cNvSpPr/>
          <p:nvPr/>
        </p:nvSpPr>
        <p:spPr>
          <a:xfrm>
            <a:off x="44276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Kaykay yapma 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27D8753-57C0-D59F-8BA3-7D03BEDF9158}"/>
              </a:ext>
            </a:extLst>
          </p:cNvPr>
          <p:cNvSpPr/>
          <p:nvPr/>
        </p:nvSpPr>
        <p:spPr>
          <a:xfrm>
            <a:off x="3444240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Skiing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EF468C0-D05D-49B8-B234-5361CEE8D756}"/>
              </a:ext>
            </a:extLst>
          </p:cNvPr>
          <p:cNvSpPr/>
          <p:nvPr/>
        </p:nvSpPr>
        <p:spPr>
          <a:xfrm>
            <a:off x="3444240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Kayak yapma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3AA6788-002B-56D6-5A78-1C4371334475}"/>
              </a:ext>
            </a:extLst>
          </p:cNvPr>
          <p:cNvSpPr/>
          <p:nvPr/>
        </p:nvSpPr>
        <p:spPr>
          <a:xfrm>
            <a:off x="6484221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Swimming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E1254EB-2E1D-822B-D4AC-7146726C7B73}"/>
              </a:ext>
            </a:extLst>
          </p:cNvPr>
          <p:cNvSpPr/>
          <p:nvPr/>
        </p:nvSpPr>
        <p:spPr>
          <a:xfrm>
            <a:off x="6484221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Yüzme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113BB33-691B-2C7D-1FA3-20A416E971F4}"/>
              </a:ext>
            </a:extLst>
          </p:cNvPr>
          <p:cNvSpPr/>
          <p:nvPr/>
        </p:nvSpPr>
        <p:spPr>
          <a:xfrm>
            <a:off x="952420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Trekking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BC36A12-36A4-8398-E591-05C5A4EB0BB7}"/>
              </a:ext>
            </a:extLst>
          </p:cNvPr>
          <p:cNvSpPr/>
          <p:nvPr/>
        </p:nvSpPr>
        <p:spPr>
          <a:xfrm>
            <a:off x="952420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Doğa yürüyüşü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C96040DC-3B2F-61CE-2C32-7E9DA099BCEA}"/>
              </a:ext>
            </a:extLst>
          </p:cNvPr>
          <p:cNvSpPr/>
          <p:nvPr/>
        </p:nvSpPr>
        <p:spPr>
          <a:xfrm rot="19470168">
            <a:off x="-1012205" y="277293"/>
            <a:ext cx="3127964" cy="577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6930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F7F01E-4CF2-79DD-31A5-D30A435C553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BF594B2-2FFF-B13F-6C9B-A4EC7B749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813">
            <a:off x="8214054" y="3065233"/>
            <a:ext cx="3259078" cy="31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4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3A54E28-1319-DA30-CB1C-08887468425A}"/>
              </a:ext>
            </a:extLst>
          </p:cNvPr>
          <p:cNvSpPr/>
          <p:nvPr/>
        </p:nvSpPr>
        <p:spPr>
          <a:xfrm>
            <a:off x="442762" y="2184936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5F6CB46-9AF5-568B-5BC1-6C9F7AD4FAF3}"/>
              </a:ext>
            </a:extLst>
          </p:cNvPr>
          <p:cNvSpPr/>
          <p:nvPr/>
        </p:nvSpPr>
        <p:spPr>
          <a:xfrm>
            <a:off x="442762" y="2762452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Satranç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7AD971B-B494-D7B7-3F3C-F840A8CB7E97}"/>
              </a:ext>
            </a:extLst>
          </p:cNvPr>
          <p:cNvSpPr/>
          <p:nvPr/>
        </p:nvSpPr>
        <p:spPr>
          <a:xfrm>
            <a:off x="344424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Baseball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F2D78C6-16D2-9A72-9A8B-7F4254C85401}"/>
              </a:ext>
            </a:extLst>
          </p:cNvPr>
          <p:cNvSpPr/>
          <p:nvPr/>
        </p:nvSpPr>
        <p:spPr>
          <a:xfrm>
            <a:off x="344424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Beyzbol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0FC818F-7A56-B25C-C320-F6823DE18CAB}"/>
              </a:ext>
            </a:extLst>
          </p:cNvPr>
          <p:cNvSpPr/>
          <p:nvPr/>
        </p:nvSpPr>
        <p:spPr>
          <a:xfrm>
            <a:off x="647620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Basketball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907DD4F-A569-2B49-42B2-F7FE3F16C6B0}"/>
              </a:ext>
            </a:extLst>
          </p:cNvPr>
          <p:cNvSpPr/>
          <p:nvPr/>
        </p:nvSpPr>
        <p:spPr>
          <a:xfrm>
            <a:off x="647620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Basketbol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58ED34C-CF85-DF99-54AD-8E76DA73D8A9}"/>
              </a:ext>
            </a:extLst>
          </p:cNvPr>
          <p:cNvSpPr/>
          <p:nvPr/>
        </p:nvSpPr>
        <p:spPr>
          <a:xfrm>
            <a:off x="9508160" y="2175312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Football / Soccer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173D043-2F7A-C09E-17D8-C7496D663643}"/>
              </a:ext>
            </a:extLst>
          </p:cNvPr>
          <p:cNvSpPr/>
          <p:nvPr/>
        </p:nvSpPr>
        <p:spPr>
          <a:xfrm>
            <a:off x="9508160" y="2752828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Futbol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83FA44C-0A42-A109-1445-78603F8B6300}"/>
              </a:ext>
            </a:extLst>
          </p:cNvPr>
          <p:cNvSpPr/>
          <p:nvPr/>
        </p:nvSpPr>
        <p:spPr>
          <a:xfrm>
            <a:off x="44276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Golf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5B3D8FA-5019-3D6B-D860-79B5EC915B79}"/>
              </a:ext>
            </a:extLst>
          </p:cNvPr>
          <p:cNvSpPr/>
          <p:nvPr/>
        </p:nvSpPr>
        <p:spPr>
          <a:xfrm>
            <a:off x="44276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Golf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BEB1F8C-2381-F0EB-DB07-4408E6EA2FE9}"/>
              </a:ext>
            </a:extLst>
          </p:cNvPr>
          <p:cNvSpPr/>
          <p:nvPr/>
        </p:nvSpPr>
        <p:spPr>
          <a:xfrm>
            <a:off x="3444240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Handball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CCB2CDF-1182-23AC-6FC4-F186E7221E45}"/>
              </a:ext>
            </a:extLst>
          </p:cNvPr>
          <p:cNvSpPr/>
          <p:nvPr/>
        </p:nvSpPr>
        <p:spPr>
          <a:xfrm>
            <a:off x="3444240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Hentbol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BF0E009-E0DC-8000-A588-A477EBA3359B}"/>
              </a:ext>
            </a:extLst>
          </p:cNvPr>
          <p:cNvSpPr/>
          <p:nvPr/>
        </p:nvSpPr>
        <p:spPr>
          <a:xfrm>
            <a:off x="6484221" y="5319565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CFDB13F-9EEE-8465-88B0-C2C3C7EA09E7}"/>
              </a:ext>
            </a:extLst>
          </p:cNvPr>
          <p:cNvSpPr/>
          <p:nvPr/>
        </p:nvSpPr>
        <p:spPr>
          <a:xfrm>
            <a:off x="6484221" y="5897081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Masa tenisi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ACC8678-60A7-C299-CB5D-5D0FD6DE9F42}"/>
              </a:ext>
            </a:extLst>
          </p:cNvPr>
          <p:cNvSpPr/>
          <p:nvPr/>
        </p:nvSpPr>
        <p:spPr>
          <a:xfrm>
            <a:off x="9524202" y="5446297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Volleyball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5805767-6E8C-2EFD-03D9-AB5D97C3921A}"/>
              </a:ext>
            </a:extLst>
          </p:cNvPr>
          <p:cNvSpPr/>
          <p:nvPr/>
        </p:nvSpPr>
        <p:spPr>
          <a:xfrm>
            <a:off x="9524202" y="6023813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Voleybol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BC5C6957-993A-FA02-2FC6-9A8B3A8EAD66}"/>
              </a:ext>
            </a:extLst>
          </p:cNvPr>
          <p:cNvSpPr/>
          <p:nvPr/>
        </p:nvSpPr>
        <p:spPr>
          <a:xfrm rot="19470168">
            <a:off x="-1012205" y="277293"/>
            <a:ext cx="3127964" cy="5775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524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1D2C372-5135-966D-44D5-40A302FF903F}"/>
              </a:ext>
            </a:extLst>
          </p:cNvPr>
          <p:cNvSpPr/>
          <p:nvPr/>
        </p:nvSpPr>
        <p:spPr>
          <a:xfrm>
            <a:off x="382377" y="3755520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Gymnastics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A7B26F7-61EF-7070-3A27-A0DF7722BBE9}"/>
              </a:ext>
            </a:extLst>
          </p:cNvPr>
          <p:cNvSpPr/>
          <p:nvPr/>
        </p:nvSpPr>
        <p:spPr>
          <a:xfrm>
            <a:off x="382377" y="4333036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Jimnastik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F9DF5DC-D643-F4CE-C8D7-3654F1D01CCB}"/>
              </a:ext>
            </a:extLst>
          </p:cNvPr>
          <p:cNvSpPr/>
          <p:nvPr/>
        </p:nvSpPr>
        <p:spPr>
          <a:xfrm>
            <a:off x="3422358" y="3755520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Exercise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A17C205-B5A3-A38E-B558-86B5557D2AA8}"/>
              </a:ext>
            </a:extLst>
          </p:cNvPr>
          <p:cNvSpPr/>
          <p:nvPr/>
        </p:nvSpPr>
        <p:spPr>
          <a:xfrm>
            <a:off x="3422358" y="4333036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Egzersiz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6805B40-58A4-3FCF-056B-0E0FE776CD3A}"/>
              </a:ext>
            </a:extLst>
          </p:cNvPr>
          <p:cNvSpPr/>
          <p:nvPr/>
        </p:nvSpPr>
        <p:spPr>
          <a:xfrm>
            <a:off x="6443087" y="3755520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Workout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D687D36-64B6-CFE3-B485-E797F1C7280C}"/>
              </a:ext>
            </a:extLst>
          </p:cNvPr>
          <p:cNvSpPr/>
          <p:nvPr/>
        </p:nvSpPr>
        <p:spPr>
          <a:xfrm>
            <a:off x="6443087" y="4333036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Antrenman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B21DF9B-BC9D-5848-8DDA-4CB131B8F1E1}"/>
              </a:ext>
            </a:extLst>
          </p:cNvPr>
          <p:cNvSpPr/>
          <p:nvPr/>
        </p:nvSpPr>
        <p:spPr>
          <a:xfrm>
            <a:off x="9463817" y="3755520"/>
            <a:ext cx="2271562" cy="577516"/>
          </a:xfrm>
          <a:prstGeom prst="roundRect">
            <a:avLst/>
          </a:prstGeom>
          <a:solidFill>
            <a:srgbClr val="D6B7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Aerobics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1330B24-713F-B4F0-2C48-EE3A87DC812F}"/>
              </a:ext>
            </a:extLst>
          </p:cNvPr>
          <p:cNvSpPr/>
          <p:nvPr/>
        </p:nvSpPr>
        <p:spPr>
          <a:xfrm>
            <a:off x="9463817" y="4333036"/>
            <a:ext cx="2271562" cy="577516"/>
          </a:xfrm>
          <a:prstGeom prst="roundRect">
            <a:avLst/>
          </a:prstGeom>
          <a:solidFill>
            <a:srgbClr val="F0E4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Aerobik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05F97D2-4210-98A5-B64E-6F450BFE7174}"/>
              </a:ext>
            </a:extLst>
          </p:cNvPr>
          <p:cNvSpPr/>
          <p:nvPr/>
        </p:nvSpPr>
        <p:spPr>
          <a:xfrm rot="19470168">
            <a:off x="-1012205" y="277293"/>
            <a:ext cx="3127964" cy="5775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603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D1EC55-A4F9-E819-219D-6EC5163A41E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https://www.egetolgayaltinay.com/lessons/215</a:t>
            </a:r>
            <a:r>
              <a:rPr lang="tr-TR" sz="24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F175E25-0E94-4CF2-298F-F0058CD13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639">
            <a:off x="7775904" y="3075294"/>
            <a:ext cx="3162390" cy="30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5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830</Words>
  <Application>Microsoft Office PowerPoint</Application>
  <PresentationFormat>Geniş ekran</PresentationFormat>
  <Paragraphs>223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15</cp:revision>
  <dcterms:created xsi:type="dcterms:W3CDTF">2023-03-28T12:18:56Z</dcterms:created>
  <dcterms:modified xsi:type="dcterms:W3CDTF">2024-09-03T12:03:25Z</dcterms:modified>
</cp:coreProperties>
</file>