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266" r:id="rId10"/>
    <p:sldId id="263" r:id="rId11"/>
    <p:sldId id="264" r:id="rId12"/>
    <p:sldId id="265" r:id="rId13"/>
    <p:sldId id="302" r:id="rId14"/>
    <p:sldId id="286" r:id="rId15"/>
    <p:sldId id="288" r:id="rId16"/>
    <p:sldId id="267" r:id="rId17"/>
    <p:sldId id="289" r:id="rId18"/>
    <p:sldId id="295" r:id="rId19"/>
    <p:sldId id="303" r:id="rId20"/>
    <p:sldId id="290" r:id="rId21"/>
    <p:sldId id="296" r:id="rId22"/>
    <p:sldId id="304" r:id="rId23"/>
    <p:sldId id="284" r:id="rId24"/>
    <p:sldId id="297" r:id="rId25"/>
    <p:sldId id="269" r:id="rId26"/>
    <p:sldId id="270" r:id="rId27"/>
    <p:sldId id="279" r:id="rId28"/>
    <p:sldId id="280" r:id="rId29"/>
    <p:sldId id="281" r:id="rId30"/>
    <p:sldId id="282" r:id="rId31"/>
    <p:sldId id="287" r:id="rId32"/>
    <p:sldId id="299" r:id="rId33"/>
    <p:sldId id="300" r:id="rId34"/>
    <p:sldId id="268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1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9: Animal Shelter" id="{1B138FA1-6964-4098-9025-22AD222C1899}">
          <p14:sldIdLst>
            <p14:sldId id="256"/>
          </p14:sldIdLst>
        </p14:section>
        <p14:section name="Animals" id="{C22743A2-A109-4972-B27B-5C376FD9FA4F}">
          <p14:sldIdLst>
            <p14:sldId id="257"/>
            <p14:sldId id="258"/>
            <p14:sldId id="259"/>
            <p14:sldId id="260"/>
            <p14:sldId id="261"/>
            <p14:sldId id="262"/>
            <p14:sldId id="301"/>
          </p14:sldIdLst>
        </p14:section>
        <p14:section name="Verbs about Animals" id="{5A33A2FE-5EE1-4AC2-A833-4D1D40EF45D1}">
          <p14:sldIdLst>
            <p14:sldId id="266"/>
            <p14:sldId id="263"/>
            <p14:sldId id="264"/>
            <p14:sldId id="265"/>
            <p14:sldId id="302"/>
            <p14:sldId id="286"/>
          </p14:sldIdLst>
        </p14:section>
        <p14:section name="Adjectives about Animals" id="{840BB5F3-866C-4D64-AB95-0B9D5F090109}">
          <p14:sldIdLst>
            <p14:sldId id="288"/>
            <p14:sldId id="267"/>
            <p14:sldId id="289"/>
            <p14:sldId id="295"/>
            <p14:sldId id="303"/>
          </p14:sldIdLst>
        </p14:section>
        <p14:section name="Other Important Words" id="{BACAF175-D37E-4393-89F9-CB3DE9CDC28F}">
          <p14:sldIdLst>
            <p14:sldId id="290"/>
            <p14:sldId id="296"/>
            <p14:sldId id="304"/>
          </p14:sldIdLst>
        </p14:section>
        <p14:section name="Asking for Permission" id="{BA2E6A08-B468-49D8-96FF-98F344B090A6}">
          <p14:sldIdLst>
            <p14:sldId id="284"/>
          </p14:sldIdLst>
        </p14:section>
        <p14:section name="Present Continuous Tense" id="{D88C6507-584A-4867-96C3-0A9D38E7E35F}">
          <p14:sldIdLst>
            <p14:sldId id="297"/>
            <p14:sldId id="269"/>
            <p14:sldId id="270"/>
            <p14:sldId id="279"/>
            <p14:sldId id="280"/>
            <p14:sldId id="281"/>
            <p14:sldId id="282"/>
            <p14:sldId id="287"/>
          </p14:sldIdLst>
        </p14:section>
        <p14:section name="Other Games" id="{8E7D2DCC-226C-4D82-8A92-42EB379272A3}">
          <p14:sldIdLst>
            <p14:sldId id="299"/>
          </p14:sldIdLst>
        </p14:section>
        <p14:section name="Vocabulary Game" id="{F070FD09-F7CD-4761-A484-177428543219}">
          <p14:sldIdLst>
            <p14:sldId id="300"/>
          </p14:sldIdLst>
        </p14:section>
        <p14:section name="Sample Questions" id="{B8AE9A1A-AD58-47BD-986A-82FB89E133A0}">
          <p14:sldIdLst>
            <p14:sldId id="268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Thank you! :)" id="{F65AF369-EFDB-4F39-9960-EFFF243DF6B4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4B0"/>
    <a:srgbClr val="E6E5F2"/>
    <a:srgbClr val="FFFFFF"/>
    <a:srgbClr val="BEBBDC"/>
    <a:srgbClr val="908AC4"/>
    <a:srgbClr val="E7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E37AFB-C550-764A-13AC-4853BE05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E1F5A9-F85F-8D4D-A813-98907BEFD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4AABC1-EB68-A676-C2C5-B2C8764A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99F00-3AE1-D746-513F-65DEF745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8EE453-E88C-7885-05D1-9717C3C8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95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728CF6-4FCF-C772-3F5F-4D44088F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0F31B9-8D67-7B89-F090-A2EFF4F54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AA2322-4C4A-0C83-4523-711DC8F8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4E8CA8-6D2A-F580-CD97-5CD485B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7D8DDF-573A-2EC3-2D77-045FFA97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07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FD7E92D-A984-9B70-BC50-375AC3B9E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5F5E12-6A43-3299-38BE-86EF9ADDB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834337-9727-6804-0AC0-33B3C4E7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BCC0FC-9E9F-5A6F-6C84-B24BFC21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D54973-5FC5-5016-D034-DCA7765B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39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941518-0FBA-6E9F-21D1-63E95083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D27A24-8628-AECC-FAF3-3886006ED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5DDEEF-8AC0-14CB-6952-85ABFF13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C7B547-10A6-F6BC-0AF6-77522333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B3AC22-17E9-5585-64EF-0C4E71A3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9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9654F-9CBF-2C78-8DC3-88DC1178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040EB7-582D-C9C3-522E-0A39070EB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032F4C-3665-3BF4-BA72-6E9AD721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876923-0166-418F-0D6D-CE236209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5D3D35-BD38-9620-C3BB-5D63E241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24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AAD702-25C3-2CBC-60BE-2944611C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DC919A-6095-8425-F0BF-3EC49C36D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A51D68-7954-176F-CD92-8BAA17203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69A3F4-44E4-DB8C-958D-1EACE48B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606DA78-9E61-7B83-3284-1B851DA3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E61AD6-EC1E-2014-2523-041C8E8C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9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9C1815-C8EC-FF95-E507-0DF8CFCC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BF8377-EEAA-9090-FF20-CFC41252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2E36EE-4B13-885F-3C9A-9642295E3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77A9D9-DF07-B24F-B94B-A038D611D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84D6AE-911C-6DD7-6F94-B892D4631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27A4BA9-61DA-FCBD-8519-1C09976F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9D0DB52-FABA-2B9F-FC68-6748C3DF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C0DD2E3-4FEB-CF7E-587D-4E20DE09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60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AD19F-9FF7-3FFC-28A0-E42FF319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A327D14-12BA-CF39-DFC5-972467F3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DF824A1-8591-78DA-CA4F-0A815293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D057BA-4546-0BA5-770A-82E2E750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9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14FAAAE-C7B7-7742-88EF-E8B3010B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AE51E6E-133A-CFAB-C305-536C117D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9AF27D-71C9-EBAB-DC0D-6016EA47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38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F2676D-6B32-138F-3449-46BB14B6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54EECF-1514-552C-B010-7AB2328E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18577C-C781-73C2-7723-1CF616B71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5F6011-7042-18D6-E3B7-D4F92972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971DF3-FF22-F6BC-83AC-7AAF1340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C48998-814B-98C9-4FA4-2AC38E0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7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303E22-99ED-CAB0-56B8-8A958A5C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F00C35D-1B3C-B0C4-575E-FCCB8C10E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94C429-07D6-0E68-4D09-E63AAFB1F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25A040B-FB5B-ACAD-CDD8-340E314A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F3AE02B-BDD0-3F6A-0E07-97F45254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228977-7ADD-C201-CE39-5B33ADDC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6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B39B6C-1D0B-5C1F-5404-6865E947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9E7009-EA53-200C-C0D0-569C28819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95BC19-A661-936D-548B-84501C72D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3AF1-5B06-4063-9C82-F8E13AC4840A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223052-DE98-69CF-9134-A5C8C530A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DE1C9C-C69C-111B-53E4-2758ECD67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782D-80BA-4BB9-991D-14AA8D37C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19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egetolgayaltinay.com/lessons/267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www.egetolgayaltinay.com/lessons/266" TargetMode="External"/><Relationship Id="rId4" Type="http://schemas.openxmlformats.org/officeDocument/2006/relationships/hyperlink" Target="https://www.egetolgayaltinay.com/lessons/26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6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12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94277EA-872B-BE20-B1CB-DF96AE524E7F}"/>
              </a:ext>
            </a:extLst>
          </p:cNvPr>
          <p:cNvSpPr/>
          <p:nvPr/>
        </p:nvSpPr>
        <p:spPr>
          <a:xfrm>
            <a:off x="21175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Adopt</a:t>
            </a:r>
            <a:r>
              <a:rPr lang="tr-TR" sz="2800" b="1" dirty="0">
                <a:solidFill>
                  <a:schemeClr val="tx1"/>
                </a:solidFill>
              </a:rPr>
              <a:t> an </a:t>
            </a:r>
            <a:r>
              <a:rPr lang="tr-TR" sz="2800" b="1" dirty="0" err="1">
                <a:solidFill>
                  <a:schemeClr val="tx1"/>
                </a:solidFill>
              </a:rPr>
              <a:t>animal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1694271-E59D-19FC-5774-C13AE5941171}"/>
              </a:ext>
            </a:extLst>
          </p:cNvPr>
          <p:cNvSpPr/>
          <p:nvPr/>
        </p:nvSpPr>
        <p:spPr>
          <a:xfrm>
            <a:off x="21175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Bir hayvanı sahiplenmek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77E3640-0944-466A-6514-9F85393EE8EB}"/>
              </a:ext>
            </a:extLst>
          </p:cNvPr>
          <p:cNvSpPr/>
          <p:nvPr/>
        </p:nvSpPr>
        <p:spPr>
          <a:xfrm>
            <a:off x="4300889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Bark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6B8821B-B8EB-0FFC-3395-CC1D626BB6DA}"/>
              </a:ext>
            </a:extLst>
          </p:cNvPr>
          <p:cNvSpPr/>
          <p:nvPr/>
        </p:nvSpPr>
        <p:spPr>
          <a:xfrm>
            <a:off x="4300889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Havlamak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487192A-FBC4-5884-14B1-F548F72F45E4}"/>
              </a:ext>
            </a:extLst>
          </p:cNvPr>
          <p:cNvSpPr/>
          <p:nvPr/>
        </p:nvSpPr>
        <p:spPr>
          <a:xfrm>
            <a:off x="825526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Bath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dog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B3B0C75-A576-C5E2-4B49-4735A86327F8}"/>
              </a:ext>
            </a:extLst>
          </p:cNvPr>
          <p:cNvSpPr/>
          <p:nvPr/>
        </p:nvSpPr>
        <p:spPr>
          <a:xfrm>
            <a:off x="825526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Köpeği yıkamak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280A9B2-C631-F6E3-E011-1C3D9FEB8878}"/>
              </a:ext>
            </a:extLst>
          </p:cNvPr>
          <p:cNvSpPr/>
          <p:nvPr/>
        </p:nvSpPr>
        <p:spPr>
          <a:xfrm>
            <a:off x="21175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Feed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7633C5C-A0F3-A8DC-92C7-22D074FE5078}"/>
              </a:ext>
            </a:extLst>
          </p:cNvPr>
          <p:cNvSpPr/>
          <p:nvPr/>
        </p:nvSpPr>
        <p:spPr>
          <a:xfrm>
            <a:off x="21175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Beslemek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10B01EE-F21C-14E1-8612-222E95ABF9F8}"/>
              </a:ext>
            </a:extLst>
          </p:cNvPr>
          <p:cNvSpPr/>
          <p:nvPr/>
        </p:nvSpPr>
        <p:spPr>
          <a:xfrm>
            <a:off x="4300889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Put a </a:t>
            </a:r>
            <a:r>
              <a:rPr lang="tr-TR" sz="2800" b="1" dirty="0" err="1">
                <a:solidFill>
                  <a:schemeClr val="tx1"/>
                </a:solidFill>
              </a:rPr>
              <a:t>bowl</a:t>
            </a:r>
            <a:r>
              <a:rPr lang="tr-TR" sz="2800" b="1" dirty="0">
                <a:solidFill>
                  <a:schemeClr val="tx1"/>
                </a:solidFill>
              </a:rPr>
              <a:t> of </a:t>
            </a:r>
            <a:r>
              <a:rPr lang="tr-TR" sz="2800" b="1" dirty="0" err="1">
                <a:solidFill>
                  <a:schemeClr val="tx1"/>
                </a:solidFill>
              </a:rPr>
              <a:t>water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99F3E72-3B8D-E1DC-0DE9-F2FE600EE35E}"/>
              </a:ext>
            </a:extLst>
          </p:cNvPr>
          <p:cNvSpPr/>
          <p:nvPr/>
        </p:nvSpPr>
        <p:spPr>
          <a:xfrm>
            <a:off x="4300889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Bir kap su koymak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AFE202E-ADAB-813B-F5EE-5B5CE8827CCB}"/>
              </a:ext>
            </a:extLst>
          </p:cNvPr>
          <p:cNvSpPr/>
          <p:nvPr/>
        </p:nvSpPr>
        <p:spPr>
          <a:xfrm>
            <a:off x="825526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Walk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dog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92A2B29-2382-4A0E-9E94-C857AC5E6CF6}"/>
              </a:ext>
            </a:extLst>
          </p:cNvPr>
          <p:cNvSpPr/>
          <p:nvPr/>
        </p:nvSpPr>
        <p:spPr>
          <a:xfrm>
            <a:off x="825526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Köpeği yürüyüşe çıkarmak</a:t>
            </a:r>
          </a:p>
        </p:txBody>
      </p:sp>
    </p:spTree>
    <p:extLst>
      <p:ext uri="{BB962C8B-B14F-4D97-AF65-F5344CB8AC3E}">
        <p14:creationId xmlns:p14="http://schemas.microsoft.com/office/powerpoint/2010/main" val="22800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72F7CAF-B8B2-7416-4860-B4245BEDB662}"/>
              </a:ext>
            </a:extLst>
          </p:cNvPr>
          <p:cNvSpPr/>
          <p:nvPr/>
        </p:nvSpPr>
        <p:spPr>
          <a:xfrm>
            <a:off x="21175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Donate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money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4AF5DBF-36B5-59C3-7C85-BBA8DF828081}"/>
              </a:ext>
            </a:extLst>
          </p:cNvPr>
          <p:cNvSpPr/>
          <p:nvPr/>
        </p:nvSpPr>
        <p:spPr>
          <a:xfrm>
            <a:off x="21175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Para bağışlamak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D0E8605-5B86-ABB2-FD60-C79F64F2FC0E}"/>
              </a:ext>
            </a:extLst>
          </p:cNvPr>
          <p:cNvSpPr/>
          <p:nvPr/>
        </p:nvSpPr>
        <p:spPr>
          <a:xfrm>
            <a:off x="4300889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Make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shelter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2589106-DD58-7AC2-ECCF-1BD244A3AB22}"/>
              </a:ext>
            </a:extLst>
          </p:cNvPr>
          <p:cNvSpPr/>
          <p:nvPr/>
        </p:nvSpPr>
        <p:spPr>
          <a:xfrm>
            <a:off x="4300889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Bir barınak yapmak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3247D2-D35F-A284-08BD-7790FF4216DA}"/>
              </a:ext>
            </a:extLst>
          </p:cNvPr>
          <p:cNvSpPr/>
          <p:nvPr/>
        </p:nvSpPr>
        <p:spPr>
          <a:xfrm>
            <a:off x="825526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Examine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5609EB0-F43A-B205-85FE-78AF91C3108F}"/>
              </a:ext>
            </a:extLst>
          </p:cNvPr>
          <p:cNvSpPr/>
          <p:nvPr/>
        </p:nvSpPr>
        <p:spPr>
          <a:xfrm>
            <a:off x="825526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Tedavi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61D1BA1-DC4A-871C-C39C-ABCF5076CF3E}"/>
              </a:ext>
            </a:extLst>
          </p:cNvPr>
          <p:cNvSpPr/>
          <p:nvPr/>
        </p:nvSpPr>
        <p:spPr>
          <a:xfrm>
            <a:off x="21175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Be a </a:t>
            </a:r>
            <a:r>
              <a:rPr lang="tr-TR" sz="2800" b="1" dirty="0" err="1">
                <a:solidFill>
                  <a:schemeClr val="tx1"/>
                </a:solidFill>
              </a:rPr>
              <a:t>volunteer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582323E-3AF9-AEF2-844B-8BF3A3358FF3}"/>
              </a:ext>
            </a:extLst>
          </p:cNvPr>
          <p:cNvSpPr/>
          <p:nvPr/>
        </p:nvSpPr>
        <p:spPr>
          <a:xfrm>
            <a:off x="21175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Gönüllü olmak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8D3B914-0968-349F-D39B-9764BE98742A}"/>
              </a:ext>
            </a:extLst>
          </p:cNvPr>
          <p:cNvSpPr/>
          <p:nvPr/>
        </p:nvSpPr>
        <p:spPr>
          <a:xfrm>
            <a:off x="4300889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Ask a </a:t>
            </a:r>
            <a:r>
              <a:rPr lang="tr-TR" sz="2800" b="1" dirty="0" err="1">
                <a:solidFill>
                  <a:schemeClr val="tx1"/>
                </a:solidFill>
              </a:rPr>
              <a:t>question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CA3687E-DF79-F10C-6339-919EC5E8803B}"/>
              </a:ext>
            </a:extLst>
          </p:cNvPr>
          <p:cNvSpPr/>
          <p:nvPr/>
        </p:nvSpPr>
        <p:spPr>
          <a:xfrm>
            <a:off x="4300889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Soru sormak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156FCEA-760C-DF6C-8197-3E7DDC3ECED5}"/>
              </a:ext>
            </a:extLst>
          </p:cNvPr>
          <p:cNvSpPr/>
          <p:nvPr/>
        </p:nvSpPr>
        <p:spPr>
          <a:xfrm>
            <a:off x="825526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Sleep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6DF50D4-6CA2-B72A-78D9-95D7775806C9}"/>
              </a:ext>
            </a:extLst>
          </p:cNvPr>
          <p:cNvSpPr/>
          <p:nvPr/>
        </p:nvSpPr>
        <p:spPr>
          <a:xfrm>
            <a:off x="825526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Uyumak</a:t>
            </a:r>
          </a:p>
        </p:txBody>
      </p:sp>
    </p:spTree>
    <p:extLst>
      <p:ext uri="{BB962C8B-B14F-4D97-AF65-F5344CB8AC3E}">
        <p14:creationId xmlns:p14="http://schemas.microsoft.com/office/powerpoint/2010/main" val="20456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A30A030-DB1A-20C0-F2D6-ED8DF7D31805}"/>
              </a:ext>
            </a:extLst>
          </p:cNvPr>
          <p:cNvSpPr/>
          <p:nvPr/>
        </p:nvSpPr>
        <p:spPr>
          <a:xfrm>
            <a:off x="21175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Run </a:t>
            </a:r>
            <a:r>
              <a:rPr lang="tr-TR" sz="2800" b="1" dirty="0" err="1">
                <a:solidFill>
                  <a:schemeClr val="tx1"/>
                </a:solidFill>
              </a:rPr>
              <a:t>behind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its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tail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0BD7812-4A15-6850-64C9-45DBC816A170}"/>
              </a:ext>
            </a:extLst>
          </p:cNvPr>
          <p:cNvSpPr/>
          <p:nvPr/>
        </p:nvSpPr>
        <p:spPr>
          <a:xfrm>
            <a:off x="21175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Kuyruğunun peşinden koşmak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A11744A-70F3-6370-4A3C-12F0AA809AD3}"/>
              </a:ext>
            </a:extLst>
          </p:cNvPr>
          <p:cNvSpPr/>
          <p:nvPr/>
        </p:nvSpPr>
        <p:spPr>
          <a:xfrm>
            <a:off x="4300889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Fly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C10349-2A31-8589-AA1C-5DC6F3C2DDF8}"/>
              </a:ext>
            </a:extLst>
          </p:cNvPr>
          <p:cNvSpPr/>
          <p:nvPr/>
        </p:nvSpPr>
        <p:spPr>
          <a:xfrm>
            <a:off x="4300889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Uçmak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18251D-EC70-8AA8-5BFC-84A435E9FEAA}"/>
              </a:ext>
            </a:extLst>
          </p:cNvPr>
          <p:cNvSpPr/>
          <p:nvPr/>
        </p:nvSpPr>
        <p:spPr>
          <a:xfrm>
            <a:off x="825526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Eat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AA2EF1F-3F3C-2FF2-D91A-033645290307}"/>
              </a:ext>
            </a:extLst>
          </p:cNvPr>
          <p:cNvSpPr/>
          <p:nvPr/>
        </p:nvSpPr>
        <p:spPr>
          <a:xfrm>
            <a:off x="825526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(Yiyecek) yemek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72817B-99AB-48F2-9D40-A465A11D494A}"/>
              </a:ext>
            </a:extLst>
          </p:cNvPr>
          <p:cNvSpPr/>
          <p:nvPr/>
        </p:nvSpPr>
        <p:spPr>
          <a:xfrm>
            <a:off x="21175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Carry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8F46D03-4DC5-D336-5F13-E918507D6386}"/>
              </a:ext>
            </a:extLst>
          </p:cNvPr>
          <p:cNvSpPr/>
          <p:nvPr/>
        </p:nvSpPr>
        <p:spPr>
          <a:xfrm>
            <a:off x="21175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Taşımak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D1B22F4-FEE0-5AFF-8174-9BD48A59EE58}"/>
              </a:ext>
            </a:extLst>
          </p:cNvPr>
          <p:cNvSpPr/>
          <p:nvPr/>
        </p:nvSpPr>
        <p:spPr>
          <a:xfrm>
            <a:off x="4300889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Collect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eggs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B327A0B-3D7D-4FF0-5586-C8B14D98E9AA}"/>
              </a:ext>
            </a:extLst>
          </p:cNvPr>
          <p:cNvSpPr/>
          <p:nvPr/>
        </p:nvSpPr>
        <p:spPr>
          <a:xfrm>
            <a:off x="4300889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Yumurta toplamak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C534056-080A-B4FF-CD09-BADD3C45F353}"/>
              </a:ext>
            </a:extLst>
          </p:cNvPr>
          <p:cNvSpPr/>
          <p:nvPr/>
        </p:nvSpPr>
        <p:spPr>
          <a:xfrm>
            <a:off x="825526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Catch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1AA9FDF-E753-C518-8336-121857C05B9F}"/>
              </a:ext>
            </a:extLst>
          </p:cNvPr>
          <p:cNvSpPr/>
          <p:nvPr/>
        </p:nvSpPr>
        <p:spPr>
          <a:xfrm>
            <a:off x="825526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Yakalamak</a:t>
            </a:r>
          </a:p>
        </p:txBody>
      </p:sp>
    </p:spTree>
    <p:extLst>
      <p:ext uri="{BB962C8B-B14F-4D97-AF65-F5344CB8AC3E}">
        <p14:creationId xmlns:p14="http://schemas.microsoft.com/office/powerpoint/2010/main" val="35766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DE40842-3597-F814-5199-61A5E17FA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768">
            <a:off x="8295287" y="3244939"/>
            <a:ext cx="3074328" cy="29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E726A5-C8D1-197F-2AE4-B82636BCA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345">
            <a:off x="8165890" y="2926735"/>
            <a:ext cx="3057076" cy="29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6DF92F8-BB25-9F81-40E9-F12DD1E96F1C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6B64B0"/>
                </a:solidFill>
              </a:rPr>
              <a:t>Adjectives</a:t>
            </a:r>
            <a:r>
              <a:rPr lang="tr-TR" sz="8000" b="1" dirty="0">
                <a:solidFill>
                  <a:srgbClr val="6B64B0"/>
                </a:solidFill>
              </a:rPr>
              <a:t> </a:t>
            </a:r>
            <a:r>
              <a:rPr lang="tr-TR" sz="8000" b="1" dirty="0" err="1">
                <a:solidFill>
                  <a:srgbClr val="6B64B0"/>
                </a:solidFill>
              </a:rPr>
              <a:t>about</a:t>
            </a:r>
            <a:r>
              <a:rPr lang="tr-TR" sz="8000" b="1" dirty="0">
                <a:solidFill>
                  <a:srgbClr val="6B64B0"/>
                </a:solidFill>
              </a:rPr>
              <a:t> Animals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D9969C4-3ECC-154E-41E1-2B42BECAED88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(Hayvanlarla ilgili Sıfatlar)</a:t>
            </a:r>
          </a:p>
        </p:txBody>
      </p:sp>
    </p:spTree>
    <p:extLst>
      <p:ext uri="{BB962C8B-B14F-4D97-AF65-F5344CB8AC3E}">
        <p14:creationId xmlns:p14="http://schemas.microsoft.com/office/powerpoint/2010/main" val="351774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63FEECC-2FB2-0A04-7E65-769F485BF116}"/>
              </a:ext>
            </a:extLst>
          </p:cNvPr>
          <p:cNvSpPr/>
          <p:nvPr/>
        </p:nvSpPr>
        <p:spPr>
          <a:xfrm>
            <a:off x="211757" y="1998445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Dangerous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8A4633A-B048-CB1D-482C-7CA21E7E0A3C}"/>
              </a:ext>
            </a:extLst>
          </p:cNvPr>
          <p:cNvSpPr/>
          <p:nvPr/>
        </p:nvSpPr>
        <p:spPr>
          <a:xfrm>
            <a:off x="211757" y="2627095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Tehlikeli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FC822E3-0451-7A0C-7F74-E67CB7E5F6FA}"/>
              </a:ext>
            </a:extLst>
          </p:cNvPr>
          <p:cNvSpPr/>
          <p:nvPr/>
        </p:nvSpPr>
        <p:spPr>
          <a:xfrm>
            <a:off x="4397142" y="1998445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Delicious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D6D7B35-22F3-6931-B301-076819820805}"/>
              </a:ext>
            </a:extLst>
          </p:cNvPr>
          <p:cNvSpPr/>
          <p:nvPr/>
        </p:nvSpPr>
        <p:spPr>
          <a:xfrm>
            <a:off x="4397142" y="2627095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Lezzetli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C384CF2-B652-A5CE-8115-5601F638145F}"/>
              </a:ext>
            </a:extLst>
          </p:cNvPr>
          <p:cNvSpPr/>
          <p:nvPr/>
        </p:nvSpPr>
        <p:spPr>
          <a:xfrm>
            <a:off x="8380396" y="1563704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EAC8A60-7CCD-E4DE-7F1B-2C983556DC3A}"/>
              </a:ext>
            </a:extLst>
          </p:cNvPr>
          <p:cNvSpPr/>
          <p:nvPr/>
        </p:nvSpPr>
        <p:spPr>
          <a:xfrm>
            <a:off x="8380396" y="2192354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Hızlı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4AB55E8-E90C-7073-BEDE-C7F3084E6EFC}"/>
              </a:ext>
            </a:extLst>
          </p:cNvPr>
          <p:cNvSpPr/>
          <p:nvPr/>
        </p:nvSpPr>
        <p:spPr>
          <a:xfrm>
            <a:off x="399449" y="5287076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Funny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1BE3BBC-69B5-1A16-E1DA-65BB872295F5}"/>
              </a:ext>
            </a:extLst>
          </p:cNvPr>
          <p:cNvSpPr/>
          <p:nvPr/>
        </p:nvSpPr>
        <p:spPr>
          <a:xfrm>
            <a:off x="399449" y="5915726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Eğlenceli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B0F53EE-2034-B56E-4C1B-EC4DE6E88CA2}"/>
              </a:ext>
            </a:extLst>
          </p:cNvPr>
          <p:cNvSpPr/>
          <p:nvPr/>
        </p:nvSpPr>
        <p:spPr>
          <a:xfrm>
            <a:off x="4397142" y="5287076"/>
            <a:ext cx="3550115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Hard / </a:t>
            </a:r>
            <a:r>
              <a:rPr lang="tr-TR" sz="2800" b="1" dirty="0" err="1">
                <a:solidFill>
                  <a:schemeClr val="tx1"/>
                </a:solidFill>
              </a:rPr>
              <a:t>Difficult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F864467-5B2E-93BF-2F8D-1F0392C9D8D8}"/>
              </a:ext>
            </a:extLst>
          </p:cNvPr>
          <p:cNvSpPr/>
          <p:nvPr/>
        </p:nvSpPr>
        <p:spPr>
          <a:xfrm>
            <a:off x="4397142" y="5915726"/>
            <a:ext cx="3550115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Zor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BEFB192-1EDF-2597-6E20-E8E7B96AC6E1}"/>
              </a:ext>
            </a:extLst>
          </p:cNvPr>
          <p:cNvSpPr/>
          <p:nvPr/>
        </p:nvSpPr>
        <p:spPr>
          <a:xfrm>
            <a:off x="8380396" y="530011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Hungry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58C9A1D-EC9B-035E-72F8-E1A6D777246E}"/>
              </a:ext>
            </a:extLst>
          </p:cNvPr>
          <p:cNvSpPr/>
          <p:nvPr/>
        </p:nvSpPr>
        <p:spPr>
          <a:xfrm>
            <a:off x="8380396" y="592876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Aç</a:t>
            </a:r>
          </a:p>
        </p:txBody>
      </p:sp>
    </p:spTree>
    <p:extLst>
      <p:ext uri="{BB962C8B-B14F-4D97-AF65-F5344CB8AC3E}">
        <p14:creationId xmlns:p14="http://schemas.microsoft.com/office/powerpoint/2010/main" val="40702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1BBAF8B-AD8A-D244-204A-94B7DB3B2C23}"/>
              </a:ext>
            </a:extLst>
          </p:cNvPr>
          <p:cNvSpPr/>
          <p:nvPr/>
        </p:nvSpPr>
        <p:spPr>
          <a:xfrm>
            <a:off x="442763" y="1574933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Cute</a:t>
            </a:r>
            <a:r>
              <a:rPr lang="tr-TR" sz="2800" b="1" dirty="0">
                <a:solidFill>
                  <a:schemeClr val="tx1"/>
                </a:solidFill>
              </a:rPr>
              <a:t> / </a:t>
            </a:r>
            <a:r>
              <a:rPr lang="tr-TR" sz="2800" b="1" dirty="0" err="1">
                <a:solidFill>
                  <a:schemeClr val="tx1"/>
                </a:solidFill>
              </a:rPr>
              <a:t>Lovely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E14CAC8-1066-4BCA-B39A-DAEB94EC48D5}"/>
              </a:ext>
            </a:extLst>
          </p:cNvPr>
          <p:cNvSpPr/>
          <p:nvPr/>
        </p:nvSpPr>
        <p:spPr>
          <a:xfrm>
            <a:off x="442763" y="2203583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Sevimli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E4444E2-F105-E589-F7C7-E5AD60A23F56}"/>
              </a:ext>
            </a:extLst>
          </p:cNvPr>
          <p:cNvSpPr/>
          <p:nvPr/>
        </p:nvSpPr>
        <p:spPr>
          <a:xfrm>
            <a:off x="4435643" y="1574933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Sharp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0E860D1-8592-32F5-E994-16000DA33966}"/>
              </a:ext>
            </a:extLst>
          </p:cNvPr>
          <p:cNvSpPr/>
          <p:nvPr/>
        </p:nvSpPr>
        <p:spPr>
          <a:xfrm>
            <a:off x="4435643" y="2203583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Keskin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96D6DB4-0292-A755-0145-E79F0EF61FB4}"/>
              </a:ext>
            </a:extLst>
          </p:cNvPr>
          <p:cNvSpPr/>
          <p:nvPr/>
        </p:nvSpPr>
        <p:spPr>
          <a:xfrm>
            <a:off x="8351521" y="1351948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Slow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B65957D-2BA9-E4FD-C986-96D9243D2DFB}"/>
              </a:ext>
            </a:extLst>
          </p:cNvPr>
          <p:cNvSpPr/>
          <p:nvPr/>
        </p:nvSpPr>
        <p:spPr>
          <a:xfrm>
            <a:off x="8351521" y="1980598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Yavaş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1CE3D54-28F1-B0B5-BC94-4525625EFEE8}"/>
              </a:ext>
            </a:extLst>
          </p:cNvPr>
          <p:cNvSpPr/>
          <p:nvPr/>
        </p:nvSpPr>
        <p:spPr>
          <a:xfrm>
            <a:off x="2305251" y="5171573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Small / </a:t>
            </a:r>
            <a:r>
              <a:rPr lang="tr-TR" sz="2800" b="1" dirty="0" err="1">
                <a:solidFill>
                  <a:schemeClr val="tx1"/>
                </a:solidFill>
              </a:rPr>
              <a:t>Big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72C4E1F-96D9-13A0-C2FD-43D2A221E4DE}"/>
              </a:ext>
            </a:extLst>
          </p:cNvPr>
          <p:cNvSpPr/>
          <p:nvPr/>
        </p:nvSpPr>
        <p:spPr>
          <a:xfrm>
            <a:off x="2305251" y="5800223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Küçük / Büyük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B81EF5C-EB13-AF05-793C-AF8A969AC6AA}"/>
              </a:ext>
            </a:extLst>
          </p:cNvPr>
          <p:cNvSpPr/>
          <p:nvPr/>
        </p:nvSpPr>
        <p:spPr>
          <a:xfrm>
            <a:off x="6375133" y="5083341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Strong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F16AF34-B7B4-4C18-08FC-EA4267334AE4}"/>
              </a:ext>
            </a:extLst>
          </p:cNvPr>
          <p:cNvSpPr/>
          <p:nvPr/>
        </p:nvSpPr>
        <p:spPr>
          <a:xfrm>
            <a:off x="6375133" y="5711991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Güçlü</a:t>
            </a:r>
          </a:p>
        </p:txBody>
      </p:sp>
    </p:spTree>
    <p:extLst>
      <p:ext uri="{BB962C8B-B14F-4D97-AF65-F5344CB8AC3E}">
        <p14:creationId xmlns:p14="http://schemas.microsoft.com/office/powerpoint/2010/main" val="37526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DDC895-FFF9-02D8-DF55-07950526E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959">
            <a:off x="8160073" y="3002656"/>
            <a:ext cx="2933341" cy="27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80EB14-7F25-1BBB-086F-BCBAE020F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920">
            <a:off x="7841950" y="3178834"/>
            <a:ext cx="3139476" cy="29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731AC7-EF1F-E932-B5E5-C2077C78BBFA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6B64B0"/>
                </a:solidFill>
              </a:rPr>
              <a:t>Animals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B4ACEFC-458C-3BF1-33DE-FAD5085ECF9D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(Hayvanlar)</a:t>
            </a:r>
          </a:p>
        </p:txBody>
      </p:sp>
    </p:spTree>
    <p:extLst>
      <p:ext uri="{BB962C8B-B14F-4D97-AF65-F5344CB8AC3E}">
        <p14:creationId xmlns:p14="http://schemas.microsoft.com/office/powerpoint/2010/main" val="3905030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2104EDC-4ED5-CDDF-7F54-664CEC840FAB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6B64B0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6699626-CB0E-45CB-498B-EB042E234294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Animal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Shelter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277F303-C240-7A48-DC7A-47617D062BD4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Vet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8A08AEF-0543-9A82-D14D-7B856A836454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Hayvan Barınağı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6824A56-FE4A-9B17-3BEB-FA146BA2300B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Veteriner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876067D-1610-A815-C56F-CD3AD97D3100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Volunteer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6483623-F0AD-26AC-1439-A576C4AEC216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Keeper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8546B9F-3453-BB06-1897-907688F5D6D5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Gönüllü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FF7A8E1-5FBB-C703-4D82-9CEC041DDDA8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Bakıcı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7DFBFA9-7736-6237-C05E-E092F57B6727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Aquarium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8F4ABF5-4E11-57E9-4FD1-BE24A12B1894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Help: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D162F69-8179-2812-F2EC-E747AB92239D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Akvaryum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49ADE4D-3274-FBB6-395C-1F3CE2832F7B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Yardım etmek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6EA02E3-F20E-2277-A05F-467FBA2F6C67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Doghouse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86B49B9-0A68-7144-652F-9BED7DA25136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Köpek kulübesi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7B39EDB-2979-D1D8-2C9C-BD62AF7E7197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Swim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C3F90DD-FAB0-76AA-E480-D59FDB28410B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Yüzmek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67364CB-C629-7B38-4769-EDFE0D8F6CF2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Save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36001C15-B6C3-9324-62FE-62D5040497C2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1E80532B-6F94-653D-ED16-BD2819EC9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DBF1EF75-07AA-5BFC-8C8B-56083A9B1B09}"/>
              </a:ext>
            </a:extLst>
          </p:cNvPr>
          <p:cNvSpPr/>
          <p:nvPr/>
        </p:nvSpPr>
        <p:spPr>
          <a:xfrm>
            <a:off x="6301275" y="1126488"/>
            <a:ext cx="2579886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Play: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13F66745-AEDA-166B-6807-188D5695A353}"/>
              </a:ext>
            </a:extLst>
          </p:cNvPr>
          <p:cNvSpPr/>
          <p:nvPr/>
        </p:nvSpPr>
        <p:spPr>
          <a:xfrm>
            <a:off x="8881159" y="1126488"/>
            <a:ext cx="241944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Oynamak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6976F72-CE76-1D6B-9BCA-E95423B59E96}"/>
              </a:ext>
            </a:extLst>
          </p:cNvPr>
          <p:cNvSpPr/>
          <p:nvPr/>
        </p:nvSpPr>
        <p:spPr>
          <a:xfrm>
            <a:off x="6301275" y="1687156"/>
            <a:ext cx="2579886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chemeClr val="tx1"/>
                </a:solidFill>
              </a:rPr>
              <a:t>Paint: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D5ABC732-00A2-081A-D47A-12443F83691C}"/>
              </a:ext>
            </a:extLst>
          </p:cNvPr>
          <p:cNvSpPr/>
          <p:nvPr/>
        </p:nvSpPr>
        <p:spPr>
          <a:xfrm>
            <a:off x="6301271" y="2243019"/>
            <a:ext cx="2579886" cy="558264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Take</a:t>
            </a:r>
            <a:r>
              <a:rPr lang="tr-TR" sz="2400" b="1" dirty="0">
                <a:solidFill>
                  <a:sysClr val="windowText" lastClr="000000"/>
                </a:solidFill>
              </a:rPr>
              <a:t> a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photo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8A44129-E9DF-5D3B-3508-5AB15AA342BA}"/>
              </a:ext>
            </a:extLst>
          </p:cNvPr>
          <p:cNvSpPr/>
          <p:nvPr/>
        </p:nvSpPr>
        <p:spPr>
          <a:xfrm>
            <a:off x="8881160" y="1687155"/>
            <a:ext cx="241944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Boyamak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89C3668A-7FBA-C8C8-4583-2B2A1F65E8FE}"/>
              </a:ext>
            </a:extLst>
          </p:cNvPr>
          <p:cNvSpPr/>
          <p:nvPr/>
        </p:nvSpPr>
        <p:spPr>
          <a:xfrm>
            <a:off x="8881160" y="2243018"/>
            <a:ext cx="241944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Fotoğraf çekmek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DB18F409-92E3-CBA1-8EDC-061B64403630}"/>
              </a:ext>
            </a:extLst>
          </p:cNvPr>
          <p:cNvSpPr/>
          <p:nvPr/>
        </p:nvSpPr>
        <p:spPr>
          <a:xfrm>
            <a:off x="6301272" y="2806089"/>
            <a:ext cx="257988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886CCDF1-7AA6-CA52-58F2-2F582509E7AA}"/>
              </a:ext>
            </a:extLst>
          </p:cNvPr>
          <p:cNvSpPr/>
          <p:nvPr/>
        </p:nvSpPr>
        <p:spPr>
          <a:xfrm>
            <a:off x="8881159" y="2806088"/>
            <a:ext cx="241944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Şimdi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82571F7D-529F-FD1D-6432-560F4E976953}"/>
              </a:ext>
            </a:extLst>
          </p:cNvPr>
          <p:cNvSpPr/>
          <p:nvPr/>
        </p:nvSpPr>
        <p:spPr>
          <a:xfrm>
            <a:off x="6301270" y="3357145"/>
            <a:ext cx="257988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Would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you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like</a:t>
            </a:r>
            <a:r>
              <a:rPr lang="tr-TR" sz="2400" b="1" dirty="0">
                <a:solidFill>
                  <a:sysClr val="windowText" lastClr="000000"/>
                </a:solidFill>
              </a:rPr>
              <a:t>..?: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29EF7EE-0DF7-41A6-992A-462B3AC7BE9A}"/>
              </a:ext>
            </a:extLst>
          </p:cNvPr>
          <p:cNvSpPr/>
          <p:nvPr/>
        </p:nvSpPr>
        <p:spPr>
          <a:xfrm>
            <a:off x="8881156" y="3357145"/>
            <a:ext cx="241944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İster misin?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5BA5134D-6B36-E0FA-A402-C9EAF4B215B2}"/>
              </a:ext>
            </a:extLst>
          </p:cNvPr>
          <p:cNvSpPr/>
          <p:nvPr/>
        </p:nvSpPr>
        <p:spPr>
          <a:xfrm>
            <a:off x="6301268" y="3917813"/>
            <a:ext cx="2579890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Drink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9D0ADF3F-1AEA-2093-B051-EC3153119B20}"/>
              </a:ext>
            </a:extLst>
          </p:cNvPr>
          <p:cNvSpPr/>
          <p:nvPr/>
        </p:nvSpPr>
        <p:spPr>
          <a:xfrm>
            <a:off x="6301267" y="4473676"/>
            <a:ext cx="2579891" cy="558264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At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400" b="1" dirty="0">
                <a:solidFill>
                  <a:sysClr val="windowText" lastClr="000000"/>
                </a:solidFill>
              </a:rPr>
              <a:t> moment: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224FC8EE-4F0A-4DC7-EB32-62F520E63E05}"/>
              </a:ext>
            </a:extLst>
          </p:cNvPr>
          <p:cNvSpPr/>
          <p:nvPr/>
        </p:nvSpPr>
        <p:spPr>
          <a:xfrm>
            <a:off x="8881157" y="3917812"/>
            <a:ext cx="241944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İçmek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23733004-C222-D78B-D4E9-F66DCB0051BF}"/>
              </a:ext>
            </a:extLst>
          </p:cNvPr>
          <p:cNvSpPr/>
          <p:nvPr/>
        </p:nvSpPr>
        <p:spPr>
          <a:xfrm>
            <a:off x="8881157" y="4473675"/>
            <a:ext cx="241944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Şu anda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23DCA090-F761-F878-DA68-C01A219608C7}"/>
              </a:ext>
            </a:extLst>
          </p:cNvPr>
          <p:cNvSpPr/>
          <p:nvPr/>
        </p:nvSpPr>
        <p:spPr>
          <a:xfrm>
            <a:off x="6301267" y="5036746"/>
            <a:ext cx="2579890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Forest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2B7BEDFB-578F-88F6-4877-B4740829CB36}"/>
              </a:ext>
            </a:extLst>
          </p:cNvPr>
          <p:cNvSpPr/>
          <p:nvPr/>
        </p:nvSpPr>
        <p:spPr>
          <a:xfrm>
            <a:off x="8881156" y="5036745"/>
            <a:ext cx="2419448" cy="558265"/>
          </a:xfrm>
          <a:prstGeom prst="roundRect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>
                <a:solidFill>
                  <a:schemeClr val="tx1"/>
                </a:solidFill>
              </a:rPr>
              <a:t>Orman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78D5D058-CEB2-709A-8CBD-761F52F7A8F8}"/>
              </a:ext>
            </a:extLst>
          </p:cNvPr>
          <p:cNvSpPr/>
          <p:nvPr/>
        </p:nvSpPr>
        <p:spPr>
          <a:xfrm>
            <a:off x="6301266" y="5587802"/>
            <a:ext cx="2579891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With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42ED8E79-0143-DC95-4877-9E2BF34D43A6}"/>
              </a:ext>
            </a:extLst>
          </p:cNvPr>
          <p:cNvSpPr/>
          <p:nvPr/>
        </p:nvSpPr>
        <p:spPr>
          <a:xfrm>
            <a:off x="8881156" y="5587802"/>
            <a:ext cx="2419448" cy="558265"/>
          </a:xfrm>
          <a:prstGeom prst="roundRect">
            <a:avLst/>
          </a:prstGeom>
          <a:solidFill>
            <a:srgbClr val="E6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İle, birlikte</a:t>
            </a:r>
          </a:p>
        </p:txBody>
      </p:sp>
    </p:spTree>
    <p:extLst>
      <p:ext uri="{BB962C8B-B14F-4D97-AF65-F5344CB8AC3E}">
        <p14:creationId xmlns:p14="http://schemas.microsoft.com/office/powerpoint/2010/main" val="21285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37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E8B810-AB5C-2E34-C653-52AA7A026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904">
            <a:off x="8308674" y="3030316"/>
            <a:ext cx="3060940" cy="29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https://www.egetolgayaltinay.com/lessons/267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71AA34-1FC7-6A80-7D22-CF8EA1CDD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159">
            <a:off x="8005312" y="2855627"/>
            <a:ext cx="3028231" cy="29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D95F2FF-F419-2C02-0045-43FFD72D1F32}"/>
              </a:ext>
            </a:extLst>
          </p:cNvPr>
          <p:cNvSpPr txBox="1"/>
          <p:nvPr/>
        </p:nvSpPr>
        <p:spPr>
          <a:xfrm>
            <a:off x="2223437" y="404261"/>
            <a:ext cx="791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6B64B0"/>
                </a:solidFill>
              </a:rPr>
              <a:t>Can I …? (İzin isteme)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F0FA6B4-9BF1-5C9E-E84B-7D78C776F680}"/>
              </a:ext>
            </a:extLst>
          </p:cNvPr>
          <p:cNvSpPr txBox="1"/>
          <p:nvPr/>
        </p:nvSpPr>
        <p:spPr>
          <a:xfrm>
            <a:off x="144379" y="1581641"/>
            <a:ext cx="1027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İzin isterken </a:t>
            </a:r>
            <a:r>
              <a:rPr lang="tr-TR" sz="2800" b="1" dirty="0">
                <a:solidFill>
                  <a:srgbClr val="908AC4"/>
                </a:solidFill>
              </a:rPr>
              <a:t>«Can I …?» </a:t>
            </a:r>
            <a:r>
              <a:rPr lang="tr-TR" sz="2800" b="1" dirty="0"/>
              <a:t>soru kalıbı kullanılır.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9A57FD0-5DD0-D359-242A-1E39214587E6}"/>
              </a:ext>
            </a:extLst>
          </p:cNvPr>
          <p:cNvSpPr txBox="1"/>
          <p:nvPr/>
        </p:nvSpPr>
        <p:spPr>
          <a:xfrm>
            <a:off x="2966988" y="2274224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6B64B0"/>
                </a:solidFill>
                <a:latin typeface="GOWKZK+ZambakBT"/>
              </a:rPr>
              <a:t>Can they ask questions to the keeper? </a:t>
            </a:r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A6D1400B-6F6A-41D1-24DC-9B257AFCEA23}"/>
              </a:ext>
            </a:extLst>
          </p:cNvPr>
          <p:cNvSpPr/>
          <p:nvPr/>
        </p:nvSpPr>
        <p:spPr>
          <a:xfrm rot="3044417">
            <a:off x="4177365" y="3253340"/>
            <a:ext cx="823761" cy="43996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4A8130D3-7960-8D86-E7BA-F6FC73DA4EFA}"/>
              </a:ext>
            </a:extLst>
          </p:cNvPr>
          <p:cNvSpPr/>
          <p:nvPr/>
        </p:nvSpPr>
        <p:spPr>
          <a:xfrm rot="19041474">
            <a:off x="6514700" y="3253338"/>
            <a:ext cx="823761" cy="43996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6C330B8-8AC8-013A-B4AF-87B7F07098D8}"/>
              </a:ext>
            </a:extLst>
          </p:cNvPr>
          <p:cNvSpPr txBox="1"/>
          <p:nvPr/>
        </p:nvSpPr>
        <p:spPr>
          <a:xfrm>
            <a:off x="2966988" y="262555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>
                <a:latin typeface="GOWKZK+ZambakBT"/>
              </a:rPr>
              <a:t>(Bakıcıya soru sorabilirler mi?)</a:t>
            </a:r>
            <a:endParaRPr lang="en-US" sz="2800" b="1" i="0" u="none" strike="noStrike" baseline="0" dirty="0">
              <a:latin typeface="GOWKZK+ZambakBT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FE9656C-7BAD-DBE0-AF7B-617C26F33B77}"/>
              </a:ext>
            </a:extLst>
          </p:cNvPr>
          <p:cNvSpPr txBox="1"/>
          <p:nvPr/>
        </p:nvSpPr>
        <p:spPr>
          <a:xfrm>
            <a:off x="-1604" y="364494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 err="1">
                <a:solidFill>
                  <a:srgbClr val="00B050"/>
                </a:solidFill>
                <a:latin typeface="GOWKZK+ZambakBT"/>
              </a:rPr>
              <a:t>Yes</a:t>
            </a:r>
            <a:r>
              <a:rPr lang="tr-TR" sz="2800" b="1" i="0" u="none" strike="noStrike" baseline="0" dirty="0">
                <a:solidFill>
                  <a:srgbClr val="00B050"/>
                </a:solidFill>
                <a:latin typeface="GOWKZK+ZambakBT"/>
              </a:rPr>
              <a:t>, </a:t>
            </a:r>
            <a:r>
              <a:rPr lang="tr-TR" sz="2800" b="1" i="0" u="none" strike="noStrike" baseline="0" dirty="0" err="1">
                <a:solidFill>
                  <a:srgbClr val="00B050"/>
                </a:solidFill>
                <a:latin typeface="GOWKZK+ZambakBT"/>
              </a:rPr>
              <a:t>they</a:t>
            </a:r>
            <a:r>
              <a:rPr lang="tr-TR" sz="2800" b="1" i="0" u="none" strike="noStrike" baseline="0" dirty="0">
                <a:solidFill>
                  <a:srgbClr val="00B050"/>
                </a:solidFill>
                <a:latin typeface="GOWKZK+ZambakBT"/>
              </a:rPr>
              <a:t> can.</a:t>
            </a:r>
            <a:endParaRPr lang="en-US" sz="2800" b="1" i="0" u="none" strike="noStrike" baseline="0" dirty="0">
              <a:solidFill>
                <a:srgbClr val="00B050"/>
              </a:solidFill>
              <a:latin typeface="GOWKZK+ZambakBT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64CA28C-5110-6905-5500-C32B62C865F0}"/>
              </a:ext>
            </a:extLst>
          </p:cNvPr>
          <p:cNvSpPr txBox="1"/>
          <p:nvPr/>
        </p:nvSpPr>
        <p:spPr>
          <a:xfrm>
            <a:off x="5386939" y="3709228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>
                <a:solidFill>
                  <a:srgbClr val="FF0000"/>
                </a:solidFill>
                <a:latin typeface="GOWKZK+ZambakBT"/>
              </a:rPr>
              <a:t>No, </a:t>
            </a:r>
            <a:r>
              <a:rPr lang="tr-TR" sz="2800" b="1" i="0" u="none" strike="noStrike" baseline="0" dirty="0" err="1">
                <a:solidFill>
                  <a:srgbClr val="FF0000"/>
                </a:solidFill>
                <a:latin typeface="GOWKZK+ZambakBT"/>
              </a:rPr>
              <a:t>they</a:t>
            </a:r>
            <a:r>
              <a:rPr lang="tr-TR" sz="2800" b="1" i="0" u="none" strike="noStrike" baseline="0" dirty="0">
                <a:solidFill>
                  <a:srgbClr val="FF0000"/>
                </a:solidFill>
                <a:latin typeface="GOWKZK+ZambakBT"/>
              </a:rPr>
              <a:t> </a:t>
            </a:r>
            <a:r>
              <a:rPr lang="tr-TR" sz="2800" b="1" i="0" u="none" strike="noStrike" baseline="0" dirty="0" err="1">
                <a:solidFill>
                  <a:srgbClr val="FF0000"/>
                </a:solidFill>
                <a:latin typeface="GOWKZK+ZambakBT"/>
              </a:rPr>
              <a:t>can’t</a:t>
            </a:r>
            <a:r>
              <a:rPr lang="tr-TR" sz="2800" b="1" i="0" u="none" strike="noStrike" baseline="0" dirty="0">
                <a:solidFill>
                  <a:srgbClr val="FF0000"/>
                </a:solidFill>
                <a:latin typeface="GOWKZK+ZambakBT"/>
              </a:rPr>
              <a:t>.</a:t>
            </a:r>
            <a:endParaRPr lang="en-US" sz="2800" b="1" i="0" u="none" strike="noStrike" baseline="0" dirty="0">
              <a:solidFill>
                <a:srgbClr val="FF0000"/>
              </a:solidFill>
              <a:latin typeface="GOWKZK+ZambakBT"/>
            </a:endParaRP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13566C-70F5-E18C-C788-7D0CED77F7AE}"/>
              </a:ext>
            </a:extLst>
          </p:cNvPr>
          <p:cNvCxnSpPr>
            <a:cxnSpLocks/>
          </p:cNvCxnSpPr>
          <p:nvPr/>
        </p:nvCxnSpPr>
        <p:spPr>
          <a:xfrm>
            <a:off x="5755907" y="3234088"/>
            <a:ext cx="0" cy="3244350"/>
          </a:xfrm>
          <a:prstGeom prst="line">
            <a:avLst/>
          </a:prstGeom>
          <a:ln w="76200">
            <a:solidFill>
              <a:srgbClr val="027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E8AFF78-E493-E986-1A84-1F67CF4EFEBF}"/>
              </a:ext>
            </a:extLst>
          </p:cNvPr>
          <p:cNvSpPr txBox="1"/>
          <p:nvPr/>
        </p:nvSpPr>
        <p:spPr>
          <a:xfrm>
            <a:off x="1689234" y="4340993"/>
            <a:ext cx="3580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50"/>
                </a:solidFill>
              </a:rPr>
              <a:t>No problem: </a:t>
            </a:r>
            <a:r>
              <a:rPr lang="tr-TR" sz="2000" b="1" dirty="0"/>
              <a:t>Sorun değil</a:t>
            </a:r>
            <a:endParaRPr lang="tr-TR" sz="2000" b="1" dirty="0">
              <a:solidFill>
                <a:srgbClr val="00B050"/>
              </a:solidFill>
            </a:endParaRPr>
          </a:p>
          <a:p>
            <a:r>
              <a:rPr lang="tr-TR" sz="2000" b="1" dirty="0">
                <a:solidFill>
                  <a:srgbClr val="00B050"/>
                </a:solidFill>
              </a:rPr>
              <a:t>Of </a:t>
            </a:r>
            <a:r>
              <a:rPr lang="tr-TR" sz="2000" b="1" dirty="0" err="1">
                <a:solidFill>
                  <a:srgbClr val="00B050"/>
                </a:solidFill>
              </a:rPr>
              <a:t>course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2000" b="1" dirty="0"/>
              <a:t>Elbette</a:t>
            </a:r>
          </a:p>
          <a:p>
            <a:r>
              <a:rPr lang="tr-TR" sz="2000" b="1" dirty="0">
                <a:solidFill>
                  <a:srgbClr val="00B050"/>
                </a:solidFill>
              </a:rPr>
              <a:t>Sure: </a:t>
            </a:r>
            <a:r>
              <a:rPr lang="tr-TR" sz="2000" b="1" dirty="0"/>
              <a:t>Tabi ki!</a:t>
            </a:r>
            <a:endParaRPr lang="tr-TR" sz="2000" b="1" dirty="0">
              <a:solidFill>
                <a:srgbClr val="00B050"/>
              </a:solidFill>
            </a:endParaRPr>
          </a:p>
          <a:p>
            <a:r>
              <a:rPr lang="tr-TR" sz="2000" b="1" dirty="0" err="1">
                <a:solidFill>
                  <a:srgbClr val="00B050"/>
                </a:solidFill>
              </a:rPr>
              <a:t>Alright</a:t>
            </a:r>
            <a:r>
              <a:rPr lang="tr-TR" sz="2000" b="1" dirty="0">
                <a:solidFill>
                  <a:srgbClr val="00B050"/>
                </a:solidFill>
              </a:rPr>
              <a:t>: </a:t>
            </a:r>
            <a:r>
              <a:rPr lang="tr-TR" sz="2000" b="1" dirty="0" err="1"/>
              <a:t>Pekâla</a:t>
            </a:r>
            <a:endParaRPr lang="tr-TR" sz="2000" b="1" dirty="0">
              <a:solidFill>
                <a:srgbClr val="00B05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FA4A1B-AF3D-3E92-3D5B-A96D832A7E59}"/>
              </a:ext>
            </a:extLst>
          </p:cNvPr>
          <p:cNvSpPr txBox="1"/>
          <p:nvPr/>
        </p:nvSpPr>
        <p:spPr>
          <a:xfrm>
            <a:off x="6124876" y="4459228"/>
            <a:ext cx="5637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0000"/>
                </a:solidFill>
              </a:rPr>
              <a:t>Sorry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/>
              <a:t>Üzgünüm</a:t>
            </a:r>
            <a:endParaRPr lang="tr-TR" sz="2000" b="1" dirty="0">
              <a:solidFill>
                <a:srgbClr val="00B050"/>
              </a:solidFill>
            </a:endParaRPr>
          </a:p>
          <a:p>
            <a:r>
              <a:rPr lang="tr-TR" sz="2000" b="1" dirty="0">
                <a:solidFill>
                  <a:srgbClr val="FF0000"/>
                </a:solidFill>
              </a:rPr>
              <a:t>Not </a:t>
            </a:r>
            <a:r>
              <a:rPr lang="tr-TR" sz="2000" b="1" dirty="0" err="1">
                <a:solidFill>
                  <a:srgbClr val="FF0000"/>
                </a:solidFill>
              </a:rPr>
              <a:t>now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/>
              <a:t>Şimdi olmaz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That’s</a:t>
            </a:r>
            <a:r>
              <a:rPr lang="tr-TR" sz="2000" b="1" dirty="0">
                <a:solidFill>
                  <a:srgbClr val="FF0000"/>
                </a:solidFill>
              </a:rPr>
              <a:t> not a </a:t>
            </a:r>
            <a:r>
              <a:rPr lang="tr-TR" sz="2000" b="1" dirty="0" err="1">
                <a:solidFill>
                  <a:srgbClr val="FF0000"/>
                </a:solidFill>
              </a:rPr>
              <a:t>good</a:t>
            </a:r>
            <a:r>
              <a:rPr lang="tr-TR" sz="2000" b="1" dirty="0">
                <a:solidFill>
                  <a:srgbClr val="FF0000"/>
                </a:solidFill>
              </a:rPr>
              <a:t> idea: </a:t>
            </a:r>
            <a:r>
              <a:rPr lang="tr-TR" sz="2000" b="1" dirty="0"/>
              <a:t>Bu iyi bir fikir değil</a:t>
            </a:r>
            <a:endParaRPr lang="tr-T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46D5FBA-99E4-5C5F-4A37-87C3EAA652A2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6B64B0"/>
                </a:solidFill>
              </a:rPr>
              <a:t>Present</a:t>
            </a:r>
            <a:r>
              <a:rPr lang="tr-TR" sz="8000" b="1" dirty="0">
                <a:solidFill>
                  <a:srgbClr val="6B64B0"/>
                </a:solidFill>
              </a:rPr>
              <a:t> </a:t>
            </a:r>
            <a:r>
              <a:rPr lang="tr-TR" sz="8000" b="1" dirty="0" err="1">
                <a:solidFill>
                  <a:srgbClr val="6B64B0"/>
                </a:solidFill>
              </a:rPr>
              <a:t>Continuous</a:t>
            </a:r>
            <a:r>
              <a:rPr lang="tr-TR" sz="8000" b="1" dirty="0">
                <a:solidFill>
                  <a:srgbClr val="6B64B0"/>
                </a:solidFill>
              </a:rPr>
              <a:t> Tense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BEFE738-550D-884F-EE16-49031597D964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(Şimdiki Zaman Yapısı)</a:t>
            </a:r>
          </a:p>
        </p:txBody>
      </p:sp>
    </p:spTree>
    <p:extLst>
      <p:ext uri="{BB962C8B-B14F-4D97-AF65-F5344CB8AC3E}">
        <p14:creationId xmlns:p14="http://schemas.microsoft.com/office/powerpoint/2010/main" val="396606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424993-510A-29C8-03B8-B54D6A7D093F}"/>
              </a:ext>
            </a:extLst>
          </p:cNvPr>
          <p:cNvSpPr txBox="1"/>
          <p:nvPr/>
        </p:nvSpPr>
        <p:spPr>
          <a:xfrm>
            <a:off x="2213812" y="279133"/>
            <a:ext cx="791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6B64B0"/>
                </a:solidFill>
              </a:rPr>
              <a:t>Present</a:t>
            </a:r>
            <a:r>
              <a:rPr lang="tr-TR" sz="2800" b="1" dirty="0">
                <a:solidFill>
                  <a:srgbClr val="6B64B0"/>
                </a:solidFill>
              </a:rPr>
              <a:t> </a:t>
            </a:r>
            <a:r>
              <a:rPr lang="tr-TR" sz="2800" b="1" dirty="0" err="1">
                <a:solidFill>
                  <a:srgbClr val="6B64B0"/>
                </a:solidFill>
              </a:rPr>
              <a:t>Continuous</a:t>
            </a:r>
            <a:r>
              <a:rPr lang="tr-TR" sz="2800" b="1" dirty="0">
                <a:solidFill>
                  <a:srgbClr val="6B64B0"/>
                </a:solidFill>
              </a:rPr>
              <a:t> Tense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4D91E84-B8E5-5589-641D-413E409E7AA1}"/>
              </a:ext>
            </a:extLst>
          </p:cNvPr>
          <p:cNvSpPr txBox="1"/>
          <p:nvPr/>
        </p:nvSpPr>
        <p:spPr>
          <a:xfrm>
            <a:off x="2140017" y="725351"/>
            <a:ext cx="791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6B64B0"/>
                </a:solidFill>
              </a:rPr>
              <a:t>(Şimdiki Zaman Yapısı)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7F829B0-37E7-FB84-4F66-6224899115A0}"/>
              </a:ext>
            </a:extLst>
          </p:cNvPr>
          <p:cNvSpPr txBox="1"/>
          <p:nvPr/>
        </p:nvSpPr>
        <p:spPr>
          <a:xfrm>
            <a:off x="125128" y="1706769"/>
            <a:ext cx="1123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Konuşma esnasında yapılmakta olan eylemleri ifade etmek için kullanılır.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F8468D5-C560-11F2-4D4D-87117B0D7183}"/>
              </a:ext>
            </a:extLst>
          </p:cNvPr>
          <p:cNvSpPr/>
          <p:nvPr/>
        </p:nvSpPr>
        <p:spPr>
          <a:xfrm rot="19339881">
            <a:off x="780674" y="2288826"/>
            <a:ext cx="10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C653D67-AA92-1544-BFF4-349B0628A9C3}"/>
              </a:ext>
            </a:extLst>
          </p:cNvPr>
          <p:cNvSpPr txBox="1"/>
          <p:nvPr/>
        </p:nvSpPr>
        <p:spPr>
          <a:xfrm>
            <a:off x="6834604" y="4104792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Puppy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6B64B0"/>
                </a:solidFill>
              </a:rPr>
              <a:t>is</a:t>
            </a:r>
            <a:r>
              <a:rPr lang="tr-TR" sz="2800" b="1" dirty="0"/>
              <a:t> </a:t>
            </a:r>
            <a:r>
              <a:rPr lang="tr-TR" sz="2800" b="1" dirty="0" err="1"/>
              <a:t>runn</a:t>
            </a:r>
            <a:r>
              <a:rPr lang="tr-TR" sz="2800" b="1" dirty="0" err="1">
                <a:solidFill>
                  <a:srgbClr val="6B64B0"/>
                </a:solidFill>
              </a:rPr>
              <a:t>ing</a:t>
            </a:r>
            <a:r>
              <a:rPr lang="tr-TR" sz="2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2FDBCF2-C55E-9CD3-4923-414B74806AF0}"/>
              </a:ext>
            </a:extLst>
          </p:cNvPr>
          <p:cNvSpPr txBox="1"/>
          <p:nvPr/>
        </p:nvSpPr>
        <p:spPr>
          <a:xfrm>
            <a:off x="6834603" y="5398097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It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6B64B0"/>
                </a:solidFill>
              </a:rPr>
              <a:t>is</a:t>
            </a:r>
            <a:r>
              <a:rPr lang="tr-TR" sz="2800" b="1" dirty="0"/>
              <a:t> </a:t>
            </a:r>
            <a:r>
              <a:rPr lang="tr-TR" sz="2800" b="1" dirty="0" err="1"/>
              <a:t>runn</a:t>
            </a:r>
            <a:r>
              <a:rPr lang="tr-TR" sz="2800" b="1" dirty="0" err="1">
                <a:solidFill>
                  <a:srgbClr val="6B64B0"/>
                </a:solidFill>
              </a:rPr>
              <a:t>ing</a:t>
            </a:r>
            <a:r>
              <a:rPr lang="tr-TR" sz="28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F4471B6-7A7E-2813-E4E7-F5A27D13C321}"/>
              </a:ext>
            </a:extLst>
          </p:cNvPr>
          <p:cNvSpPr txBox="1"/>
          <p:nvPr/>
        </p:nvSpPr>
        <p:spPr>
          <a:xfrm>
            <a:off x="7063451" y="4533718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(Köpek yavrusu koşuyor.)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4445E7F-3D4D-18BE-59A8-94E443002838}"/>
              </a:ext>
            </a:extLst>
          </p:cNvPr>
          <p:cNvSpPr txBox="1"/>
          <p:nvPr/>
        </p:nvSpPr>
        <p:spPr>
          <a:xfrm>
            <a:off x="7209985" y="5862366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(O koşuyor.)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921F5FE-D037-788B-C229-E2DDFD963D8D}"/>
              </a:ext>
            </a:extLst>
          </p:cNvPr>
          <p:cNvSpPr txBox="1"/>
          <p:nvPr/>
        </p:nvSpPr>
        <p:spPr>
          <a:xfrm>
            <a:off x="6605756" y="2735539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What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6B64B0"/>
                </a:solidFill>
              </a:rPr>
              <a:t>is</a:t>
            </a:r>
            <a:r>
              <a:rPr lang="tr-TR" sz="2800" b="1" dirty="0"/>
              <a:t> it </a:t>
            </a:r>
            <a:r>
              <a:rPr lang="tr-TR" sz="2800" b="1" dirty="0" err="1"/>
              <a:t>do</a:t>
            </a:r>
            <a:r>
              <a:rPr lang="tr-TR" sz="2800" b="1" dirty="0" err="1">
                <a:solidFill>
                  <a:srgbClr val="6B64B0"/>
                </a:solidFill>
              </a:rPr>
              <a:t>ing</a:t>
            </a:r>
            <a:r>
              <a:rPr lang="tr-TR" sz="2800" b="1" dirty="0"/>
              <a:t>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99D0ECB-8861-3D70-61C4-8EABEDC7D7D9}"/>
              </a:ext>
            </a:extLst>
          </p:cNvPr>
          <p:cNvSpPr txBox="1"/>
          <p:nvPr/>
        </p:nvSpPr>
        <p:spPr>
          <a:xfrm>
            <a:off x="6834603" y="3164465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(O ne yapıyor?)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68E531B-C80B-2BAD-090B-9FB63907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82" y="2995767"/>
            <a:ext cx="3863387" cy="25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92B7BC4-44A1-3DE9-F655-832E3F8DE5EC}"/>
              </a:ext>
            </a:extLst>
          </p:cNvPr>
          <p:cNvSpPr/>
          <p:nvPr/>
        </p:nvSpPr>
        <p:spPr>
          <a:xfrm>
            <a:off x="2333445" y="668635"/>
            <a:ext cx="7433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FE451FE-29B7-1FF7-226B-1739B6787A47}"/>
              </a:ext>
            </a:extLst>
          </p:cNvPr>
          <p:cNvSpPr/>
          <p:nvPr/>
        </p:nvSpPr>
        <p:spPr>
          <a:xfrm>
            <a:off x="1517647" y="1925935"/>
            <a:ext cx="23749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</a:t>
            </a:r>
          </a:p>
          <a:p>
            <a:pPr algn="ctr"/>
            <a:r>
              <a:rPr lang="tr-TR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She</a:t>
            </a:r>
            <a:endParaRPr lang="tr-TR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B64B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tr-T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It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B64B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973AF6D-46AB-B230-052D-4B07CEECD2FF}"/>
              </a:ext>
            </a:extLst>
          </p:cNvPr>
          <p:cNvSpPr/>
          <p:nvPr/>
        </p:nvSpPr>
        <p:spPr>
          <a:xfrm>
            <a:off x="1517647" y="4275435"/>
            <a:ext cx="23749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</a:t>
            </a:r>
            <a:endParaRPr lang="tr-TR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B64B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tr-T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B64B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tr-TR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They</a:t>
            </a:r>
            <a:endParaRPr lang="tr-T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B64B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701822DD-B81E-FB5F-80D7-B743DA43DAD2}"/>
              </a:ext>
            </a:extLst>
          </p:cNvPr>
          <p:cNvSpPr/>
          <p:nvPr/>
        </p:nvSpPr>
        <p:spPr>
          <a:xfrm>
            <a:off x="3504842" y="996950"/>
            <a:ext cx="838200" cy="361950"/>
          </a:xfrm>
          <a:prstGeom prst="rightArrow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Ayraç 5">
            <a:extLst>
              <a:ext uri="{FF2B5EF4-FFF2-40B4-BE49-F238E27FC236}">
                <a16:creationId xmlns:a16="http://schemas.microsoft.com/office/drawing/2014/main" id="{670EA053-9649-BDC7-FD5D-9809863ED44F}"/>
              </a:ext>
            </a:extLst>
          </p:cNvPr>
          <p:cNvSpPr/>
          <p:nvPr/>
        </p:nvSpPr>
        <p:spPr>
          <a:xfrm>
            <a:off x="3606800" y="2108200"/>
            <a:ext cx="990600" cy="190329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Ayraç 6">
            <a:extLst>
              <a:ext uri="{FF2B5EF4-FFF2-40B4-BE49-F238E27FC236}">
                <a16:creationId xmlns:a16="http://schemas.microsoft.com/office/drawing/2014/main" id="{B2A90091-6058-ED54-A017-347E1E65DE0E}"/>
              </a:ext>
            </a:extLst>
          </p:cNvPr>
          <p:cNvSpPr/>
          <p:nvPr/>
        </p:nvSpPr>
        <p:spPr>
          <a:xfrm>
            <a:off x="3606800" y="4427835"/>
            <a:ext cx="990600" cy="190329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AC5D138-6074-51EE-4FEE-D6A21D90D4E2}"/>
              </a:ext>
            </a:extLst>
          </p:cNvPr>
          <p:cNvSpPr txBox="1"/>
          <p:nvPr/>
        </p:nvSpPr>
        <p:spPr>
          <a:xfrm>
            <a:off x="4597400" y="837912"/>
            <a:ext cx="461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1B55D01-CA56-DD05-0324-0B97851461AF}"/>
              </a:ext>
            </a:extLst>
          </p:cNvPr>
          <p:cNvSpPr txBox="1"/>
          <p:nvPr/>
        </p:nvSpPr>
        <p:spPr>
          <a:xfrm>
            <a:off x="4775200" y="2695376"/>
            <a:ext cx="461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is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125E00E-6569-614B-8A81-706B73D93A6B}"/>
              </a:ext>
            </a:extLst>
          </p:cNvPr>
          <p:cNvSpPr txBox="1"/>
          <p:nvPr/>
        </p:nvSpPr>
        <p:spPr>
          <a:xfrm>
            <a:off x="4775199" y="5044876"/>
            <a:ext cx="461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are</a:t>
            </a:r>
            <a:endParaRPr lang="tr-TR" sz="3200" b="1" dirty="0"/>
          </a:p>
        </p:txBody>
      </p:sp>
      <p:sp>
        <p:nvSpPr>
          <p:cNvPr id="11" name="Artı İşareti 10">
            <a:extLst>
              <a:ext uri="{FF2B5EF4-FFF2-40B4-BE49-F238E27FC236}">
                <a16:creationId xmlns:a16="http://schemas.microsoft.com/office/drawing/2014/main" id="{C10FFAEB-925C-3C2C-DCF3-77277AC48FA8}"/>
              </a:ext>
            </a:extLst>
          </p:cNvPr>
          <p:cNvSpPr/>
          <p:nvPr/>
        </p:nvSpPr>
        <p:spPr>
          <a:xfrm>
            <a:off x="5907506" y="2821031"/>
            <a:ext cx="990600" cy="825500"/>
          </a:xfrm>
          <a:prstGeom prst="mathPlus">
            <a:avLst/>
          </a:prstGeom>
          <a:solidFill>
            <a:srgbClr val="BEB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239E59A-1A70-42BA-9817-367025AA91FE}"/>
              </a:ext>
            </a:extLst>
          </p:cNvPr>
          <p:cNvSpPr txBox="1"/>
          <p:nvPr/>
        </p:nvSpPr>
        <p:spPr>
          <a:xfrm>
            <a:off x="7259053" y="2954975"/>
            <a:ext cx="461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(Fiil) </a:t>
            </a:r>
            <a:r>
              <a:rPr lang="tr-TR" sz="3200" b="1" dirty="0">
                <a:solidFill>
                  <a:srgbClr val="6B64B0"/>
                </a:solidFill>
              </a:rPr>
              <a:t>+</a:t>
            </a:r>
            <a:r>
              <a:rPr lang="tr-TR" sz="3200" b="1" dirty="0" err="1">
                <a:solidFill>
                  <a:srgbClr val="6B64B0"/>
                </a:solidFill>
              </a:rPr>
              <a:t>ing</a:t>
            </a:r>
            <a:endParaRPr lang="tr-TR" sz="3200" b="1" dirty="0">
              <a:solidFill>
                <a:srgbClr val="6B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6E46DD3-24CE-B0EF-9872-5133826ADAB1}"/>
              </a:ext>
            </a:extLst>
          </p:cNvPr>
          <p:cNvSpPr/>
          <p:nvPr/>
        </p:nvSpPr>
        <p:spPr>
          <a:xfrm rot="19339881">
            <a:off x="1135205" y="1518805"/>
            <a:ext cx="10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B64B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D89DA8F-2381-EF50-DDDC-ED5221DEF2ED}"/>
              </a:ext>
            </a:extLst>
          </p:cNvPr>
          <p:cNvSpPr txBox="1"/>
          <p:nvPr/>
        </p:nvSpPr>
        <p:spPr>
          <a:xfrm>
            <a:off x="7176435" y="2889596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Parrots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6B64B0"/>
                </a:solidFill>
              </a:rPr>
              <a:t>are</a:t>
            </a:r>
            <a:r>
              <a:rPr lang="tr-TR" sz="2800" b="1" dirty="0"/>
              <a:t> </a:t>
            </a:r>
            <a:r>
              <a:rPr lang="tr-TR" sz="2800" b="1" dirty="0" err="1"/>
              <a:t>fly</a:t>
            </a:r>
            <a:r>
              <a:rPr lang="tr-TR" sz="2800" b="1" dirty="0" err="1">
                <a:solidFill>
                  <a:srgbClr val="6B64B0"/>
                </a:solidFill>
              </a:rPr>
              <a:t>ing</a:t>
            </a:r>
            <a:r>
              <a:rPr lang="tr-TR" sz="28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C240A04-1CFE-51AC-F7E7-7957F0708FB2}"/>
              </a:ext>
            </a:extLst>
          </p:cNvPr>
          <p:cNvSpPr txBox="1"/>
          <p:nvPr/>
        </p:nvSpPr>
        <p:spPr>
          <a:xfrm>
            <a:off x="7176434" y="4182901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They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6B64B0"/>
                </a:solidFill>
              </a:rPr>
              <a:t>are</a:t>
            </a:r>
            <a:r>
              <a:rPr lang="tr-TR" sz="2800" b="1" dirty="0"/>
              <a:t> </a:t>
            </a:r>
            <a:r>
              <a:rPr lang="tr-TR" sz="2800" b="1" dirty="0" err="1"/>
              <a:t>fly</a:t>
            </a:r>
            <a:r>
              <a:rPr lang="tr-TR" sz="2800" b="1" dirty="0" err="1">
                <a:solidFill>
                  <a:srgbClr val="6B64B0"/>
                </a:solidFill>
              </a:rPr>
              <a:t>ing</a:t>
            </a:r>
            <a:r>
              <a:rPr lang="tr-TR" sz="2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FFE1D95-8059-2DD4-9D5C-C92B2CC17CEE}"/>
              </a:ext>
            </a:extLst>
          </p:cNvPr>
          <p:cNvSpPr txBox="1"/>
          <p:nvPr/>
        </p:nvSpPr>
        <p:spPr>
          <a:xfrm>
            <a:off x="7405282" y="3318522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(Papağanlar uçuyor.)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B69ECAB-07B9-7FCB-42AA-68114394975D}"/>
              </a:ext>
            </a:extLst>
          </p:cNvPr>
          <p:cNvSpPr txBox="1"/>
          <p:nvPr/>
        </p:nvSpPr>
        <p:spPr>
          <a:xfrm>
            <a:off x="7551816" y="4647170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(Onlar uçuyor.)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0945F89-2DEE-8A8F-F42D-3543CD14F0A1}"/>
              </a:ext>
            </a:extLst>
          </p:cNvPr>
          <p:cNvSpPr txBox="1"/>
          <p:nvPr/>
        </p:nvSpPr>
        <p:spPr>
          <a:xfrm>
            <a:off x="7176434" y="1800912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What</a:t>
            </a:r>
            <a:r>
              <a:rPr lang="tr-TR" sz="2800" b="1" dirty="0"/>
              <a:t> </a:t>
            </a:r>
            <a:r>
              <a:rPr lang="tr-TR" sz="2800" b="1" dirty="0" err="1">
                <a:solidFill>
                  <a:srgbClr val="6B64B0"/>
                </a:solidFill>
              </a:rPr>
              <a:t>are</a:t>
            </a:r>
            <a:r>
              <a:rPr lang="tr-TR" sz="2800" b="1" dirty="0"/>
              <a:t> they </a:t>
            </a:r>
            <a:r>
              <a:rPr lang="tr-TR" sz="2800" b="1" dirty="0" err="1"/>
              <a:t>do</a:t>
            </a:r>
            <a:r>
              <a:rPr lang="tr-TR" sz="2800" b="1" dirty="0" err="1">
                <a:solidFill>
                  <a:srgbClr val="6B64B0"/>
                </a:solidFill>
              </a:rPr>
              <a:t>ing</a:t>
            </a:r>
            <a:r>
              <a:rPr lang="tr-TR" sz="2800" b="1" dirty="0"/>
              <a:t>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7547621-D356-0E6D-2902-850C9F5A44A9}"/>
              </a:ext>
            </a:extLst>
          </p:cNvPr>
          <p:cNvSpPr txBox="1"/>
          <p:nvPr/>
        </p:nvSpPr>
        <p:spPr>
          <a:xfrm>
            <a:off x="7405281" y="2229838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(Onlar ne yapıyor?)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F8921DD-493E-FA72-CE0B-C23DB06C82B9}"/>
              </a:ext>
            </a:extLst>
          </p:cNvPr>
          <p:cNvSpPr txBox="1"/>
          <p:nvPr/>
        </p:nvSpPr>
        <p:spPr>
          <a:xfrm>
            <a:off x="1898164" y="4647169"/>
            <a:ext cx="421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err="1">
                <a:solidFill>
                  <a:srgbClr val="908AC4"/>
                </a:solidFill>
              </a:rPr>
              <a:t>Fly</a:t>
            </a:r>
            <a:r>
              <a:rPr lang="tr-TR" sz="2400" b="1" i="1" dirty="0">
                <a:solidFill>
                  <a:srgbClr val="908AC4"/>
                </a:solidFill>
              </a:rPr>
              <a:t>: </a:t>
            </a:r>
            <a:r>
              <a:rPr lang="tr-TR" sz="2400" b="1" i="1" dirty="0"/>
              <a:t>Uç(</a:t>
            </a:r>
            <a:r>
              <a:rPr lang="tr-TR" sz="2400" b="1" i="1" dirty="0" err="1"/>
              <a:t>mak</a:t>
            </a:r>
            <a:r>
              <a:rPr lang="tr-TR" sz="2400" b="1" i="1" dirty="0"/>
              <a:t>)</a:t>
            </a:r>
            <a:endParaRPr lang="tr-TR" sz="2400" i="1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A8F136A-08CA-A79C-030B-1DD11319E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64" y="2253606"/>
            <a:ext cx="4197836" cy="23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D30849A-5940-F721-73C1-54EB94F1D4E7}"/>
              </a:ext>
            </a:extLst>
          </p:cNvPr>
          <p:cNvSpPr/>
          <p:nvPr/>
        </p:nvSpPr>
        <p:spPr>
          <a:xfrm rot="19339881">
            <a:off x="314389" y="1353888"/>
            <a:ext cx="10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08AC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08AC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2FCEB53-4A4D-78EE-EC8D-B63BD217F594}"/>
              </a:ext>
            </a:extLst>
          </p:cNvPr>
          <p:cNvSpPr txBox="1"/>
          <p:nvPr/>
        </p:nvSpPr>
        <p:spPr>
          <a:xfrm>
            <a:off x="6574050" y="3237317"/>
            <a:ext cx="528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Dog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908AC4"/>
                </a:solidFill>
              </a:rPr>
              <a:t>is</a:t>
            </a:r>
            <a:r>
              <a:rPr lang="tr-TR" sz="2800" b="1" dirty="0"/>
              <a:t> </a:t>
            </a:r>
            <a:r>
              <a:rPr lang="tr-TR" sz="2800" b="1" dirty="0" err="1"/>
              <a:t>runn</a:t>
            </a:r>
            <a:r>
              <a:rPr lang="tr-TR" sz="2800" b="1" dirty="0" err="1">
                <a:solidFill>
                  <a:srgbClr val="908AC4"/>
                </a:solidFill>
              </a:rPr>
              <a:t>ing</a:t>
            </a:r>
            <a:r>
              <a:rPr lang="tr-TR" sz="2800" b="1" dirty="0">
                <a:solidFill>
                  <a:srgbClr val="03A8E8"/>
                </a:solidFill>
              </a:rPr>
              <a:t> </a:t>
            </a:r>
            <a:r>
              <a:rPr lang="tr-TR" sz="2800" b="1" dirty="0" err="1"/>
              <a:t>behind</a:t>
            </a:r>
            <a:r>
              <a:rPr lang="tr-TR" sz="2800" b="1" dirty="0"/>
              <a:t> </a:t>
            </a:r>
            <a:r>
              <a:rPr lang="tr-TR" sz="2800" b="1" dirty="0" err="1"/>
              <a:t>its</a:t>
            </a:r>
            <a:r>
              <a:rPr lang="tr-TR" sz="2800" b="1" dirty="0"/>
              <a:t> </a:t>
            </a:r>
            <a:r>
              <a:rPr lang="tr-TR" sz="2800" b="1" dirty="0" err="1"/>
              <a:t>tail</a:t>
            </a:r>
            <a:r>
              <a:rPr lang="tr-TR" sz="2800" b="1" dirty="0"/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9F660D-C6BE-1440-3406-B6F13AB7682B}"/>
              </a:ext>
            </a:extLst>
          </p:cNvPr>
          <p:cNvSpPr txBox="1"/>
          <p:nvPr/>
        </p:nvSpPr>
        <p:spPr>
          <a:xfrm>
            <a:off x="6586355" y="4572518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It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908AC4"/>
                </a:solidFill>
              </a:rPr>
              <a:t>is</a:t>
            </a:r>
            <a:r>
              <a:rPr lang="tr-TR" sz="2800" b="1" dirty="0"/>
              <a:t> </a:t>
            </a:r>
            <a:r>
              <a:rPr lang="tr-TR" sz="2800" b="1" dirty="0" err="1"/>
              <a:t>runn</a:t>
            </a:r>
            <a:r>
              <a:rPr lang="tr-TR" sz="2800" b="1" dirty="0" err="1">
                <a:solidFill>
                  <a:srgbClr val="908AC4"/>
                </a:solidFill>
              </a:rPr>
              <a:t>ing</a:t>
            </a:r>
            <a:r>
              <a:rPr lang="tr-TR" sz="2800" b="1" dirty="0">
                <a:solidFill>
                  <a:srgbClr val="03A8E8"/>
                </a:solidFill>
              </a:rPr>
              <a:t> </a:t>
            </a:r>
            <a:r>
              <a:rPr lang="tr-TR" sz="2800" b="1" dirty="0" err="1"/>
              <a:t>behind</a:t>
            </a:r>
            <a:r>
              <a:rPr lang="tr-TR" sz="2800" b="1" dirty="0"/>
              <a:t> </a:t>
            </a:r>
            <a:r>
              <a:rPr lang="tr-TR" sz="2800" b="1" dirty="0" err="1"/>
              <a:t>its</a:t>
            </a:r>
            <a:r>
              <a:rPr lang="tr-TR" sz="2800" b="1" dirty="0"/>
              <a:t> </a:t>
            </a:r>
            <a:r>
              <a:rPr lang="tr-TR" sz="2800" b="1" dirty="0" err="1"/>
              <a:t>tail</a:t>
            </a:r>
            <a:r>
              <a:rPr lang="tr-TR" sz="28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5512ADF-B8CF-F8AD-6187-DCB66E3DE051}"/>
              </a:ext>
            </a:extLst>
          </p:cNvPr>
          <p:cNvSpPr txBox="1"/>
          <p:nvPr/>
        </p:nvSpPr>
        <p:spPr>
          <a:xfrm>
            <a:off x="6653469" y="3680838"/>
            <a:ext cx="51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908AC4"/>
                </a:solidFill>
              </a:rPr>
              <a:t>(Köpek kuyruğunun peşinden koşuyor.)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3569F07-21A5-B44B-8183-E3614CC9C5CB}"/>
              </a:ext>
            </a:extLst>
          </p:cNvPr>
          <p:cNvSpPr txBox="1"/>
          <p:nvPr/>
        </p:nvSpPr>
        <p:spPr>
          <a:xfrm>
            <a:off x="6574050" y="4998676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908AC4"/>
                </a:solidFill>
              </a:rPr>
              <a:t>(O kuyruğunun peşinden koşuyor.)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FB959A3-B47C-33EB-BB4C-B65421C7AAB4}"/>
              </a:ext>
            </a:extLst>
          </p:cNvPr>
          <p:cNvSpPr txBox="1"/>
          <p:nvPr/>
        </p:nvSpPr>
        <p:spPr>
          <a:xfrm>
            <a:off x="6740510" y="1955893"/>
            <a:ext cx="461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What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908AC4"/>
                </a:solidFill>
              </a:rPr>
              <a:t>is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dog</a:t>
            </a:r>
            <a:r>
              <a:rPr lang="tr-TR" sz="2800" b="1" dirty="0"/>
              <a:t> </a:t>
            </a:r>
            <a:r>
              <a:rPr lang="tr-TR" sz="2800" b="1" dirty="0" err="1"/>
              <a:t>do</a:t>
            </a:r>
            <a:r>
              <a:rPr lang="tr-TR" sz="2800" b="1" dirty="0" err="1">
                <a:solidFill>
                  <a:srgbClr val="908AC4"/>
                </a:solidFill>
              </a:rPr>
              <a:t>ing</a:t>
            </a:r>
            <a:r>
              <a:rPr lang="tr-TR" sz="2800" b="1" dirty="0"/>
              <a:t>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EFDD7D7-BEBF-1CE0-9213-0C8E7AE8F947}"/>
              </a:ext>
            </a:extLst>
          </p:cNvPr>
          <p:cNvSpPr txBox="1"/>
          <p:nvPr/>
        </p:nvSpPr>
        <p:spPr>
          <a:xfrm>
            <a:off x="6969357" y="2384819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908AC4"/>
                </a:solidFill>
              </a:rPr>
              <a:t>(Köpek ne yapıyor?)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C79B241-23A3-CCDE-4971-E5D1209A2B2E}"/>
              </a:ext>
            </a:extLst>
          </p:cNvPr>
          <p:cNvSpPr txBox="1"/>
          <p:nvPr/>
        </p:nvSpPr>
        <p:spPr>
          <a:xfrm>
            <a:off x="1514361" y="4167679"/>
            <a:ext cx="444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solidFill>
                  <a:srgbClr val="908AC4"/>
                </a:solidFill>
              </a:rPr>
              <a:t>Run </a:t>
            </a:r>
            <a:r>
              <a:rPr lang="tr-TR" sz="2400" b="1" i="1" dirty="0" err="1">
                <a:solidFill>
                  <a:srgbClr val="908AC4"/>
                </a:solidFill>
              </a:rPr>
              <a:t>behind</a:t>
            </a:r>
            <a:r>
              <a:rPr lang="tr-TR" sz="2400" b="1" i="1" dirty="0">
                <a:solidFill>
                  <a:srgbClr val="908AC4"/>
                </a:solidFill>
              </a:rPr>
              <a:t> </a:t>
            </a:r>
            <a:r>
              <a:rPr lang="tr-TR" sz="2400" b="1" i="1" dirty="0" err="1">
                <a:solidFill>
                  <a:srgbClr val="908AC4"/>
                </a:solidFill>
              </a:rPr>
              <a:t>its</a:t>
            </a:r>
            <a:r>
              <a:rPr lang="tr-TR" sz="2400" b="1" i="1" dirty="0">
                <a:solidFill>
                  <a:srgbClr val="908AC4"/>
                </a:solidFill>
              </a:rPr>
              <a:t> </a:t>
            </a:r>
            <a:r>
              <a:rPr lang="tr-TR" sz="2400" b="1" i="1" dirty="0" err="1">
                <a:solidFill>
                  <a:srgbClr val="908AC4"/>
                </a:solidFill>
              </a:rPr>
              <a:t>tail</a:t>
            </a:r>
            <a:r>
              <a:rPr lang="tr-TR" sz="2400" b="1" i="1" dirty="0">
                <a:solidFill>
                  <a:srgbClr val="908AC4"/>
                </a:solidFill>
              </a:rPr>
              <a:t>: </a:t>
            </a:r>
          </a:p>
          <a:p>
            <a:r>
              <a:rPr lang="tr-TR" sz="2400" b="1" i="1" dirty="0"/>
              <a:t>Kuyruğunun peşinden koş(</a:t>
            </a:r>
            <a:r>
              <a:rPr lang="tr-TR" sz="2400" b="1" i="1" dirty="0" err="1"/>
              <a:t>mak</a:t>
            </a:r>
            <a:r>
              <a:rPr lang="tr-TR" sz="2400" b="1" i="1" dirty="0"/>
              <a:t>)</a:t>
            </a:r>
            <a:endParaRPr lang="tr-TR" sz="2400" i="1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3581629-D0CF-D5A2-3A98-D59FA4412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61" y="1815553"/>
            <a:ext cx="4179073" cy="23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CE01751-7E30-4B00-8A46-1A0D08731D11}"/>
              </a:ext>
            </a:extLst>
          </p:cNvPr>
          <p:cNvSpPr txBox="1"/>
          <p:nvPr/>
        </p:nvSpPr>
        <p:spPr>
          <a:xfrm>
            <a:off x="6213477" y="2252939"/>
            <a:ext cx="528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What</a:t>
            </a:r>
            <a:r>
              <a:rPr lang="tr-TR" sz="4000" b="1" dirty="0"/>
              <a:t> </a:t>
            </a:r>
            <a:r>
              <a:rPr lang="tr-TR" sz="4000" b="1" dirty="0">
                <a:solidFill>
                  <a:srgbClr val="908AC4"/>
                </a:solidFill>
              </a:rPr>
              <a:t>is</a:t>
            </a:r>
            <a:r>
              <a:rPr lang="tr-TR" sz="4000" b="1" dirty="0"/>
              <a:t> </a:t>
            </a:r>
            <a:r>
              <a:rPr lang="tr-TR" sz="4000" b="1" dirty="0" err="1"/>
              <a:t>the</a:t>
            </a:r>
            <a:r>
              <a:rPr lang="tr-TR" sz="4000" b="1" dirty="0"/>
              <a:t> </a:t>
            </a:r>
            <a:r>
              <a:rPr lang="tr-TR" sz="4000" b="1" dirty="0" err="1"/>
              <a:t>dog</a:t>
            </a:r>
            <a:r>
              <a:rPr lang="tr-TR" sz="4000" b="1" dirty="0"/>
              <a:t> </a:t>
            </a:r>
            <a:r>
              <a:rPr lang="tr-TR" sz="4000" b="1" dirty="0" err="1"/>
              <a:t>do</a:t>
            </a:r>
            <a:r>
              <a:rPr lang="tr-TR" sz="4000" b="1" dirty="0" err="1">
                <a:solidFill>
                  <a:srgbClr val="908AC4"/>
                </a:solidFill>
              </a:rPr>
              <a:t>ing</a:t>
            </a:r>
            <a:r>
              <a:rPr lang="tr-TR" sz="4000" b="1" dirty="0"/>
              <a:t>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8C50CC8-98CF-9807-F56D-25D84517020E}"/>
              </a:ext>
            </a:extLst>
          </p:cNvPr>
          <p:cNvSpPr txBox="1"/>
          <p:nvPr/>
        </p:nvSpPr>
        <p:spPr>
          <a:xfrm>
            <a:off x="6213476" y="3764239"/>
            <a:ext cx="528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The</a:t>
            </a:r>
            <a:r>
              <a:rPr lang="tr-TR" sz="4000" b="1" dirty="0"/>
              <a:t> </a:t>
            </a:r>
            <a:r>
              <a:rPr lang="tr-TR" sz="4000" b="1" dirty="0" err="1"/>
              <a:t>dog</a:t>
            </a:r>
            <a:r>
              <a:rPr lang="tr-TR" sz="4000" b="1" dirty="0"/>
              <a:t> </a:t>
            </a:r>
            <a:r>
              <a:rPr lang="tr-TR" sz="4000" b="1" dirty="0">
                <a:solidFill>
                  <a:srgbClr val="908AC4"/>
                </a:solidFill>
              </a:rPr>
              <a:t>is</a:t>
            </a:r>
            <a:r>
              <a:rPr lang="tr-TR" sz="4000" b="1" dirty="0"/>
              <a:t> </a:t>
            </a:r>
            <a:r>
              <a:rPr lang="tr-TR" sz="4000" b="1" dirty="0" err="1"/>
              <a:t>bark</a:t>
            </a:r>
            <a:r>
              <a:rPr lang="tr-TR" sz="4000" b="1" dirty="0" err="1">
                <a:solidFill>
                  <a:srgbClr val="908AC4"/>
                </a:solidFill>
              </a:rPr>
              <a:t>ing</a:t>
            </a:r>
            <a:endParaRPr lang="tr-TR" sz="4000" b="1" dirty="0">
              <a:solidFill>
                <a:srgbClr val="908AC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D3505D3-4621-E207-922E-B3493EAFFFB1}"/>
              </a:ext>
            </a:extLst>
          </p:cNvPr>
          <p:cNvSpPr txBox="1"/>
          <p:nvPr/>
        </p:nvSpPr>
        <p:spPr>
          <a:xfrm>
            <a:off x="6898192" y="2777757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908AC4"/>
                </a:solidFill>
              </a:rPr>
              <a:t>(Köpek ne yapıyor?)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3801F20-AA5F-7BA9-3EF1-4FA1625B7AA7}"/>
              </a:ext>
            </a:extLst>
          </p:cNvPr>
          <p:cNvSpPr txBox="1"/>
          <p:nvPr/>
        </p:nvSpPr>
        <p:spPr>
          <a:xfrm>
            <a:off x="6898192" y="4375873"/>
            <a:ext cx="51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908AC4"/>
                </a:solidFill>
              </a:rPr>
              <a:t>(Köpek havlıyor.)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F29B006-9FBC-C099-3E61-0E9FD4376ECA}"/>
              </a:ext>
            </a:extLst>
          </p:cNvPr>
          <p:cNvSpPr txBox="1"/>
          <p:nvPr/>
        </p:nvSpPr>
        <p:spPr>
          <a:xfrm>
            <a:off x="863600" y="4748212"/>
            <a:ext cx="49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rgbClr val="908AC4"/>
                </a:solidFill>
              </a:rPr>
              <a:t>Bark: </a:t>
            </a:r>
            <a:r>
              <a:rPr lang="tr-TR" sz="2800" b="1" i="1" dirty="0"/>
              <a:t>Havla(</a:t>
            </a:r>
            <a:r>
              <a:rPr lang="tr-TR" sz="2800" b="1" i="1" dirty="0" err="1"/>
              <a:t>mak</a:t>
            </a:r>
            <a:r>
              <a:rPr lang="tr-TR" sz="2800" b="1" i="1" dirty="0"/>
              <a:t>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139CAE6-81C9-B8B9-13B4-F40AC9D1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308150"/>
            <a:ext cx="4200106" cy="24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BFFFF6E-3320-BAD5-F67D-ECE4791285C0}"/>
              </a:ext>
            </a:extLst>
          </p:cNvPr>
          <p:cNvSpPr/>
          <p:nvPr/>
        </p:nvSpPr>
        <p:spPr>
          <a:xfrm>
            <a:off x="21175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Bee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ED6D890-80CC-65B7-87D6-409128849C6D}"/>
              </a:ext>
            </a:extLst>
          </p:cNvPr>
          <p:cNvSpPr/>
          <p:nvPr/>
        </p:nvSpPr>
        <p:spPr>
          <a:xfrm>
            <a:off x="21175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Arı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1F29EC4-1D1F-09B7-35C7-5398EC0FB963}"/>
              </a:ext>
            </a:extLst>
          </p:cNvPr>
          <p:cNvSpPr/>
          <p:nvPr/>
        </p:nvSpPr>
        <p:spPr>
          <a:xfrm>
            <a:off x="4300889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Bird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92ADC9C-B55A-CA1B-9C87-C9B7D7D6CD0C}"/>
              </a:ext>
            </a:extLst>
          </p:cNvPr>
          <p:cNvSpPr/>
          <p:nvPr/>
        </p:nvSpPr>
        <p:spPr>
          <a:xfrm>
            <a:off x="4300889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Kuş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E0C94F0-A0D2-ABB1-9A5B-439B903B5E21}"/>
              </a:ext>
            </a:extLst>
          </p:cNvPr>
          <p:cNvSpPr/>
          <p:nvPr/>
        </p:nvSpPr>
        <p:spPr>
          <a:xfrm>
            <a:off x="825526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Cat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43400AD-6428-FFEF-8938-4D258CD5924E}"/>
              </a:ext>
            </a:extLst>
          </p:cNvPr>
          <p:cNvSpPr/>
          <p:nvPr/>
        </p:nvSpPr>
        <p:spPr>
          <a:xfrm>
            <a:off x="825526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Kedi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1AE2C84-EA33-54B2-575A-E692FD58167F}"/>
              </a:ext>
            </a:extLst>
          </p:cNvPr>
          <p:cNvSpPr/>
          <p:nvPr/>
        </p:nvSpPr>
        <p:spPr>
          <a:xfrm>
            <a:off x="21175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Chicken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91B7FB3-CED9-7B90-14AC-978856C16438}"/>
              </a:ext>
            </a:extLst>
          </p:cNvPr>
          <p:cNvSpPr/>
          <p:nvPr/>
        </p:nvSpPr>
        <p:spPr>
          <a:xfrm>
            <a:off x="21175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Tavuk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1B230E5-1A34-949E-4658-EA6433579D77}"/>
              </a:ext>
            </a:extLst>
          </p:cNvPr>
          <p:cNvSpPr/>
          <p:nvPr/>
        </p:nvSpPr>
        <p:spPr>
          <a:xfrm>
            <a:off x="4300889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Cow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BBFD298-7061-0C97-63B3-A0F47D92C850}"/>
              </a:ext>
            </a:extLst>
          </p:cNvPr>
          <p:cNvSpPr/>
          <p:nvPr/>
        </p:nvSpPr>
        <p:spPr>
          <a:xfrm>
            <a:off x="4300889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İnek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0AF2081-6087-2DEE-CB6F-F0AB047064ED}"/>
              </a:ext>
            </a:extLst>
          </p:cNvPr>
          <p:cNvSpPr/>
          <p:nvPr/>
        </p:nvSpPr>
        <p:spPr>
          <a:xfrm>
            <a:off x="825526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Crocodile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A59DA58-1754-1253-FC8F-55224AAC59F8}"/>
              </a:ext>
            </a:extLst>
          </p:cNvPr>
          <p:cNvSpPr/>
          <p:nvPr/>
        </p:nvSpPr>
        <p:spPr>
          <a:xfrm>
            <a:off x="825526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Timsah</a:t>
            </a:r>
          </a:p>
        </p:txBody>
      </p:sp>
    </p:spTree>
    <p:extLst>
      <p:ext uri="{BB962C8B-B14F-4D97-AF65-F5344CB8AC3E}">
        <p14:creationId xmlns:p14="http://schemas.microsoft.com/office/powerpoint/2010/main" val="20016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4425AD3-B443-DA7A-CEDA-E98FBAB9FC28}"/>
              </a:ext>
            </a:extLst>
          </p:cNvPr>
          <p:cNvSpPr txBox="1"/>
          <p:nvPr/>
        </p:nvSpPr>
        <p:spPr>
          <a:xfrm>
            <a:off x="5273197" y="1659022"/>
            <a:ext cx="64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What</a:t>
            </a:r>
            <a:r>
              <a:rPr lang="tr-TR" sz="4000" b="1" dirty="0"/>
              <a:t> </a:t>
            </a:r>
            <a:r>
              <a:rPr lang="tr-TR" sz="4000" b="1" dirty="0">
                <a:solidFill>
                  <a:srgbClr val="6B64B0"/>
                </a:solidFill>
              </a:rPr>
              <a:t>is</a:t>
            </a:r>
            <a:r>
              <a:rPr lang="tr-TR" sz="4000" b="1" dirty="0"/>
              <a:t> </a:t>
            </a:r>
            <a:r>
              <a:rPr lang="tr-TR" sz="4000" b="1" dirty="0" err="1"/>
              <a:t>the</a:t>
            </a:r>
            <a:r>
              <a:rPr lang="tr-TR" sz="4000" b="1" dirty="0"/>
              <a:t> kitten </a:t>
            </a:r>
            <a:r>
              <a:rPr lang="tr-TR" sz="4000" b="1" dirty="0" err="1"/>
              <a:t>do</a:t>
            </a:r>
            <a:r>
              <a:rPr lang="tr-TR" sz="4000" b="1" dirty="0" err="1">
                <a:solidFill>
                  <a:srgbClr val="6B64B0"/>
                </a:solidFill>
              </a:rPr>
              <a:t>ing</a:t>
            </a:r>
            <a:r>
              <a:rPr lang="tr-TR" sz="4000" b="1" dirty="0"/>
              <a:t>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B5E76EA-E7C3-25D1-087F-66D84D6ED512}"/>
              </a:ext>
            </a:extLst>
          </p:cNvPr>
          <p:cNvSpPr txBox="1"/>
          <p:nvPr/>
        </p:nvSpPr>
        <p:spPr>
          <a:xfrm>
            <a:off x="5273197" y="3180881"/>
            <a:ext cx="528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The</a:t>
            </a:r>
            <a:r>
              <a:rPr lang="tr-TR" sz="4000" b="1" dirty="0"/>
              <a:t> kitten </a:t>
            </a:r>
            <a:r>
              <a:rPr lang="tr-TR" sz="4000" b="1" dirty="0">
                <a:solidFill>
                  <a:srgbClr val="6B64B0"/>
                </a:solidFill>
              </a:rPr>
              <a:t>is</a:t>
            </a:r>
            <a:r>
              <a:rPr lang="tr-TR" sz="4000" b="1" dirty="0"/>
              <a:t> </a:t>
            </a:r>
            <a:r>
              <a:rPr lang="tr-TR" sz="4000" b="1" dirty="0" err="1"/>
              <a:t>sleep</a:t>
            </a:r>
            <a:r>
              <a:rPr lang="tr-TR" sz="4000" b="1" dirty="0" err="1">
                <a:solidFill>
                  <a:srgbClr val="6B64B0"/>
                </a:solidFill>
              </a:rPr>
              <a:t>ing</a:t>
            </a:r>
            <a:endParaRPr lang="tr-TR" sz="4000" b="1" dirty="0">
              <a:solidFill>
                <a:srgbClr val="6B64B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8D7BB93-E88B-91EF-0BBA-4D487EB47747}"/>
              </a:ext>
            </a:extLst>
          </p:cNvPr>
          <p:cNvSpPr txBox="1"/>
          <p:nvPr/>
        </p:nvSpPr>
        <p:spPr>
          <a:xfrm>
            <a:off x="5352029" y="2205574"/>
            <a:ext cx="461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(Kedi yavrusu ne yapıyor?)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FCD6698-88B1-371B-3F33-362F2E8848DA}"/>
              </a:ext>
            </a:extLst>
          </p:cNvPr>
          <p:cNvSpPr txBox="1"/>
          <p:nvPr/>
        </p:nvSpPr>
        <p:spPr>
          <a:xfrm>
            <a:off x="5352029" y="3744198"/>
            <a:ext cx="512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6B64B0"/>
                </a:solidFill>
              </a:rPr>
              <a:t>(Kedi yavrusu uyuyor.)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5707B59-44D7-D9B6-6C3D-FF6FA06776BC}"/>
              </a:ext>
            </a:extLst>
          </p:cNvPr>
          <p:cNvSpPr txBox="1"/>
          <p:nvPr/>
        </p:nvSpPr>
        <p:spPr>
          <a:xfrm>
            <a:off x="1193800" y="4369247"/>
            <a:ext cx="49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err="1">
                <a:solidFill>
                  <a:srgbClr val="6B64B0"/>
                </a:solidFill>
              </a:rPr>
              <a:t>Sleep</a:t>
            </a:r>
            <a:r>
              <a:rPr lang="tr-TR" sz="2800" b="1" i="1" dirty="0">
                <a:solidFill>
                  <a:srgbClr val="6B64B0"/>
                </a:solidFill>
              </a:rPr>
              <a:t>: </a:t>
            </a:r>
            <a:r>
              <a:rPr lang="tr-TR" sz="2800" b="1" i="1" dirty="0"/>
              <a:t>Uyu(</a:t>
            </a:r>
            <a:r>
              <a:rPr lang="tr-TR" sz="2800" b="1" i="1" dirty="0" err="1"/>
              <a:t>mak</a:t>
            </a:r>
            <a:r>
              <a:rPr lang="tr-TR" sz="2800" b="1" i="1" dirty="0"/>
              <a:t>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4819B32-9F5F-1810-38A6-B1DD48B48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96" y="1935279"/>
            <a:ext cx="3136181" cy="23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https://www.egetolgayaltinay.com/lessons/264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C4A80CA-6E47-F453-6953-AABEF9FFE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591">
            <a:off x="8246852" y="3429000"/>
            <a:ext cx="2631058" cy="24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6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4B0FCC0-AEB1-F436-7C93-69D7EDE0B3AF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D13F251-39F2-20B4-0A1F-F533E2C8E679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92E1BA3-B7D2-1189-8ABE-51B5DBC1F6BB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https://www.egetolgayaltinay.com/lessons/267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EA94A25-40EF-2460-2194-022128A2DA61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https://www.egetolgayaltinay.com/lessons/265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35AD799-880B-1CD5-C820-501F4C16A569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https://www.egetolgayaltinay.com/lessons/266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53BD3C5-5E8A-8274-DDA0-6FEBD17C9BC4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0531C56-8426-8F1F-7460-9CF0C4847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8" y="512248"/>
            <a:ext cx="2324100" cy="222885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EC20BF3-AF30-388B-DE8D-1FF0B151E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93" y="626971"/>
            <a:ext cx="2295525" cy="218122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ABBC63B-0A34-965D-2697-85BC50A84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08" y="3145724"/>
            <a:ext cx="22764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7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20C7AAE-B4B6-0C2C-DEE3-D8D6A1A42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679">
            <a:off x="8358994" y="3236163"/>
            <a:ext cx="2734575" cy="25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7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D7C19CF-DC97-6536-55D5-CBA735508E14}"/>
              </a:ext>
            </a:extLst>
          </p:cNvPr>
          <p:cNvSpPr txBox="1"/>
          <p:nvPr/>
        </p:nvSpPr>
        <p:spPr>
          <a:xfrm>
            <a:off x="2065140" y="1281256"/>
            <a:ext cx="756321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15351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DF16DF4-B624-E4C5-FBDB-925ABBEC5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11" y="751710"/>
            <a:ext cx="5231202" cy="5354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9820EE-E5B5-D66E-4CF8-E82CCC2715CD}"/>
              </a:ext>
            </a:extLst>
          </p:cNvPr>
          <p:cNvSpPr/>
          <p:nvPr/>
        </p:nvSpPr>
        <p:spPr>
          <a:xfrm>
            <a:off x="3231311" y="4563192"/>
            <a:ext cx="510139" cy="462013"/>
          </a:xfrm>
          <a:prstGeom prst="ellipse">
            <a:avLst/>
          </a:prstGeom>
          <a:solidFill>
            <a:srgbClr val="6B6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2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56AFE65-E7A5-0747-AD18-591C1CDB7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27" y="758808"/>
            <a:ext cx="5629993" cy="5340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E502B1-6FF1-AF55-874B-508D2520E633}"/>
              </a:ext>
            </a:extLst>
          </p:cNvPr>
          <p:cNvSpPr/>
          <p:nvPr/>
        </p:nvSpPr>
        <p:spPr>
          <a:xfrm>
            <a:off x="3030927" y="5115284"/>
            <a:ext cx="452168" cy="422876"/>
          </a:xfrm>
          <a:prstGeom prst="ellipse">
            <a:avLst/>
          </a:prstGeom>
          <a:solidFill>
            <a:srgbClr val="6B6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47DCB6-0656-0E0D-DE04-45BD3E2D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31" y="802746"/>
            <a:ext cx="5543640" cy="5252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38F0EE-2FD0-4A88-A4B2-D9114D58B7B3}"/>
              </a:ext>
            </a:extLst>
          </p:cNvPr>
          <p:cNvSpPr/>
          <p:nvPr/>
        </p:nvSpPr>
        <p:spPr>
          <a:xfrm>
            <a:off x="3056807" y="5106658"/>
            <a:ext cx="452168" cy="422876"/>
          </a:xfrm>
          <a:prstGeom prst="ellipse">
            <a:avLst/>
          </a:prstGeom>
          <a:solidFill>
            <a:srgbClr val="6B6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0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EDBA116-8388-A5CA-4097-4F6C8D1DA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06" y="1120085"/>
            <a:ext cx="5954145" cy="4185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DD1CC7-3E0C-2281-E4E5-A0B3579965D4}"/>
              </a:ext>
            </a:extLst>
          </p:cNvPr>
          <p:cNvSpPr/>
          <p:nvPr/>
        </p:nvSpPr>
        <p:spPr>
          <a:xfrm>
            <a:off x="3108565" y="4287149"/>
            <a:ext cx="452168" cy="422876"/>
          </a:xfrm>
          <a:prstGeom prst="ellipse">
            <a:avLst/>
          </a:prstGeom>
          <a:solidFill>
            <a:srgbClr val="6B6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2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C86E765-C4A8-8529-131B-683975D61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27" y="118748"/>
            <a:ext cx="5576577" cy="6394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D55FD8-1D5F-4D18-9B3C-0C6C49562EE7}"/>
              </a:ext>
            </a:extLst>
          </p:cNvPr>
          <p:cNvSpPr/>
          <p:nvPr/>
        </p:nvSpPr>
        <p:spPr>
          <a:xfrm>
            <a:off x="3001633" y="5287813"/>
            <a:ext cx="452168" cy="422876"/>
          </a:xfrm>
          <a:prstGeom prst="ellipse">
            <a:avLst/>
          </a:prstGeom>
          <a:solidFill>
            <a:srgbClr val="6B6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8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733B103-CFC2-F97C-F6E9-64FD529FB7B3}"/>
              </a:ext>
            </a:extLst>
          </p:cNvPr>
          <p:cNvSpPr/>
          <p:nvPr/>
        </p:nvSpPr>
        <p:spPr>
          <a:xfrm>
            <a:off x="21175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Dog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B4F959C-DF34-7A13-19B5-78A222E0B712}"/>
              </a:ext>
            </a:extLst>
          </p:cNvPr>
          <p:cNvSpPr/>
          <p:nvPr/>
        </p:nvSpPr>
        <p:spPr>
          <a:xfrm>
            <a:off x="21175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Köpek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AB75817-B4F4-EC88-CF7B-594A35F93CE0}"/>
              </a:ext>
            </a:extLst>
          </p:cNvPr>
          <p:cNvSpPr/>
          <p:nvPr/>
        </p:nvSpPr>
        <p:spPr>
          <a:xfrm>
            <a:off x="4300889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Duck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B52BC2C-1558-7735-064C-0D06303A9B6A}"/>
              </a:ext>
            </a:extLst>
          </p:cNvPr>
          <p:cNvSpPr/>
          <p:nvPr/>
        </p:nvSpPr>
        <p:spPr>
          <a:xfrm>
            <a:off x="4300889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Ördek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8A11BFA-7AC4-A7B8-82F1-AF000B1FFD52}"/>
              </a:ext>
            </a:extLst>
          </p:cNvPr>
          <p:cNvSpPr/>
          <p:nvPr/>
        </p:nvSpPr>
        <p:spPr>
          <a:xfrm>
            <a:off x="825526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Elephant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ACDFF5-CAFE-58D1-B9EA-EAA8733C7E93}"/>
              </a:ext>
            </a:extLst>
          </p:cNvPr>
          <p:cNvSpPr/>
          <p:nvPr/>
        </p:nvSpPr>
        <p:spPr>
          <a:xfrm>
            <a:off x="825526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Fil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4824831-E981-4084-0223-8BCFDBE5695B}"/>
              </a:ext>
            </a:extLst>
          </p:cNvPr>
          <p:cNvSpPr/>
          <p:nvPr/>
        </p:nvSpPr>
        <p:spPr>
          <a:xfrm>
            <a:off x="21175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Fish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561F4EA-DEA5-5133-372D-4572937EEEFD}"/>
              </a:ext>
            </a:extLst>
          </p:cNvPr>
          <p:cNvSpPr/>
          <p:nvPr/>
        </p:nvSpPr>
        <p:spPr>
          <a:xfrm>
            <a:off x="21175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Balık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09257BE-A4F2-7061-7652-1D63AB221D76}"/>
              </a:ext>
            </a:extLst>
          </p:cNvPr>
          <p:cNvSpPr/>
          <p:nvPr/>
        </p:nvSpPr>
        <p:spPr>
          <a:xfrm>
            <a:off x="4300889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Horse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53800DF-04B2-3F1C-06A3-001313676997}"/>
              </a:ext>
            </a:extLst>
          </p:cNvPr>
          <p:cNvSpPr/>
          <p:nvPr/>
        </p:nvSpPr>
        <p:spPr>
          <a:xfrm>
            <a:off x="4300889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402A0EC-37A6-3265-1279-D99B3B941946}"/>
              </a:ext>
            </a:extLst>
          </p:cNvPr>
          <p:cNvSpPr/>
          <p:nvPr/>
        </p:nvSpPr>
        <p:spPr>
          <a:xfrm>
            <a:off x="825526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Kitten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11CB470-EC40-2541-9594-9FB69C3BF4FA}"/>
              </a:ext>
            </a:extLst>
          </p:cNvPr>
          <p:cNvSpPr/>
          <p:nvPr/>
        </p:nvSpPr>
        <p:spPr>
          <a:xfrm>
            <a:off x="825526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Kedi Yavrusu</a:t>
            </a:r>
          </a:p>
        </p:txBody>
      </p:sp>
    </p:spTree>
    <p:extLst>
      <p:ext uri="{BB962C8B-B14F-4D97-AF65-F5344CB8AC3E}">
        <p14:creationId xmlns:p14="http://schemas.microsoft.com/office/powerpoint/2010/main" val="30056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B00D0B-4680-E25A-253E-F87D8282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50" y="2019388"/>
            <a:ext cx="7259900" cy="2224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FA626D-66C9-4D29-6B26-7CBEB8F89CBE}"/>
              </a:ext>
            </a:extLst>
          </p:cNvPr>
          <p:cNvSpPr/>
          <p:nvPr/>
        </p:nvSpPr>
        <p:spPr>
          <a:xfrm>
            <a:off x="2563250" y="3545277"/>
            <a:ext cx="452168" cy="422876"/>
          </a:xfrm>
          <a:prstGeom prst="ellipse">
            <a:avLst/>
          </a:prstGeom>
          <a:solidFill>
            <a:srgbClr val="6B6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7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64EBD0A-0F43-9212-C02D-2BE9FBD52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16" y="1347787"/>
            <a:ext cx="7126078" cy="3897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2E87B7D-99E9-F624-3151-2AB33E28BF86}"/>
              </a:ext>
            </a:extLst>
          </p:cNvPr>
          <p:cNvSpPr/>
          <p:nvPr/>
        </p:nvSpPr>
        <p:spPr>
          <a:xfrm>
            <a:off x="2376638" y="2873448"/>
            <a:ext cx="452168" cy="422876"/>
          </a:xfrm>
          <a:prstGeom prst="ellipse">
            <a:avLst/>
          </a:prstGeom>
          <a:solidFill>
            <a:srgbClr val="6B6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9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C939388-C814-CBB9-7CEE-C30379D2F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2AA8C47-5EAF-5A68-B7B8-597B1CBE6B59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9C7D3B-2672-12E6-4078-C4D4839E2E1E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9BD773D-9740-7B10-9191-C35088867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303F7FF-7232-2B0C-CFC9-C391F2679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FED3D18-9818-0130-5705-1843AC63757B}"/>
              </a:ext>
            </a:extLst>
          </p:cNvPr>
          <p:cNvSpPr/>
          <p:nvPr/>
        </p:nvSpPr>
        <p:spPr>
          <a:xfrm>
            <a:off x="21175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Lion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DB2E8E-F549-B2CC-E7EA-4297CE2AF410}"/>
              </a:ext>
            </a:extLst>
          </p:cNvPr>
          <p:cNvSpPr/>
          <p:nvPr/>
        </p:nvSpPr>
        <p:spPr>
          <a:xfrm>
            <a:off x="21175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Aslan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D3F064-2408-8BA5-4F0C-9A7A2096F33D}"/>
              </a:ext>
            </a:extLst>
          </p:cNvPr>
          <p:cNvSpPr/>
          <p:nvPr/>
        </p:nvSpPr>
        <p:spPr>
          <a:xfrm>
            <a:off x="4300889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Monkey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69C008F-A028-B6A0-6798-B9C7731C2EAA}"/>
              </a:ext>
            </a:extLst>
          </p:cNvPr>
          <p:cNvSpPr/>
          <p:nvPr/>
        </p:nvSpPr>
        <p:spPr>
          <a:xfrm>
            <a:off x="4300889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Maymun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8E5AE11-6C9F-80D6-9F88-1B4D80FE8765}"/>
              </a:ext>
            </a:extLst>
          </p:cNvPr>
          <p:cNvSpPr/>
          <p:nvPr/>
        </p:nvSpPr>
        <p:spPr>
          <a:xfrm>
            <a:off x="825526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Mouse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0C441F9-6762-1A6C-8406-97B9100A1DAD}"/>
              </a:ext>
            </a:extLst>
          </p:cNvPr>
          <p:cNvSpPr/>
          <p:nvPr/>
        </p:nvSpPr>
        <p:spPr>
          <a:xfrm>
            <a:off x="825526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Fare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8A11249-3103-47F7-6332-0E217D5C1025}"/>
              </a:ext>
            </a:extLst>
          </p:cNvPr>
          <p:cNvSpPr/>
          <p:nvPr/>
        </p:nvSpPr>
        <p:spPr>
          <a:xfrm>
            <a:off x="21175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Parrot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0BF091F-2BE5-0BAA-3931-9D9118B04D30}"/>
              </a:ext>
            </a:extLst>
          </p:cNvPr>
          <p:cNvSpPr/>
          <p:nvPr/>
        </p:nvSpPr>
        <p:spPr>
          <a:xfrm>
            <a:off x="21175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Papağan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68BA8D1-23F4-1503-B2BB-9AAB91E42C98}"/>
              </a:ext>
            </a:extLst>
          </p:cNvPr>
          <p:cNvSpPr/>
          <p:nvPr/>
        </p:nvSpPr>
        <p:spPr>
          <a:xfrm>
            <a:off x="4300889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Pet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B07DF5A-7BDD-833C-AD7B-BA94E71E0A7E}"/>
              </a:ext>
            </a:extLst>
          </p:cNvPr>
          <p:cNvSpPr/>
          <p:nvPr/>
        </p:nvSpPr>
        <p:spPr>
          <a:xfrm>
            <a:off x="4300889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Evcil Hayvan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7F388C5-F329-5E90-8911-C8AE75607B9E}"/>
              </a:ext>
            </a:extLst>
          </p:cNvPr>
          <p:cNvSpPr/>
          <p:nvPr/>
        </p:nvSpPr>
        <p:spPr>
          <a:xfrm>
            <a:off x="825526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Puppy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7690904-4AC8-28E0-D768-88BDFE461B48}"/>
              </a:ext>
            </a:extLst>
          </p:cNvPr>
          <p:cNvSpPr/>
          <p:nvPr/>
        </p:nvSpPr>
        <p:spPr>
          <a:xfrm>
            <a:off x="825526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Köpek yavrusu</a:t>
            </a:r>
          </a:p>
        </p:txBody>
      </p:sp>
    </p:spTree>
    <p:extLst>
      <p:ext uri="{BB962C8B-B14F-4D97-AF65-F5344CB8AC3E}">
        <p14:creationId xmlns:p14="http://schemas.microsoft.com/office/powerpoint/2010/main" val="18722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36C9AD3-4471-F713-0EA1-3D7A4FC19E2E}"/>
              </a:ext>
            </a:extLst>
          </p:cNvPr>
          <p:cNvSpPr/>
          <p:nvPr/>
        </p:nvSpPr>
        <p:spPr>
          <a:xfrm>
            <a:off x="21175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Rabbit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B6DF8CA-0D5C-8DC4-A322-8CA2A735361C}"/>
              </a:ext>
            </a:extLst>
          </p:cNvPr>
          <p:cNvSpPr/>
          <p:nvPr/>
        </p:nvSpPr>
        <p:spPr>
          <a:xfrm>
            <a:off x="21175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Tavşan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73DD7CE-EF6B-81B3-9C95-D8E1521CFDED}"/>
              </a:ext>
            </a:extLst>
          </p:cNvPr>
          <p:cNvSpPr/>
          <p:nvPr/>
        </p:nvSpPr>
        <p:spPr>
          <a:xfrm>
            <a:off x="4300889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Sheep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801A901-0F30-0A8E-3F97-9838DA4191C3}"/>
              </a:ext>
            </a:extLst>
          </p:cNvPr>
          <p:cNvSpPr/>
          <p:nvPr/>
        </p:nvSpPr>
        <p:spPr>
          <a:xfrm>
            <a:off x="4300889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Koyun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4B5EE18-B88B-2E00-5BAA-E48D5A364D2F}"/>
              </a:ext>
            </a:extLst>
          </p:cNvPr>
          <p:cNvSpPr/>
          <p:nvPr/>
        </p:nvSpPr>
        <p:spPr>
          <a:xfrm>
            <a:off x="8255267" y="2075447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Snake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C7BBED9-E98F-4F84-AB0D-58ECAA2FE5C5}"/>
              </a:ext>
            </a:extLst>
          </p:cNvPr>
          <p:cNvSpPr/>
          <p:nvPr/>
        </p:nvSpPr>
        <p:spPr>
          <a:xfrm>
            <a:off x="8255267" y="2704097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Yılan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D0083F2-B2BA-C8E8-D683-73674A50BEDF}"/>
              </a:ext>
            </a:extLst>
          </p:cNvPr>
          <p:cNvSpPr/>
          <p:nvPr/>
        </p:nvSpPr>
        <p:spPr>
          <a:xfrm>
            <a:off x="1718110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Turtle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21242DB-D23A-5984-E377-5075ED719FC9}"/>
              </a:ext>
            </a:extLst>
          </p:cNvPr>
          <p:cNvSpPr/>
          <p:nvPr/>
        </p:nvSpPr>
        <p:spPr>
          <a:xfrm>
            <a:off x="1718110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Kaplumbağa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093E235-D3FC-62CD-85FE-83C157C60E55}"/>
              </a:ext>
            </a:extLst>
          </p:cNvPr>
          <p:cNvSpPr/>
          <p:nvPr/>
        </p:nvSpPr>
        <p:spPr>
          <a:xfrm>
            <a:off x="6875647" y="5269430"/>
            <a:ext cx="3724976" cy="628650"/>
          </a:xfrm>
          <a:prstGeom prst="roundRect">
            <a:avLst/>
          </a:prstGeom>
          <a:solidFill>
            <a:srgbClr val="BEBB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Wolf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C774EF6-D76E-39C0-AD51-DE9CBA600BA0}"/>
              </a:ext>
            </a:extLst>
          </p:cNvPr>
          <p:cNvSpPr/>
          <p:nvPr/>
        </p:nvSpPr>
        <p:spPr>
          <a:xfrm>
            <a:off x="6875647" y="5898080"/>
            <a:ext cx="3724976" cy="628650"/>
          </a:xfrm>
          <a:prstGeom prst="roundRect">
            <a:avLst/>
          </a:prstGeom>
          <a:solidFill>
            <a:srgbClr val="E7E6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Kurt</a:t>
            </a:r>
          </a:p>
        </p:txBody>
      </p:sp>
    </p:spTree>
    <p:extLst>
      <p:ext uri="{BB962C8B-B14F-4D97-AF65-F5344CB8AC3E}">
        <p14:creationId xmlns:p14="http://schemas.microsoft.com/office/powerpoint/2010/main" val="23996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42C62DF-5989-B896-F21A-C4E079C70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349">
            <a:off x="8259528" y="2906616"/>
            <a:ext cx="3146409" cy="30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0D01A28-1984-6A6A-CCDD-17DFC6F7A0A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https://www.egetolgayaltinay.com/lessons/265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B264D8-5329-B351-183F-4DE95C560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884">
            <a:off x="8005312" y="2995360"/>
            <a:ext cx="3125189" cy="29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1DF25D3-47B4-99C4-2594-3AE5EA4361EA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6B64B0"/>
                </a:solidFill>
              </a:rPr>
              <a:t>Verbs</a:t>
            </a:r>
            <a:r>
              <a:rPr lang="tr-TR" sz="8000" b="1" dirty="0">
                <a:solidFill>
                  <a:srgbClr val="6B64B0"/>
                </a:solidFill>
              </a:rPr>
              <a:t> </a:t>
            </a:r>
            <a:r>
              <a:rPr lang="tr-TR" sz="8000" b="1" dirty="0" err="1">
                <a:solidFill>
                  <a:srgbClr val="6B64B0"/>
                </a:solidFill>
              </a:rPr>
              <a:t>about</a:t>
            </a:r>
            <a:r>
              <a:rPr lang="tr-TR" sz="8000" b="1" dirty="0">
                <a:solidFill>
                  <a:srgbClr val="6B64B0"/>
                </a:solidFill>
              </a:rPr>
              <a:t> Animals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FBDA816-267F-AF2B-4052-351DAFE09662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(Hayvanlarla ilgili Fiiller)</a:t>
            </a:r>
          </a:p>
        </p:txBody>
      </p:sp>
    </p:spTree>
    <p:extLst>
      <p:ext uri="{BB962C8B-B14F-4D97-AF65-F5344CB8AC3E}">
        <p14:creationId xmlns:p14="http://schemas.microsoft.com/office/powerpoint/2010/main" val="180360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805</Words>
  <Application>Microsoft Office PowerPoint</Application>
  <PresentationFormat>Geniş ekran</PresentationFormat>
  <Paragraphs>252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GOWKZK+ZambakBT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17</cp:revision>
  <dcterms:created xsi:type="dcterms:W3CDTF">2023-05-04T04:32:54Z</dcterms:created>
  <dcterms:modified xsi:type="dcterms:W3CDTF">2025-08-09T11:10:22Z</dcterms:modified>
</cp:coreProperties>
</file>