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60" r:id="rId6"/>
    <p:sldId id="261" r:id="rId7"/>
    <p:sldId id="284" r:id="rId8"/>
    <p:sldId id="289" r:id="rId9"/>
    <p:sldId id="273" r:id="rId10"/>
    <p:sldId id="290" r:id="rId11"/>
    <p:sldId id="263" r:id="rId12"/>
    <p:sldId id="262" r:id="rId13"/>
    <p:sldId id="306" r:id="rId14"/>
    <p:sldId id="257" r:id="rId15"/>
    <p:sldId id="265" r:id="rId16"/>
    <p:sldId id="266" r:id="rId17"/>
    <p:sldId id="267" r:id="rId18"/>
    <p:sldId id="258" r:id="rId19"/>
    <p:sldId id="269" r:id="rId20"/>
    <p:sldId id="268" r:id="rId21"/>
    <p:sldId id="280" r:id="rId22"/>
    <p:sldId id="302" r:id="rId23"/>
    <p:sldId id="303" r:id="rId24"/>
    <p:sldId id="304" r:id="rId25"/>
    <p:sldId id="305" r:id="rId26"/>
    <p:sldId id="259" r:id="rId27"/>
    <p:sldId id="264" r:id="rId28"/>
    <p:sldId id="285" r:id="rId29"/>
    <p:sldId id="270" r:id="rId30"/>
    <p:sldId id="271" r:id="rId31"/>
    <p:sldId id="286" r:id="rId32"/>
    <p:sldId id="287" r:id="rId33"/>
    <p:sldId id="272" r:id="rId34"/>
    <p:sldId id="288" r:id="rId35"/>
    <p:sldId id="291" r:id="rId36"/>
    <p:sldId id="274" r:id="rId37"/>
    <p:sldId id="292" r:id="rId38"/>
    <p:sldId id="308" r:id="rId39"/>
    <p:sldId id="307" r:id="rId40"/>
    <p:sldId id="293" r:id="rId41"/>
    <p:sldId id="275" r:id="rId42"/>
    <p:sldId id="276" r:id="rId43"/>
    <p:sldId id="294" r:id="rId44"/>
    <p:sldId id="295" r:id="rId45"/>
    <p:sldId id="297" r:id="rId46"/>
    <p:sldId id="296" r:id="rId47"/>
    <p:sldId id="301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5D3"/>
    <a:srgbClr val="D89AE5"/>
    <a:srgbClr val="F0D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CCD30B-4BD6-262E-2CA9-A2A2465EF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F794B09-36FC-6862-023E-A3A5D7206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DC5536-3C41-A34D-0B3B-3428AE70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71E9915-8897-F50E-78E7-1D2F2B49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9F4A17-5694-162A-A719-2A1A7CE0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80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C9081A-6A64-A2AE-3168-81F304B9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9CC31CA-A443-6068-27E4-0AE3E920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4B30C8-50A3-8E0D-BF35-4AFB4182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D69366-ECB2-358F-61B6-E022D44F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D9E680-B66C-28F8-ABBB-837E25BE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31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3794091-8F83-A1A1-FEAE-AEC4921BC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30485F4-ECD3-FCAF-ECB8-85BD86FB1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CFA908-4A39-9AD8-E044-CB00FA23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D8DDDC-F5B7-AE26-2695-B05FA9F3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D48250-B0F9-C40E-FAEB-7E99CFF7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15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62A1B0-C267-1BDA-C537-1D4B7C35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D74F56-EF48-9392-5735-ECAE727D1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715A96-B3A9-3265-7139-96BC8FE0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200E80-581A-EB83-4E09-C098533C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5996E8-882A-EF47-0F17-63E4D1E4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7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27AB33-A250-DE42-6C8D-5EA2587D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639CB4-6450-CBCC-95DC-6B04CDBCC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DA5E33-F23C-2E19-18C0-29671516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850B13-7231-59CA-395C-5E19F188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F39CC8-58D7-A067-A3B6-1345220C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0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BA4BC2-88AE-EAD5-6E3B-59CD1DAD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DE6481-E64D-0ED9-19F8-6EFAD5D89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7B2F17-D8EA-D3F9-DDA8-1F6CA8AB1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C7A68B4-E92D-3184-E486-A47B71BA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B3148D-69C0-2159-7CE0-8B5EA909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A91947-6AEC-A049-D2C0-CC14F2CC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35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9E5863-EF53-6394-AA4E-67826CCB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A403C2-2D0B-B400-8F42-08A11250B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98A066-0EDF-1F31-B4C2-C896B72CD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B3699C3-380E-DCE4-3C72-1D9E75CA8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C19133C-EF11-5045-5CCD-C83767CF8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BE2566E-5057-7A13-F409-3BE5D135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28F1FCD-C13E-0C1D-8C00-9FF63589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63748D8-FBAE-49DF-3E8E-06F20584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21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9164BF-85C1-79DC-6838-7FC4612D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AE913B8-8D4D-0C1C-3C07-278D7B38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E2D7CA-EC5B-EBD5-96F7-02C2AFE3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9D7A0C5-A63B-9DD4-ECF1-1D5DDFEB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13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5B9C1B9-3AB8-4E3D-EBCC-9F10BCE0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69AE057-E524-07D9-2C6F-827766F2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0099458-F0E8-4765-FC4E-D3DF547C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06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C9BD01-8E51-6EF5-E997-6081EF44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4ECA81-DEFA-9B34-8F70-2191CA9B6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ADC25D1-502F-D7EE-8BFC-6DF071056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4F470BE-7854-081D-10A7-B0EF2204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FAE3CE-B3B7-D246-266F-C8C8CC80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EA3545-BD2C-B4EB-8E00-0CC305FF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05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89D061-6BA2-1EA7-3827-4B4A5F92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C4A43A7-BC02-2D26-E8C6-4E4284249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4CB0964-EDBD-2B8D-6AAB-EB06D95D2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35A36C3-A682-2783-D027-09CBCD8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5F51F6-93D5-565A-0D89-4F4DE3FD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59E5109-C132-43CC-555B-381FDEEE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2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F99206E-0759-B4E3-620F-130D1EC2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11CF97-470F-26DE-38C2-BF31664BA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939863-F67A-E963-2A31-140FEEDE8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0468A-9D71-420D-BDFC-CD8C50503DD7}" type="datetimeFigureOut">
              <a:rPr lang="tr-TR" smtClean="0"/>
              <a:t>15.09.2025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372F1D-205F-526B-F3C7-AA5C79146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8E9B75-89B5-7484-0770-6BC1E81BC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8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4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A153B2-C468-734F-5820-B44436CC6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A6D4E7-E84A-37D4-3839-26DFC9E6C08D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https://www.egetolgayaltinay.com/lessons/923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56EBAD0-6890-A31E-3082-2D97EB0D2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9819">
            <a:off x="8320457" y="3281141"/>
            <a:ext cx="3158370" cy="29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0ACB3-E579-E85C-5420-E4D4F4743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19CF64B-784A-839F-FB2B-2E7EB3EF4398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Clothes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82415BA-3D3C-0650-0D4F-1D124ECD2E43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(Kıyafetler)</a:t>
            </a:r>
          </a:p>
        </p:txBody>
      </p:sp>
    </p:spTree>
    <p:extLst>
      <p:ext uri="{BB962C8B-B14F-4D97-AF65-F5344CB8AC3E}">
        <p14:creationId xmlns:p14="http://schemas.microsoft.com/office/powerpoint/2010/main" val="277684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D2B4B-D1D1-5433-2851-A329C7443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3D61981-2456-4436-F411-DC914C7A2E36}"/>
              </a:ext>
            </a:extLst>
          </p:cNvPr>
          <p:cNvSpPr/>
          <p:nvPr/>
        </p:nvSpPr>
        <p:spPr>
          <a:xfrm>
            <a:off x="373226" y="200267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Coat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9AFECF4-CED7-5481-87DB-C7D9E5815346}"/>
              </a:ext>
            </a:extLst>
          </p:cNvPr>
          <p:cNvSpPr/>
          <p:nvPr/>
        </p:nvSpPr>
        <p:spPr>
          <a:xfrm>
            <a:off x="373226" y="272456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Ceket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603D5A5-15D7-746B-EF92-94E2CF2D4ADD}"/>
              </a:ext>
            </a:extLst>
          </p:cNvPr>
          <p:cNvSpPr/>
          <p:nvPr/>
        </p:nvSpPr>
        <p:spPr>
          <a:xfrm>
            <a:off x="2388638" y="1985208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Boots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731EFD9-6311-A8A8-CFF7-C17E5E89031E}"/>
              </a:ext>
            </a:extLst>
          </p:cNvPr>
          <p:cNvSpPr/>
          <p:nvPr/>
        </p:nvSpPr>
        <p:spPr>
          <a:xfrm>
            <a:off x="2388638" y="2707104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Bot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1BC0119-ED9C-FF46-C043-4D8C9452F0BA}"/>
              </a:ext>
            </a:extLst>
          </p:cNvPr>
          <p:cNvSpPr/>
          <p:nvPr/>
        </p:nvSpPr>
        <p:spPr>
          <a:xfrm>
            <a:off x="4257871" y="194322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Gloves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ABA6D0D-A754-250C-D10E-0CC72F260822}"/>
              </a:ext>
            </a:extLst>
          </p:cNvPr>
          <p:cNvSpPr/>
          <p:nvPr/>
        </p:nvSpPr>
        <p:spPr>
          <a:xfrm>
            <a:off x="4257871" y="266511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Eldiven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6B7DD2A-D479-4B78-0B5D-0645A521713B}"/>
              </a:ext>
            </a:extLst>
          </p:cNvPr>
          <p:cNvSpPr/>
          <p:nvPr/>
        </p:nvSpPr>
        <p:spPr>
          <a:xfrm>
            <a:off x="6407020" y="179513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Hat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4B467D5-01FF-C7D0-6211-A09AEECF7C14}"/>
              </a:ext>
            </a:extLst>
          </p:cNvPr>
          <p:cNvSpPr/>
          <p:nvPr/>
        </p:nvSpPr>
        <p:spPr>
          <a:xfrm>
            <a:off x="6407020" y="251702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Şapka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B3747D3-6FD4-7385-A471-D1714250CAFC}"/>
              </a:ext>
            </a:extLst>
          </p:cNvPr>
          <p:cNvSpPr/>
          <p:nvPr/>
        </p:nvSpPr>
        <p:spPr>
          <a:xfrm>
            <a:off x="8419324" y="200267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Dress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33FE84F-C48D-D64C-8309-73E26CE83AA3}"/>
              </a:ext>
            </a:extLst>
          </p:cNvPr>
          <p:cNvSpPr/>
          <p:nvPr/>
        </p:nvSpPr>
        <p:spPr>
          <a:xfrm>
            <a:off x="8419324" y="272456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Elbise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69D0F83-07AB-952B-356B-31B239E551F4}"/>
              </a:ext>
            </a:extLst>
          </p:cNvPr>
          <p:cNvSpPr/>
          <p:nvPr/>
        </p:nvSpPr>
        <p:spPr>
          <a:xfrm>
            <a:off x="10344543" y="200267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Sandals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660FEE6-EBF5-C5F6-86C4-BA450194A3E9}"/>
              </a:ext>
            </a:extLst>
          </p:cNvPr>
          <p:cNvSpPr/>
          <p:nvPr/>
        </p:nvSpPr>
        <p:spPr>
          <a:xfrm>
            <a:off x="10344543" y="272456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 err="1">
                <a:solidFill>
                  <a:schemeClr val="tx1"/>
                </a:solidFill>
              </a:rPr>
              <a:t>Sadalet</a:t>
            </a:r>
            <a:endParaRPr lang="tr-TR" sz="2800" i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8FA1945-7900-987E-76BE-57F13AAF210C}"/>
              </a:ext>
            </a:extLst>
          </p:cNvPr>
          <p:cNvSpPr/>
          <p:nvPr/>
        </p:nvSpPr>
        <p:spPr>
          <a:xfrm>
            <a:off x="95250" y="5047559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Sunglasses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4250F24-E8CF-F1BD-1B89-1E56E1CCCBD9}"/>
              </a:ext>
            </a:extLst>
          </p:cNvPr>
          <p:cNvSpPr/>
          <p:nvPr/>
        </p:nvSpPr>
        <p:spPr>
          <a:xfrm>
            <a:off x="95250" y="5769455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Güneş gözlüğü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3FDB54CC-63A4-CC4E-81E9-2CEF79C41785}"/>
              </a:ext>
            </a:extLst>
          </p:cNvPr>
          <p:cNvSpPr/>
          <p:nvPr/>
        </p:nvSpPr>
        <p:spPr>
          <a:xfrm>
            <a:off x="1937857" y="5399775"/>
            <a:ext cx="146529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Shorts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9180EC6-1DAF-11EB-2F28-931D4270CAEA}"/>
              </a:ext>
            </a:extLst>
          </p:cNvPr>
          <p:cNvSpPr/>
          <p:nvPr/>
        </p:nvSpPr>
        <p:spPr>
          <a:xfrm>
            <a:off x="1937857" y="6121671"/>
            <a:ext cx="1465290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Şort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049A9A3-3D5B-86D2-53CB-65F5420AA871}"/>
              </a:ext>
            </a:extLst>
          </p:cNvPr>
          <p:cNvSpPr/>
          <p:nvPr/>
        </p:nvSpPr>
        <p:spPr>
          <a:xfrm>
            <a:off x="3566632" y="5404099"/>
            <a:ext cx="1395893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Flip-flops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0250B6AB-29B4-B628-23A1-5D2E22AE2107}"/>
              </a:ext>
            </a:extLst>
          </p:cNvPr>
          <p:cNvSpPr/>
          <p:nvPr/>
        </p:nvSpPr>
        <p:spPr>
          <a:xfrm>
            <a:off x="3566632" y="6125995"/>
            <a:ext cx="1395893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Terlik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A7BE2D28-5289-3613-7197-5A18822634D0}"/>
              </a:ext>
            </a:extLst>
          </p:cNvPr>
          <p:cNvSpPr/>
          <p:nvPr/>
        </p:nvSpPr>
        <p:spPr>
          <a:xfrm>
            <a:off x="5135535" y="5417236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Hoodie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BA633417-2D09-2C8F-7C44-CE91D0281FB3}"/>
              </a:ext>
            </a:extLst>
          </p:cNvPr>
          <p:cNvSpPr/>
          <p:nvPr/>
        </p:nvSpPr>
        <p:spPr>
          <a:xfrm>
            <a:off x="5135535" y="6139132"/>
            <a:ext cx="1600200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Kapşonlu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8821282D-411E-BD79-C80C-92268730E464}"/>
              </a:ext>
            </a:extLst>
          </p:cNvPr>
          <p:cNvSpPr/>
          <p:nvPr/>
        </p:nvSpPr>
        <p:spPr>
          <a:xfrm>
            <a:off x="7078635" y="5399775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Raincoat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55A0646C-DF94-2103-70C3-21846F03FBF3}"/>
              </a:ext>
            </a:extLst>
          </p:cNvPr>
          <p:cNvSpPr/>
          <p:nvPr/>
        </p:nvSpPr>
        <p:spPr>
          <a:xfrm>
            <a:off x="7078635" y="6121671"/>
            <a:ext cx="1600200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Yağmurluk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C4D22B3-4D55-1F0A-9998-FF72A4EC82E2}"/>
              </a:ext>
            </a:extLst>
          </p:cNvPr>
          <p:cNvSpPr/>
          <p:nvPr/>
        </p:nvSpPr>
        <p:spPr>
          <a:xfrm>
            <a:off x="8851845" y="5258113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Scarf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2869427-27D2-0FC8-764A-88C29CB9143C}"/>
              </a:ext>
            </a:extLst>
          </p:cNvPr>
          <p:cNvSpPr/>
          <p:nvPr/>
        </p:nvSpPr>
        <p:spPr>
          <a:xfrm>
            <a:off x="8851845" y="5980009"/>
            <a:ext cx="1600200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Atkı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1855CCA2-7E93-73E4-878D-ED07F5CEA4B6}"/>
              </a:ext>
            </a:extLst>
          </p:cNvPr>
          <p:cNvSpPr/>
          <p:nvPr/>
        </p:nvSpPr>
        <p:spPr>
          <a:xfrm>
            <a:off x="10576268" y="5030098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Trainers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EF938B6-AE08-11E4-CB23-3B8B68286206}"/>
              </a:ext>
            </a:extLst>
          </p:cNvPr>
          <p:cNvSpPr/>
          <p:nvPr/>
        </p:nvSpPr>
        <p:spPr>
          <a:xfrm>
            <a:off x="10576268" y="5751993"/>
            <a:ext cx="1600200" cy="721895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Spor ayakkabı</a:t>
            </a:r>
          </a:p>
        </p:txBody>
      </p:sp>
    </p:spTree>
    <p:extLst>
      <p:ext uri="{BB962C8B-B14F-4D97-AF65-F5344CB8AC3E}">
        <p14:creationId xmlns:p14="http://schemas.microsoft.com/office/powerpoint/2010/main" val="20563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BBAB9-D483-162E-C1C9-8BDC5208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E87A59-D296-43CA-5553-28E7C5475CFF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4C3AE2-1C30-3342-B47E-8DD0A3A83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4501">
            <a:off x="8413995" y="3353223"/>
            <a:ext cx="2825133" cy="27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3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812E-0528-2D7E-25CE-DDA1496E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44A6D00-11FB-BD10-13EF-467E3A08C497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D89AE5"/>
                </a:solidFill>
              </a:rPr>
              <a:t>IDIOMS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FCBD097-2F72-9EE3-D998-E0571AECD4A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(Deyimler)</a:t>
            </a:r>
          </a:p>
        </p:txBody>
      </p:sp>
    </p:spTree>
    <p:extLst>
      <p:ext uri="{BB962C8B-B14F-4D97-AF65-F5344CB8AC3E}">
        <p14:creationId xmlns:p14="http://schemas.microsoft.com/office/powerpoint/2010/main" val="30651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7A988-0F40-C752-AA65-8027CB9E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8C27B72-4D0C-AC3E-BC70-4B9BD9025761}"/>
              </a:ext>
            </a:extLst>
          </p:cNvPr>
          <p:cNvSpPr txBox="1"/>
          <p:nvPr/>
        </p:nvSpPr>
        <p:spPr>
          <a:xfrm>
            <a:off x="0" y="1848987"/>
            <a:ext cx="72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BE55D3"/>
                </a:solidFill>
              </a:rPr>
              <a:t>It’s raining cats and dogs!</a:t>
            </a:r>
            <a:endParaRPr lang="tr-TR" sz="46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1293B5-277C-FFA0-00AC-13CF2E20BF8A}"/>
              </a:ext>
            </a:extLst>
          </p:cNvPr>
          <p:cNvSpPr txBox="1"/>
          <p:nvPr/>
        </p:nvSpPr>
        <p:spPr>
          <a:xfrm>
            <a:off x="467071" y="2890391"/>
            <a:ext cx="627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(Bardaktan boşanırcasına yağmur yağıyor!)</a:t>
            </a:r>
          </a:p>
        </p:txBody>
      </p:sp>
    </p:spTree>
    <p:extLst>
      <p:ext uri="{BB962C8B-B14F-4D97-AF65-F5344CB8AC3E}">
        <p14:creationId xmlns:p14="http://schemas.microsoft.com/office/powerpoint/2010/main" val="13966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AD8A17-FE97-5644-FD4C-2E341A1FF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671FC29-36FC-77E2-0EC9-8B32FC9C82C6}"/>
              </a:ext>
            </a:extLst>
          </p:cNvPr>
          <p:cNvSpPr txBox="1"/>
          <p:nvPr/>
        </p:nvSpPr>
        <p:spPr>
          <a:xfrm>
            <a:off x="4899519" y="2316491"/>
            <a:ext cx="721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BE55D3"/>
                </a:solidFill>
              </a:rPr>
              <a:t>Let’s</a:t>
            </a:r>
            <a:r>
              <a:rPr lang="tr-TR" sz="5400" b="1" dirty="0">
                <a:solidFill>
                  <a:srgbClr val="BE55D3"/>
                </a:solidFill>
              </a:rPr>
              <a:t> break </a:t>
            </a:r>
            <a:r>
              <a:rPr lang="tr-TR" sz="5400" b="1" dirty="0" err="1">
                <a:solidFill>
                  <a:srgbClr val="BE55D3"/>
                </a:solidFill>
              </a:rPr>
              <a:t>the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ice</a:t>
            </a:r>
            <a:r>
              <a:rPr lang="en-US" sz="5400" b="1" dirty="0">
                <a:solidFill>
                  <a:srgbClr val="BE55D3"/>
                </a:solidFill>
              </a:rPr>
              <a:t>!</a:t>
            </a:r>
            <a:endParaRPr lang="tr-TR" sz="54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FDD8DF2-ACE6-0543-B6AE-BB9993EE07B2}"/>
              </a:ext>
            </a:extLst>
          </p:cNvPr>
          <p:cNvSpPr txBox="1"/>
          <p:nvPr/>
        </p:nvSpPr>
        <p:spPr>
          <a:xfrm>
            <a:off x="5366591" y="3239821"/>
            <a:ext cx="627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(Hadi tanışalım!)</a:t>
            </a:r>
          </a:p>
        </p:txBody>
      </p:sp>
    </p:spTree>
    <p:extLst>
      <p:ext uri="{BB962C8B-B14F-4D97-AF65-F5344CB8AC3E}">
        <p14:creationId xmlns:p14="http://schemas.microsoft.com/office/powerpoint/2010/main" val="38169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32B70-AA53-3CC4-27F2-294901EDD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C60694-947B-0BB0-E23B-477F5931DAB3}"/>
              </a:ext>
            </a:extLst>
          </p:cNvPr>
          <p:cNvSpPr txBox="1"/>
          <p:nvPr/>
        </p:nvSpPr>
        <p:spPr>
          <a:xfrm>
            <a:off x="0" y="2305615"/>
            <a:ext cx="72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BE55D3"/>
                </a:solidFill>
              </a:rPr>
              <a:t>I’m </a:t>
            </a:r>
            <a:r>
              <a:rPr lang="tr-TR" sz="4800" b="1" dirty="0" err="1">
                <a:solidFill>
                  <a:srgbClr val="BE55D3"/>
                </a:solidFill>
              </a:rPr>
              <a:t>sorry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to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hear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that</a:t>
            </a:r>
            <a:r>
              <a:rPr lang="en-US" sz="4800" b="1" dirty="0">
                <a:solidFill>
                  <a:srgbClr val="BE55D3"/>
                </a:solidFill>
              </a:rPr>
              <a:t>!</a:t>
            </a:r>
            <a:endParaRPr lang="tr-TR" sz="48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8D895DC-7D2E-3F2C-EA94-90088815649A}"/>
              </a:ext>
            </a:extLst>
          </p:cNvPr>
          <p:cNvSpPr txBox="1"/>
          <p:nvPr/>
        </p:nvSpPr>
        <p:spPr>
          <a:xfrm>
            <a:off x="467071" y="3136612"/>
            <a:ext cx="627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(Bunu duyduğuma üzüldüm!)</a:t>
            </a:r>
          </a:p>
        </p:txBody>
      </p:sp>
    </p:spTree>
    <p:extLst>
      <p:ext uri="{BB962C8B-B14F-4D97-AF65-F5344CB8AC3E}">
        <p14:creationId xmlns:p14="http://schemas.microsoft.com/office/powerpoint/2010/main" val="24128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F21B1-DE16-B4E0-C115-C0ADE098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133A271-A6B9-82FF-0CE4-6E8C22D1796F}"/>
              </a:ext>
            </a:extLst>
          </p:cNvPr>
          <p:cNvSpPr txBox="1"/>
          <p:nvPr/>
        </p:nvSpPr>
        <p:spPr>
          <a:xfrm>
            <a:off x="4646645" y="2305615"/>
            <a:ext cx="72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BE55D3"/>
                </a:solidFill>
              </a:rPr>
              <a:t>I’m </a:t>
            </a:r>
            <a:r>
              <a:rPr lang="tr-TR" sz="4800" b="1" dirty="0" err="1">
                <a:solidFill>
                  <a:srgbClr val="BE55D3"/>
                </a:solidFill>
              </a:rPr>
              <a:t>glad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to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hear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that</a:t>
            </a:r>
            <a:r>
              <a:rPr lang="en-US" sz="4800" b="1" dirty="0">
                <a:solidFill>
                  <a:srgbClr val="BE55D3"/>
                </a:solidFill>
              </a:rPr>
              <a:t>!</a:t>
            </a:r>
            <a:endParaRPr lang="tr-TR" sz="48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F4FAFD7-FF18-7107-0E39-4A7F453E5A81}"/>
              </a:ext>
            </a:extLst>
          </p:cNvPr>
          <p:cNvSpPr txBox="1"/>
          <p:nvPr/>
        </p:nvSpPr>
        <p:spPr>
          <a:xfrm>
            <a:off x="5113716" y="3136612"/>
            <a:ext cx="627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(Bunu duyduğuma sevindim!)</a:t>
            </a:r>
          </a:p>
        </p:txBody>
      </p:sp>
    </p:spTree>
    <p:extLst>
      <p:ext uri="{BB962C8B-B14F-4D97-AF65-F5344CB8AC3E}">
        <p14:creationId xmlns:p14="http://schemas.microsoft.com/office/powerpoint/2010/main" val="41145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0F05E-141C-4C23-B3E3-10BBD6063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B5BF274-DC4E-3C99-7687-51A6FE53CD6D}"/>
              </a:ext>
            </a:extLst>
          </p:cNvPr>
          <p:cNvSpPr txBox="1"/>
          <p:nvPr/>
        </p:nvSpPr>
        <p:spPr>
          <a:xfrm>
            <a:off x="-170113" y="2244060"/>
            <a:ext cx="721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BE55D3"/>
                </a:solidFill>
              </a:rPr>
              <a:t>Feel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free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to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use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this</a:t>
            </a:r>
            <a:r>
              <a:rPr lang="en-US" sz="5400" b="1" dirty="0">
                <a:solidFill>
                  <a:srgbClr val="BE55D3"/>
                </a:solidFill>
              </a:rPr>
              <a:t>!</a:t>
            </a:r>
            <a:endParaRPr lang="tr-TR" sz="54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47A675-E460-FC32-25F7-9CDA63F41971}"/>
              </a:ext>
            </a:extLst>
          </p:cNvPr>
          <p:cNvSpPr txBox="1"/>
          <p:nvPr/>
        </p:nvSpPr>
        <p:spPr>
          <a:xfrm>
            <a:off x="296958" y="3075057"/>
            <a:ext cx="627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(Bunu kullanmaktan çekinme!)</a:t>
            </a:r>
          </a:p>
        </p:txBody>
      </p:sp>
    </p:spTree>
    <p:extLst>
      <p:ext uri="{BB962C8B-B14F-4D97-AF65-F5344CB8AC3E}">
        <p14:creationId xmlns:p14="http://schemas.microsoft.com/office/powerpoint/2010/main" val="37636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E0CD3-7430-6CEC-1CC2-75AA21BA7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D4AE61D-324B-7D6B-B320-7072F840F39B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D89AE5"/>
                </a:solidFill>
              </a:rPr>
              <a:t>Daily </a:t>
            </a:r>
            <a:r>
              <a:rPr lang="tr-TR" sz="8000" b="1" dirty="0" err="1">
                <a:solidFill>
                  <a:srgbClr val="D89AE5"/>
                </a:solidFill>
              </a:rPr>
              <a:t>Routines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C230161-3D31-93E9-3F0F-2D087BA9AACC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(Günlük Rutinler)</a:t>
            </a:r>
          </a:p>
        </p:txBody>
      </p:sp>
    </p:spTree>
    <p:extLst>
      <p:ext uri="{BB962C8B-B14F-4D97-AF65-F5344CB8AC3E}">
        <p14:creationId xmlns:p14="http://schemas.microsoft.com/office/powerpoint/2010/main" val="7986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BCD4-8266-088F-2722-D0142C94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E5738CB-2303-9B6E-BA6B-574B50C5AA6A}"/>
              </a:ext>
            </a:extLst>
          </p:cNvPr>
          <p:cNvSpPr txBox="1"/>
          <p:nvPr/>
        </p:nvSpPr>
        <p:spPr>
          <a:xfrm>
            <a:off x="4980385" y="2301990"/>
            <a:ext cx="7211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err="1">
                <a:solidFill>
                  <a:srgbClr val="BE55D3"/>
                </a:solidFill>
              </a:rPr>
              <a:t>It</a:t>
            </a:r>
            <a:r>
              <a:rPr lang="tr-TR" sz="6000" b="1" dirty="0">
                <a:solidFill>
                  <a:srgbClr val="BE55D3"/>
                </a:solidFill>
              </a:rPr>
              <a:t> </a:t>
            </a:r>
            <a:r>
              <a:rPr lang="tr-TR" sz="6000" b="1" dirty="0" err="1">
                <a:solidFill>
                  <a:srgbClr val="BE55D3"/>
                </a:solidFill>
              </a:rPr>
              <a:t>fits</a:t>
            </a:r>
            <a:r>
              <a:rPr lang="tr-TR" sz="6000" b="1" dirty="0">
                <a:solidFill>
                  <a:srgbClr val="BE55D3"/>
                </a:solidFill>
              </a:rPr>
              <a:t> </a:t>
            </a:r>
            <a:r>
              <a:rPr lang="tr-TR" sz="6000" b="1" dirty="0" err="1">
                <a:solidFill>
                  <a:srgbClr val="BE55D3"/>
                </a:solidFill>
              </a:rPr>
              <a:t>like</a:t>
            </a:r>
            <a:r>
              <a:rPr lang="tr-TR" sz="6000" b="1" dirty="0">
                <a:solidFill>
                  <a:srgbClr val="BE55D3"/>
                </a:solidFill>
              </a:rPr>
              <a:t> a </a:t>
            </a:r>
            <a:r>
              <a:rPr lang="tr-TR" sz="6000" b="1" dirty="0" err="1">
                <a:solidFill>
                  <a:srgbClr val="BE55D3"/>
                </a:solidFill>
              </a:rPr>
              <a:t>glove</a:t>
            </a:r>
            <a:r>
              <a:rPr lang="en-US" sz="6000" b="1" dirty="0">
                <a:solidFill>
                  <a:srgbClr val="BE55D3"/>
                </a:solidFill>
              </a:rPr>
              <a:t>!</a:t>
            </a:r>
            <a:endParaRPr lang="tr-TR" sz="60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D79E3A6-63C1-7653-4E19-F3362E42318B}"/>
              </a:ext>
            </a:extLst>
          </p:cNvPr>
          <p:cNvSpPr txBox="1"/>
          <p:nvPr/>
        </p:nvSpPr>
        <p:spPr>
          <a:xfrm>
            <a:off x="5447456" y="3132987"/>
            <a:ext cx="627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(Üzerime tam oturdu!)</a:t>
            </a:r>
          </a:p>
        </p:txBody>
      </p:sp>
    </p:spTree>
    <p:extLst>
      <p:ext uri="{BB962C8B-B14F-4D97-AF65-F5344CB8AC3E}">
        <p14:creationId xmlns:p14="http://schemas.microsoft.com/office/powerpoint/2010/main" val="28281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DA21D-016B-78AD-15E7-6CAE9CE5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758CDBB-E59F-7625-9CD3-E312A7D52CDA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https://www.egetolgayaltinay.com/lessons/920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5A18969-51AA-786D-768D-951A0C4A4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3657">
            <a:off x="8769750" y="3465585"/>
            <a:ext cx="2629178" cy="25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64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09EE5-74B3-3676-F246-223F4D42C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895D5E8-15EF-A01B-EADB-BEEA665DDA99}"/>
              </a:ext>
            </a:extLst>
          </p:cNvPr>
          <p:cNvSpPr txBox="1"/>
          <p:nvPr/>
        </p:nvSpPr>
        <p:spPr>
          <a:xfrm>
            <a:off x="291966" y="2105561"/>
            <a:ext cx="11608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>
                <a:solidFill>
                  <a:srgbClr val="D89AE5"/>
                </a:solidFill>
              </a:rPr>
              <a:t>Expressing</a:t>
            </a:r>
            <a:r>
              <a:rPr lang="tr-TR" sz="6600" b="1" dirty="0">
                <a:solidFill>
                  <a:srgbClr val="D89AE5"/>
                </a:solidFill>
              </a:rPr>
              <a:t> </a:t>
            </a:r>
            <a:r>
              <a:rPr lang="tr-TR" sz="6600" b="1" dirty="0" err="1">
                <a:solidFill>
                  <a:srgbClr val="D89AE5"/>
                </a:solidFill>
              </a:rPr>
              <a:t>Likes</a:t>
            </a:r>
            <a:r>
              <a:rPr lang="tr-TR" sz="6600" b="1" dirty="0">
                <a:solidFill>
                  <a:srgbClr val="D89AE5"/>
                </a:solidFill>
              </a:rPr>
              <a:t> &amp; </a:t>
            </a:r>
            <a:r>
              <a:rPr lang="tr-TR" sz="6600" b="1" dirty="0" err="1">
                <a:solidFill>
                  <a:srgbClr val="D89AE5"/>
                </a:solidFill>
              </a:rPr>
              <a:t>Dislikes</a:t>
            </a:r>
            <a:endParaRPr lang="tr-TR" sz="66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F8DBF79-DFAB-E757-9ED9-682080D40473}"/>
              </a:ext>
            </a:extLst>
          </p:cNvPr>
          <p:cNvSpPr txBox="1"/>
          <p:nvPr/>
        </p:nvSpPr>
        <p:spPr>
          <a:xfrm>
            <a:off x="1582553" y="3059669"/>
            <a:ext cx="902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(Sevdiğimiz &amp; Sevmediğimiz Şeyleri İfade Etme)</a:t>
            </a:r>
          </a:p>
        </p:txBody>
      </p:sp>
    </p:spTree>
    <p:extLst>
      <p:ext uri="{BB962C8B-B14F-4D97-AF65-F5344CB8AC3E}">
        <p14:creationId xmlns:p14="http://schemas.microsoft.com/office/powerpoint/2010/main" val="104567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065669-6642-3991-E951-B9C789660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AA230218-CF70-C66B-9F8C-2D3364519D4F}"/>
              </a:ext>
            </a:extLst>
          </p:cNvPr>
          <p:cNvSpPr/>
          <p:nvPr/>
        </p:nvSpPr>
        <p:spPr>
          <a:xfrm>
            <a:off x="3681412" y="1600199"/>
            <a:ext cx="4829175" cy="704850"/>
          </a:xfrm>
          <a:prstGeom prst="wedgeRectCallout">
            <a:avLst>
              <a:gd name="adj1" fmla="val 19575"/>
              <a:gd name="adj2" fmla="val 90878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love</a:t>
            </a:r>
            <a:r>
              <a:rPr lang="tr-TR" sz="2400" b="1" dirty="0"/>
              <a:t> </a:t>
            </a:r>
            <a:r>
              <a:rPr lang="tr-TR" sz="2400" b="1" dirty="0" err="1"/>
              <a:t>drawing</a:t>
            </a:r>
            <a:r>
              <a:rPr lang="tr-TR" sz="2400" b="1" dirty="0"/>
              <a:t> </a:t>
            </a:r>
            <a:r>
              <a:rPr lang="tr-TR" sz="2400" b="1" dirty="0" err="1"/>
              <a:t>pictures</a:t>
            </a:r>
            <a:r>
              <a:rPr lang="tr-TR" sz="2400" b="1" dirty="0"/>
              <a:t>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5D13932-7F75-9ACA-7C67-15C6EE1C21C5}"/>
              </a:ext>
            </a:extLst>
          </p:cNvPr>
          <p:cNvSpPr/>
          <p:nvPr/>
        </p:nvSpPr>
        <p:spPr>
          <a:xfrm>
            <a:off x="3681411" y="942974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(Resim çizmeyi </a:t>
            </a:r>
            <a:r>
              <a:rPr lang="tr-TR" sz="2000" b="1" i="1" dirty="0">
                <a:solidFill>
                  <a:srgbClr val="FF0000"/>
                </a:solidFill>
              </a:rPr>
              <a:t>çok severim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480E3CB9-0380-6D41-4C85-3C77E3515873}"/>
              </a:ext>
            </a:extLst>
          </p:cNvPr>
          <p:cNvSpPr/>
          <p:nvPr/>
        </p:nvSpPr>
        <p:spPr>
          <a:xfrm>
            <a:off x="1" y="5191125"/>
            <a:ext cx="4829175" cy="704850"/>
          </a:xfrm>
          <a:prstGeom prst="wedgeRectCallout">
            <a:avLst>
              <a:gd name="adj1" fmla="val 61390"/>
              <a:gd name="adj2" fmla="val 979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like</a:t>
            </a:r>
            <a:r>
              <a:rPr lang="tr-TR" sz="2400" b="1" dirty="0"/>
              <a:t> </a:t>
            </a:r>
            <a:r>
              <a:rPr lang="tr-TR" sz="2400" b="1" dirty="0" err="1"/>
              <a:t>drawing</a:t>
            </a:r>
            <a:r>
              <a:rPr lang="tr-TR" sz="2400" b="1" dirty="0"/>
              <a:t> </a:t>
            </a:r>
            <a:r>
              <a:rPr lang="tr-TR" sz="2400" b="1" dirty="0" err="1"/>
              <a:t>pictures</a:t>
            </a:r>
            <a:r>
              <a:rPr lang="tr-TR" sz="2400" b="1" dirty="0"/>
              <a:t>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902F370-74A2-98E2-29EC-EF33D3979974}"/>
              </a:ext>
            </a:extLst>
          </p:cNvPr>
          <p:cNvSpPr/>
          <p:nvPr/>
        </p:nvSpPr>
        <p:spPr>
          <a:xfrm>
            <a:off x="0" y="4533900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(Resim çizmeyi </a:t>
            </a:r>
            <a:r>
              <a:rPr lang="tr-TR" sz="2000" b="1" i="1" dirty="0">
                <a:solidFill>
                  <a:srgbClr val="FF0000"/>
                </a:solidFill>
              </a:rPr>
              <a:t>severim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A4DA00C5-61E1-98F8-6C11-3A711E6CF1FA}"/>
              </a:ext>
            </a:extLst>
          </p:cNvPr>
          <p:cNvSpPr/>
          <p:nvPr/>
        </p:nvSpPr>
        <p:spPr>
          <a:xfrm>
            <a:off x="7362824" y="4905376"/>
            <a:ext cx="4829175" cy="704850"/>
          </a:xfrm>
          <a:prstGeom prst="wedgeRectCallout">
            <a:avLst>
              <a:gd name="adj1" fmla="val -51036"/>
              <a:gd name="adj2" fmla="val 82770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</a:t>
            </a:r>
            <a:r>
              <a:rPr lang="tr-TR" sz="2400" b="1" dirty="0" err="1"/>
              <a:t>drawing</a:t>
            </a:r>
            <a:r>
              <a:rPr lang="tr-TR" sz="2400" b="1" dirty="0"/>
              <a:t> </a:t>
            </a:r>
            <a:r>
              <a:rPr lang="tr-TR" sz="2400" b="1" dirty="0" err="1"/>
              <a:t>pictures</a:t>
            </a:r>
            <a:r>
              <a:rPr lang="tr-TR" sz="2400" b="1" dirty="0"/>
              <a:t>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CD75DE4-2AFF-46C3-C048-D5231579C655}"/>
              </a:ext>
            </a:extLst>
          </p:cNvPr>
          <p:cNvSpPr/>
          <p:nvPr/>
        </p:nvSpPr>
        <p:spPr>
          <a:xfrm>
            <a:off x="7362823" y="4248151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(Resim çizmeyi </a:t>
            </a:r>
            <a:r>
              <a:rPr lang="tr-TR" sz="2000" b="1" i="1" dirty="0">
                <a:solidFill>
                  <a:srgbClr val="FF0000"/>
                </a:solidFill>
              </a:rPr>
              <a:t>tercih ederim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3508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D00F30-2468-465C-2508-E6AA4784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54E7F681-964B-2CD6-0012-B5A585D9D84B}"/>
              </a:ext>
            </a:extLst>
          </p:cNvPr>
          <p:cNvSpPr/>
          <p:nvPr/>
        </p:nvSpPr>
        <p:spPr>
          <a:xfrm>
            <a:off x="1" y="5191125"/>
            <a:ext cx="4829175" cy="704850"/>
          </a:xfrm>
          <a:prstGeom prst="wedgeRectCallout">
            <a:avLst>
              <a:gd name="adj1" fmla="val 61390"/>
              <a:gd name="adj2" fmla="val 979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don’t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like</a:t>
            </a:r>
            <a:r>
              <a:rPr lang="tr-TR" sz="2400" b="1" dirty="0"/>
              <a:t> </a:t>
            </a:r>
            <a:r>
              <a:rPr lang="tr-TR" sz="2400" b="1" dirty="0" err="1"/>
              <a:t>playing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18639B6-EC26-8A1E-5606-7317B95344B3}"/>
              </a:ext>
            </a:extLst>
          </p:cNvPr>
          <p:cNvSpPr/>
          <p:nvPr/>
        </p:nvSpPr>
        <p:spPr>
          <a:xfrm>
            <a:off x="0" y="4533900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(Basketbol oynamayı </a:t>
            </a:r>
            <a:r>
              <a:rPr lang="tr-TR" sz="2000" b="1" i="1" dirty="0">
                <a:solidFill>
                  <a:srgbClr val="FF0000"/>
                </a:solidFill>
              </a:rPr>
              <a:t>sevmem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4D6DB7E0-73CE-774D-EA93-F765C7E06B2A}"/>
              </a:ext>
            </a:extLst>
          </p:cNvPr>
          <p:cNvSpPr/>
          <p:nvPr/>
        </p:nvSpPr>
        <p:spPr>
          <a:xfrm>
            <a:off x="7143751" y="5191125"/>
            <a:ext cx="5048248" cy="704850"/>
          </a:xfrm>
          <a:prstGeom prst="wedgeRectCallout">
            <a:avLst>
              <a:gd name="adj1" fmla="val -51036"/>
              <a:gd name="adj2" fmla="val 82770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hate</a:t>
            </a:r>
            <a:r>
              <a:rPr lang="tr-TR" sz="2400" b="1" dirty="0"/>
              <a:t> </a:t>
            </a:r>
            <a:r>
              <a:rPr lang="tr-TR" sz="2400" b="1" dirty="0" err="1"/>
              <a:t>playing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D07BA59-7C75-138F-E57E-3C72CE78B161}"/>
              </a:ext>
            </a:extLst>
          </p:cNvPr>
          <p:cNvSpPr/>
          <p:nvPr/>
        </p:nvSpPr>
        <p:spPr>
          <a:xfrm>
            <a:off x="7143750" y="4533900"/>
            <a:ext cx="5048248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(Basketbol oynamaktan </a:t>
            </a:r>
            <a:r>
              <a:rPr lang="tr-TR" sz="2000" b="1" i="1" dirty="0">
                <a:solidFill>
                  <a:srgbClr val="FF0000"/>
                </a:solidFill>
              </a:rPr>
              <a:t>nefret ederim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05EC4188-8832-2A92-39A4-4F3AD6884777}"/>
              </a:ext>
            </a:extLst>
          </p:cNvPr>
          <p:cNvSpPr/>
          <p:nvPr/>
        </p:nvSpPr>
        <p:spPr>
          <a:xfrm>
            <a:off x="3681412" y="1619250"/>
            <a:ext cx="4829175" cy="704850"/>
          </a:xfrm>
          <a:prstGeom prst="wedgeRectCallout">
            <a:avLst>
              <a:gd name="adj1" fmla="val 20364"/>
              <a:gd name="adj2" fmla="val 107094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dislike</a:t>
            </a:r>
            <a:r>
              <a:rPr lang="tr-TR" sz="2400" b="1" dirty="0"/>
              <a:t> </a:t>
            </a:r>
            <a:r>
              <a:rPr lang="tr-TR" sz="2400" b="1" dirty="0" err="1"/>
              <a:t>playing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3A2C39B-3E10-9E17-457D-93B37EBB484F}"/>
              </a:ext>
            </a:extLst>
          </p:cNvPr>
          <p:cNvSpPr/>
          <p:nvPr/>
        </p:nvSpPr>
        <p:spPr>
          <a:xfrm>
            <a:off x="3681411" y="962025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(Basketbol oynamayı </a:t>
            </a:r>
            <a:r>
              <a:rPr lang="tr-TR" sz="2000" b="1" i="1" dirty="0">
                <a:solidFill>
                  <a:srgbClr val="FF0000"/>
                </a:solidFill>
              </a:rPr>
              <a:t>sevmem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997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D5F42-F673-A758-7E27-53C46326D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D1BBEE6-E064-AC1E-C317-67FDB8D03BB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https://www.egetolgayaltinay.com/lessons/925</a:t>
            </a:r>
            <a:r>
              <a:rPr lang="tr-TR" sz="2400" b="1" i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0088A8C-6615-5AFF-803C-1CC042A45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9419">
            <a:off x="8608568" y="3418301"/>
            <a:ext cx="2586582" cy="24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3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503CC-6401-8433-B93D-57620CAAB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5867A8A-4C23-DABB-10F7-5594FB91DA96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Classroom</a:t>
            </a:r>
            <a:r>
              <a:rPr lang="tr-TR" sz="8000" b="1" dirty="0">
                <a:solidFill>
                  <a:srgbClr val="D89AE5"/>
                </a:solidFill>
              </a:rPr>
              <a:t> </a:t>
            </a:r>
            <a:r>
              <a:rPr lang="tr-TR" sz="8000" b="1" dirty="0" err="1">
                <a:solidFill>
                  <a:srgbClr val="D89AE5"/>
                </a:solidFill>
              </a:rPr>
              <a:t>Instructions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3F2AFF8-5A90-83AA-7C08-079E4781354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(Sınıf İçi Talimatları)</a:t>
            </a:r>
          </a:p>
        </p:txBody>
      </p:sp>
    </p:spTree>
    <p:extLst>
      <p:ext uri="{BB962C8B-B14F-4D97-AF65-F5344CB8AC3E}">
        <p14:creationId xmlns:p14="http://schemas.microsoft.com/office/powerpoint/2010/main" val="4257211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B9813A-DF50-4460-C8C1-33445A3BC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68DA78D-D2AF-0323-2A0C-5E5B10F526AF}"/>
              </a:ext>
            </a:extLst>
          </p:cNvPr>
          <p:cNvSpPr/>
          <p:nvPr/>
        </p:nvSpPr>
        <p:spPr>
          <a:xfrm>
            <a:off x="2435290" y="398582"/>
            <a:ext cx="3470210" cy="805577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Listen </a:t>
            </a:r>
            <a:r>
              <a:rPr lang="tr-TR" sz="2400" b="1" dirty="0" err="1">
                <a:solidFill>
                  <a:schemeClr val="tx1"/>
                </a:solidFill>
              </a:rPr>
              <a:t>carefully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BCAE0E9-D347-8651-B9C5-64A423B61540}"/>
              </a:ext>
            </a:extLst>
          </p:cNvPr>
          <p:cNvSpPr/>
          <p:nvPr/>
        </p:nvSpPr>
        <p:spPr>
          <a:xfrm>
            <a:off x="2435290" y="1204159"/>
            <a:ext cx="3470210" cy="63412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Dikkatlice dinleyin, lütfen!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032B6ED-70E0-873C-27F1-8B72EA7CE9ED}"/>
              </a:ext>
            </a:extLst>
          </p:cNvPr>
          <p:cNvSpPr/>
          <p:nvPr/>
        </p:nvSpPr>
        <p:spPr>
          <a:xfrm>
            <a:off x="6210300" y="398582"/>
            <a:ext cx="3238500" cy="805577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Please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look</a:t>
            </a:r>
            <a:r>
              <a:rPr lang="tr-TR" sz="2000" b="1" dirty="0">
                <a:solidFill>
                  <a:schemeClr val="tx1"/>
                </a:solidFill>
              </a:rPr>
              <a:t> at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screen</a:t>
            </a:r>
            <a:r>
              <a:rPr lang="tr-TR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E3583F0-78F9-7722-C849-78DE142B8467}"/>
              </a:ext>
            </a:extLst>
          </p:cNvPr>
          <p:cNvSpPr/>
          <p:nvPr/>
        </p:nvSpPr>
        <p:spPr>
          <a:xfrm>
            <a:off x="6210300" y="1204159"/>
            <a:ext cx="3238500" cy="63412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Lütfen ekrana bakın!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A03BB7F-572E-B287-55BE-E14523C6D511}"/>
              </a:ext>
            </a:extLst>
          </p:cNvPr>
          <p:cNvSpPr/>
          <p:nvPr/>
        </p:nvSpPr>
        <p:spPr>
          <a:xfrm>
            <a:off x="2435290" y="2305051"/>
            <a:ext cx="3470210" cy="982426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Work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with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your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peers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82BD647-BBFE-B750-26F3-63593805481B}"/>
              </a:ext>
            </a:extLst>
          </p:cNvPr>
          <p:cNvSpPr/>
          <p:nvPr/>
        </p:nvSpPr>
        <p:spPr>
          <a:xfrm>
            <a:off x="2435290" y="3287478"/>
            <a:ext cx="3470210" cy="910312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Arkadaşlarınız birlikte çalışın, lütfen!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0CFB050-7D16-0006-147C-8AD7B86337FA}"/>
              </a:ext>
            </a:extLst>
          </p:cNvPr>
          <p:cNvSpPr/>
          <p:nvPr/>
        </p:nvSpPr>
        <p:spPr>
          <a:xfrm>
            <a:off x="6286502" y="2481900"/>
            <a:ext cx="3470208" cy="805577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Write </a:t>
            </a:r>
            <a:r>
              <a:rPr lang="tr-TR" sz="2400" b="1" dirty="0" err="1">
                <a:solidFill>
                  <a:schemeClr val="tx1"/>
                </a:solidFill>
              </a:rPr>
              <a:t>this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down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FEDD3A4-9DF4-F79C-F84F-F8590886D3E4}"/>
              </a:ext>
            </a:extLst>
          </p:cNvPr>
          <p:cNvSpPr/>
          <p:nvPr/>
        </p:nvSpPr>
        <p:spPr>
          <a:xfrm>
            <a:off x="6286502" y="3287477"/>
            <a:ext cx="3470208" cy="63412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Bunu yazın, lütfen!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3E37C7F-A577-4E79-9182-86E2D653031F}"/>
              </a:ext>
            </a:extLst>
          </p:cNvPr>
          <p:cNvSpPr/>
          <p:nvPr/>
        </p:nvSpPr>
        <p:spPr>
          <a:xfrm>
            <a:off x="2435290" y="4586966"/>
            <a:ext cx="3470208" cy="910312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Check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your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answers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F31A35B-AAEB-756E-E7CD-1B48733C5C3A}"/>
              </a:ext>
            </a:extLst>
          </p:cNvPr>
          <p:cNvSpPr/>
          <p:nvPr/>
        </p:nvSpPr>
        <p:spPr>
          <a:xfrm>
            <a:off x="2435290" y="5497277"/>
            <a:ext cx="3470208" cy="80557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Cevaplarınız kontrol edin, lütfen!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02079DF-A89A-8E4C-E428-32EE3D67447C}"/>
              </a:ext>
            </a:extLst>
          </p:cNvPr>
          <p:cNvSpPr/>
          <p:nvPr/>
        </p:nvSpPr>
        <p:spPr>
          <a:xfrm>
            <a:off x="6286502" y="4597843"/>
            <a:ext cx="3470208" cy="910312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 do </a:t>
            </a:r>
            <a:r>
              <a:rPr lang="tr-TR" sz="2400" b="1" dirty="0" err="1">
                <a:solidFill>
                  <a:schemeClr val="tx1"/>
                </a:solidFill>
              </a:rPr>
              <a:t>this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C9B47C8-FC20-1E34-2293-6266671348F4}"/>
              </a:ext>
            </a:extLst>
          </p:cNvPr>
          <p:cNvSpPr/>
          <p:nvPr/>
        </p:nvSpPr>
        <p:spPr>
          <a:xfrm>
            <a:off x="6286502" y="5508154"/>
            <a:ext cx="3470208" cy="80557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Lütfen bunu yapın!</a:t>
            </a:r>
          </a:p>
        </p:txBody>
      </p:sp>
    </p:spTree>
    <p:extLst>
      <p:ext uri="{BB962C8B-B14F-4D97-AF65-F5344CB8AC3E}">
        <p14:creationId xmlns:p14="http://schemas.microsoft.com/office/powerpoint/2010/main" val="11891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E7527C-4199-E477-E7BE-7E09E5A29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AB52C7-5711-7AFA-F757-490C33F385DA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https://www.egetolgayaltinay.com/lessons/926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6096F11-DBE7-7A8D-9586-5F8919A2D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0115">
            <a:off x="8409881" y="3182643"/>
            <a:ext cx="3006802" cy="28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15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F7FD-BF9D-12FD-AB9F-9140371BE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3910A7-2CA7-8D2F-4B49-DC87E6B2C0E7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Classroom</a:t>
            </a:r>
            <a:r>
              <a:rPr lang="tr-TR" sz="8000" b="1" dirty="0">
                <a:solidFill>
                  <a:srgbClr val="D89AE5"/>
                </a:solidFill>
              </a:rPr>
              <a:t> Objects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7ECAF2F-BB6B-F58E-8545-4AC2B34DEB56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(Sınıftaki Eşyalar)</a:t>
            </a:r>
          </a:p>
        </p:txBody>
      </p:sp>
    </p:spTree>
    <p:extLst>
      <p:ext uri="{BB962C8B-B14F-4D97-AF65-F5344CB8AC3E}">
        <p14:creationId xmlns:p14="http://schemas.microsoft.com/office/powerpoint/2010/main" val="175337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2986C6-417E-6F5D-232A-33F27CF2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BD99173-EF75-92ED-0869-117466CDCC51}"/>
              </a:ext>
            </a:extLst>
          </p:cNvPr>
          <p:cNvSpPr/>
          <p:nvPr/>
        </p:nvSpPr>
        <p:spPr>
          <a:xfrm>
            <a:off x="1492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Get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up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43CD103-9AE5-2179-BF02-C761AD7EC34F}"/>
              </a:ext>
            </a:extLst>
          </p:cNvPr>
          <p:cNvSpPr/>
          <p:nvPr/>
        </p:nvSpPr>
        <p:spPr>
          <a:xfrm>
            <a:off x="1492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Kalmak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7EA6C16-7FC3-05D6-7A5E-7FAB9C8A49C9}"/>
              </a:ext>
            </a:extLst>
          </p:cNvPr>
          <p:cNvSpPr/>
          <p:nvPr/>
        </p:nvSpPr>
        <p:spPr>
          <a:xfrm>
            <a:off x="3138196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school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74179FF-0FF6-EDEC-CF13-FA1B21D7CAFF}"/>
              </a:ext>
            </a:extLst>
          </p:cNvPr>
          <p:cNvSpPr/>
          <p:nvPr/>
        </p:nvSpPr>
        <p:spPr>
          <a:xfrm>
            <a:off x="3138196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Okula gitmek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365A500-B32F-39D3-58D9-D0135A729337}"/>
              </a:ext>
            </a:extLst>
          </p:cNvPr>
          <p:cNvSpPr/>
          <p:nvPr/>
        </p:nvSpPr>
        <p:spPr>
          <a:xfrm>
            <a:off x="63665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Have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lesson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25BC030-B1F9-6597-2D83-6542D476E469}"/>
              </a:ext>
            </a:extLst>
          </p:cNvPr>
          <p:cNvSpPr/>
          <p:nvPr/>
        </p:nvSpPr>
        <p:spPr>
          <a:xfrm>
            <a:off x="63665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Ders dinlemek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0477924-8A8E-A6C5-9613-B556C9A02110}"/>
              </a:ext>
            </a:extLst>
          </p:cNvPr>
          <p:cNvSpPr/>
          <p:nvPr/>
        </p:nvSpPr>
        <p:spPr>
          <a:xfrm>
            <a:off x="9451912" y="2164756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Do </a:t>
            </a:r>
            <a:r>
              <a:rPr lang="tr-TR" sz="2400" b="1" dirty="0" err="1">
                <a:solidFill>
                  <a:schemeClr val="tx1"/>
                </a:solidFill>
              </a:rPr>
              <a:t>experiments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029184F-F65B-C54F-0DDD-CF1278C9F997}"/>
              </a:ext>
            </a:extLst>
          </p:cNvPr>
          <p:cNvSpPr/>
          <p:nvPr/>
        </p:nvSpPr>
        <p:spPr>
          <a:xfrm>
            <a:off x="9451912" y="269414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Deney yapmak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B84C4C4-C0C2-62A8-BAD1-EA4431F98674}"/>
              </a:ext>
            </a:extLst>
          </p:cNvPr>
          <p:cNvSpPr/>
          <p:nvPr/>
        </p:nvSpPr>
        <p:spPr>
          <a:xfrm>
            <a:off x="202162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Read in English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A93583B-EE5D-9944-A4F8-8DAEC1CF0CF0}"/>
              </a:ext>
            </a:extLst>
          </p:cNvPr>
          <p:cNvSpPr/>
          <p:nvPr/>
        </p:nvSpPr>
        <p:spPr>
          <a:xfrm>
            <a:off x="202162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okumak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3BA2BCF-0728-6781-F4F5-11379D8A4299}"/>
              </a:ext>
            </a:extLst>
          </p:cNvPr>
          <p:cNvSpPr/>
          <p:nvPr/>
        </p:nvSpPr>
        <p:spPr>
          <a:xfrm>
            <a:off x="3191068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Speak</a:t>
            </a:r>
            <a:r>
              <a:rPr lang="tr-TR" sz="2400" b="1" dirty="0">
                <a:solidFill>
                  <a:schemeClr val="tx1"/>
                </a:solidFill>
              </a:rPr>
              <a:t> in English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ADF6144-7C8F-9376-A0C0-2D0D062A496A}"/>
              </a:ext>
            </a:extLst>
          </p:cNvPr>
          <p:cNvSpPr/>
          <p:nvPr/>
        </p:nvSpPr>
        <p:spPr>
          <a:xfrm>
            <a:off x="3191068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konuşmak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62B08A1-D87E-FABB-8AB6-31496A7E717E}"/>
              </a:ext>
            </a:extLst>
          </p:cNvPr>
          <p:cNvSpPr/>
          <p:nvPr/>
        </p:nvSpPr>
        <p:spPr>
          <a:xfrm>
            <a:off x="6366590" y="5184055"/>
            <a:ext cx="2687216" cy="672814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Write English </a:t>
            </a:r>
            <a:r>
              <a:rPr lang="tr-TR" sz="2000" b="1" dirty="0" err="1">
                <a:solidFill>
                  <a:schemeClr val="tx1"/>
                </a:solidFill>
              </a:rPr>
              <a:t>stories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E1E7B03-2C8E-0730-A0DF-576AC658C059}"/>
              </a:ext>
            </a:extLst>
          </p:cNvPr>
          <p:cNvSpPr/>
          <p:nvPr/>
        </p:nvSpPr>
        <p:spPr>
          <a:xfrm>
            <a:off x="6366590" y="5881396"/>
            <a:ext cx="2687216" cy="67281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hikayeler yazmak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D20B790A-73C2-7587-B0E8-AE6994E2162E}"/>
              </a:ext>
            </a:extLst>
          </p:cNvPr>
          <p:cNvSpPr/>
          <p:nvPr/>
        </p:nvSpPr>
        <p:spPr>
          <a:xfrm>
            <a:off x="9504784" y="5302952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Draw </a:t>
            </a:r>
            <a:r>
              <a:rPr lang="tr-TR" sz="2800" b="1" dirty="0" err="1">
                <a:solidFill>
                  <a:schemeClr val="tx1"/>
                </a:solidFill>
              </a:rPr>
              <a:t>pictures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AA67B88-3CAF-BE01-D16D-97EE456132CF}"/>
              </a:ext>
            </a:extLst>
          </p:cNvPr>
          <p:cNvSpPr/>
          <p:nvPr/>
        </p:nvSpPr>
        <p:spPr>
          <a:xfrm>
            <a:off x="9504784" y="5856869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Resim çizmek</a:t>
            </a:r>
          </a:p>
        </p:txBody>
      </p:sp>
    </p:spTree>
    <p:extLst>
      <p:ext uri="{BB962C8B-B14F-4D97-AF65-F5344CB8AC3E}">
        <p14:creationId xmlns:p14="http://schemas.microsoft.com/office/powerpoint/2010/main" val="38169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1E91A8-5722-1212-B185-3EC8A3228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94A9E83-A61D-8EC4-8EC8-8FC2CB565C0E}"/>
              </a:ext>
            </a:extLst>
          </p:cNvPr>
          <p:cNvSpPr/>
          <p:nvPr/>
        </p:nvSpPr>
        <p:spPr>
          <a:xfrm>
            <a:off x="144626" y="2002670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Folder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168050A-BEE8-8ED2-F1EB-8725F87FAE3E}"/>
              </a:ext>
            </a:extLst>
          </p:cNvPr>
          <p:cNvSpPr/>
          <p:nvPr/>
        </p:nvSpPr>
        <p:spPr>
          <a:xfrm>
            <a:off x="144626" y="2724566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Dosya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C0D4C87-5310-618E-4D2D-9D461EDF08A6}"/>
              </a:ext>
            </a:extLst>
          </p:cNvPr>
          <p:cNvSpPr/>
          <p:nvPr/>
        </p:nvSpPr>
        <p:spPr>
          <a:xfrm>
            <a:off x="2544926" y="2020131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Stapler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EDDD30-2606-2A19-8CC4-74AB85E9A369}"/>
              </a:ext>
            </a:extLst>
          </p:cNvPr>
          <p:cNvSpPr/>
          <p:nvPr/>
        </p:nvSpPr>
        <p:spPr>
          <a:xfrm>
            <a:off x="2544926" y="2742027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Zımba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0FA35D2-EFF6-CC4D-612B-D38042C0BDB7}"/>
              </a:ext>
            </a:extLst>
          </p:cNvPr>
          <p:cNvSpPr/>
          <p:nvPr/>
        </p:nvSpPr>
        <p:spPr>
          <a:xfrm>
            <a:off x="5082463" y="2002670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Printer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7BC9678-A0CF-6FB1-4F05-A4A8DD0F26BA}"/>
              </a:ext>
            </a:extLst>
          </p:cNvPr>
          <p:cNvSpPr/>
          <p:nvPr/>
        </p:nvSpPr>
        <p:spPr>
          <a:xfrm>
            <a:off x="5082463" y="2724566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Yazıcı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EFBD277-F1F6-4E7A-B5A9-548C50C397B4}"/>
              </a:ext>
            </a:extLst>
          </p:cNvPr>
          <p:cNvSpPr/>
          <p:nvPr/>
        </p:nvSpPr>
        <p:spPr>
          <a:xfrm>
            <a:off x="7345526" y="2002670"/>
            <a:ext cx="2164311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Headphones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09CD0A2-ECA4-5430-A1C1-B0881F733B37}"/>
              </a:ext>
            </a:extLst>
          </p:cNvPr>
          <p:cNvSpPr/>
          <p:nvPr/>
        </p:nvSpPr>
        <p:spPr>
          <a:xfrm>
            <a:off x="7345526" y="2724566"/>
            <a:ext cx="2164311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Kulaklık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69C2BB5-AC15-CA3C-01A2-B4414D0F6BB7}"/>
              </a:ext>
            </a:extLst>
          </p:cNvPr>
          <p:cNvSpPr/>
          <p:nvPr/>
        </p:nvSpPr>
        <p:spPr>
          <a:xfrm>
            <a:off x="9883063" y="1850270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Projector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6CA1815-7C96-5543-6216-84C539B721E2}"/>
              </a:ext>
            </a:extLst>
          </p:cNvPr>
          <p:cNvSpPr/>
          <p:nvPr/>
        </p:nvSpPr>
        <p:spPr>
          <a:xfrm>
            <a:off x="9883063" y="2572166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Projeksiyon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67FE384-C110-186C-3B0B-374CBF28A9A8}"/>
              </a:ext>
            </a:extLst>
          </p:cNvPr>
          <p:cNvSpPr/>
          <p:nvPr/>
        </p:nvSpPr>
        <p:spPr>
          <a:xfrm>
            <a:off x="581025" y="5165386"/>
            <a:ext cx="24158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Rubbish</a:t>
            </a:r>
            <a:r>
              <a:rPr lang="tr-TR" sz="2800" b="1" dirty="0">
                <a:solidFill>
                  <a:schemeClr val="tx1"/>
                </a:solidFill>
              </a:rPr>
              <a:t> bin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67CA9F5-C6CC-91EF-07D6-55B3B9F187CB}"/>
              </a:ext>
            </a:extLst>
          </p:cNvPr>
          <p:cNvSpPr/>
          <p:nvPr/>
        </p:nvSpPr>
        <p:spPr>
          <a:xfrm>
            <a:off x="581025" y="5887282"/>
            <a:ext cx="24158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Çöp kutusu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48C81A3F-1502-CA0D-A26D-A9E0D4B881BB}"/>
              </a:ext>
            </a:extLst>
          </p:cNvPr>
          <p:cNvSpPr/>
          <p:nvPr/>
        </p:nvSpPr>
        <p:spPr>
          <a:xfrm>
            <a:off x="3177654" y="5069719"/>
            <a:ext cx="2586529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Calculator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1490D69-595B-4D67-9AD5-6B113C29925B}"/>
              </a:ext>
            </a:extLst>
          </p:cNvPr>
          <p:cNvSpPr/>
          <p:nvPr/>
        </p:nvSpPr>
        <p:spPr>
          <a:xfrm>
            <a:off x="3177654" y="5791615"/>
            <a:ext cx="2586529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Hesap makinesi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75B2320-986A-A2EE-D7B9-87B3F69ACD29}"/>
              </a:ext>
            </a:extLst>
          </p:cNvPr>
          <p:cNvSpPr/>
          <p:nvPr/>
        </p:nvSpPr>
        <p:spPr>
          <a:xfrm>
            <a:off x="6096001" y="5147925"/>
            <a:ext cx="285673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Speaker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FC014EEE-C018-61EB-B5C7-0637983E0088}"/>
              </a:ext>
            </a:extLst>
          </p:cNvPr>
          <p:cNvSpPr/>
          <p:nvPr/>
        </p:nvSpPr>
        <p:spPr>
          <a:xfrm>
            <a:off x="6096001" y="5869821"/>
            <a:ext cx="2856730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Hoparlör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F72E06E8-2375-AE8C-1B9B-0F4BF9321C13}"/>
              </a:ext>
            </a:extLst>
          </p:cNvPr>
          <p:cNvSpPr/>
          <p:nvPr/>
        </p:nvSpPr>
        <p:spPr>
          <a:xfrm>
            <a:off x="9213387" y="5421937"/>
            <a:ext cx="28384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Highlighter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69783DDD-9675-D4FC-7CA2-525165B22BFB}"/>
              </a:ext>
            </a:extLst>
          </p:cNvPr>
          <p:cNvSpPr/>
          <p:nvPr/>
        </p:nvSpPr>
        <p:spPr>
          <a:xfrm>
            <a:off x="9213387" y="6143833"/>
            <a:ext cx="28384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00" i="1" dirty="0">
                <a:solidFill>
                  <a:schemeClr val="tx1"/>
                </a:solidFill>
              </a:rPr>
              <a:t>Fosforlu kalem</a:t>
            </a:r>
          </a:p>
        </p:txBody>
      </p:sp>
    </p:spTree>
    <p:extLst>
      <p:ext uri="{BB962C8B-B14F-4D97-AF65-F5344CB8AC3E}">
        <p14:creationId xmlns:p14="http://schemas.microsoft.com/office/powerpoint/2010/main" val="29319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A5D78-7FA2-8A0C-0B35-4A3988D8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9A429B6-FF8E-BE90-4FE8-8EFBB830C033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https://www.egetolgayaltinay.com/lessons/927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7D5B5D-CED7-B7BD-C38E-57093A6B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9596">
            <a:off x="8454269" y="3454042"/>
            <a:ext cx="2944659" cy="28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5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87313-1BA5-B676-3B5A-2C8AD0D4C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42F5B55-149D-4B56-AD11-A71A1368DA34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Physical</a:t>
            </a:r>
            <a:r>
              <a:rPr lang="tr-TR" sz="8000" b="1" dirty="0">
                <a:solidFill>
                  <a:srgbClr val="D89AE5"/>
                </a:solidFill>
              </a:rPr>
              <a:t> </a:t>
            </a:r>
            <a:r>
              <a:rPr lang="tr-TR" sz="8000" b="1" dirty="0" err="1">
                <a:solidFill>
                  <a:srgbClr val="D89AE5"/>
                </a:solidFill>
              </a:rPr>
              <a:t>Appearance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A3F905D-5169-AD2D-8F3C-3DD0BA034B17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(Dış Görünüş)</a:t>
            </a:r>
          </a:p>
        </p:txBody>
      </p:sp>
    </p:spTree>
    <p:extLst>
      <p:ext uri="{BB962C8B-B14F-4D97-AF65-F5344CB8AC3E}">
        <p14:creationId xmlns:p14="http://schemas.microsoft.com/office/powerpoint/2010/main" val="1588094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93C94-BDCB-0868-294E-8B1789DCA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A15B3E3-F87E-A5D9-57FD-D3D847EF4073}"/>
              </a:ext>
            </a:extLst>
          </p:cNvPr>
          <p:cNvSpPr/>
          <p:nvPr/>
        </p:nvSpPr>
        <p:spPr>
          <a:xfrm>
            <a:off x="163676" y="1145420"/>
            <a:ext cx="19508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Short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D1A13AA-97A4-17A9-B9D0-AEFF1A8DB4A1}"/>
              </a:ext>
            </a:extLst>
          </p:cNvPr>
          <p:cNvSpPr/>
          <p:nvPr/>
        </p:nvSpPr>
        <p:spPr>
          <a:xfrm>
            <a:off x="163676" y="1867316"/>
            <a:ext cx="19508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Kısa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F648E45-871F-7DD1-5C11-6A597F43955F}"/>
              </a:ext>
            </a:extLst>
          </p:cNvPr>
          <p:cNvSpPr/>
          <p:nvPr/>
        </p:nvSpPr>
        <p:spPr>
          <a:xfrm>
            <a:off x="3916526" y="1145420"/>
            <a:ext cx="19508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Tall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739EC6F-2491-9E3E-4878-061D3D6F816B}"/>
              </a:ext>
            </a:extLst>
          </p:cNvPr>
          <p:cNvSpPr/>
          <p:nvPr/>
        </p:nvSpPr>
        <p:spPr>
          <a:xfrm>
            <a:off x="3916526" y="1867316"/>
            <a:ext cx="19508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Uzun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D247AB9-878C-7EA1-27B2-07945774C8EB}"/>
              </a:ext>
            </a:extLst>
          </p:cNvPr>
          <p:cNvSpPr/>
          <p:nvPr/>
        </p:nvSpPr>
        <p:spPr>
          <a:xfrm>
            <a:off x="6324602" y="1162881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Thin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781AE69-AD14-CA67-69CC-0F896B3A431B}"/>
              </a:ext>
            </a:extLst>
          </p:cNvPr>
          <p:cNvSpPr/>
          <p:nvPr/>
        </p:nvSpPr>
        <p:spPr>
          <a:xfrm>
            <a:off x="6324602" y="1884777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Zayıf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98F7A57-DFE5-E357-1C14-134BBFA52457}"/>
              </a:ext>
            </a:extLst>
          </p:cNvPr>
          <p:cNvSpPr/>
          <p:nvPr/>
        </p:nvSpPr>
        <p:spPr>
          <a:xfrm>
            <a:off x="10294776" y="1127959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Fat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1B98BC5-155A-51A8-1855-ED0E6AFA4E6F}"/>
              </a:ext>
            </a:extLst>
          </p:cNvPr>
          <p:cNvSpPr/>
          <p:nvPr/>
        </p:nvSpPr>
        <p:spPr>
          <a:xfrm>
            <a:off x="10294776" y="1849855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Şişman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E1956E3-CE99-AB14-DB17-35842EC4C96B}"/>
              </a:ext>
            </a:extLst>
          </p:cNvPr>
          <p:cNvSpPr/>
          <p:nvPr/>
        </p:nvSpPr>
        <p:spPr>
          <a:xfrm>
            <a:off x="514352" y="5258631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Long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hair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CABD769-A2F2-D77E-B365-9D18180D8F30}"/>
              </a:ext>
            </a:extLst>
          </p:cNvPr>
          <p:cNvSpPr/>
          <p:nvPr/>
        </p:nvSpPr>
        <p:spPr>
          <a:xfrm>
            <a:off x="514352" y="5980527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Uzun saç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E100D6A-9BD6-1C6F-1DD9-23D414FF7CC0}"/>
              </a:ext>
            </a:extLst>
          </p:cNvPr>
          <p:cNvSpPr/>
          <p:nvPr/>
        </p:nvSpPr>
        <p:spPr>
          <a:xfrm>
            <a:off x="2343150" y="5258631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Short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hair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785A5F7-681F-D538-58FB-BF3BD89E1A29}"/>
              </a:ext>
            </a:extLst>
          </p:cNvPr>
          <p:cNvSpPr/>
          <p:nvPr/>
        </p:nvSpPr>
        <p:spPr>
          <a:xfrm>
            <a:off x="2343150" y="5980527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Kısa saç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4C9975B-8CCE-1F8A-2FFB-D5923E7F4A90}"/>
              </a:ext>
            </a:extLst>
          </p:cNvPr>
          <p:cNvSpPr/>
          <p:nvPr/>
        </p:nvSpPr>
        <p:spPr>
          <a:xfrm>
            <a:off x="4171948" y="5008146"/>
            <a:ext cx="223662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Wavy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hair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7CD705B-0A4E-6CFE-60DF-9E1CAC9E190D}"/>
              </a:ext>
            </a:extLst>
          </p:cNvPr>
          <p:cNvSpPr/>
          <p:nvPr/>
        </p:nvSpPr>
        <p:spPr>
          <a:xfrm>
            <a:off x="4171948" y="5730042"/>
            <a:ext cx="223662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Dalgalı saç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7BB745E-F86C-89E4-3923-FEA77291909D}"/>
              </a:ext>
            </a:extLst>
          </p:cNvPr>
          <p:cNvSpPr/>
          <p:nvPr/>
        </p:nvSpPr>
        <p:spPr>
          <a:xfrm>
            <a:off x="6705598" y="4554197"/>
            <a:ext cx="223662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Brown </a:t>
            </a:r>
            <a:r>
              <a:rPr lang="tr-TR" sz="2800" b="1" dirty="0" err="1">
                <a:solidFill>
                  <a:schemeClr val="tx1"/>
                </a:solidFill>
              </a:rPr>
              <a:t>eyes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285C52B-83C0-1C84-32B7-72315A799415}"/>
              </a:ext>
            </a:extLst>
          </p:cNvPr>
          <p:cNvSpPr/>
          <p:nvPr/>
        </p:nvSpPr>
        <p:spPr>
          <a:xfrm>
            <a:off x="6705598" y="5276093"/>
            <a:ext cx="223662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Kahverengi göz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8A6BD8E-ECA8-B014-1B12-7E7C9DE5CFD7}"/>
              </a:ext>
            </a:extLst>
          </p:cNvPr>
          <p:cNvSpPr/>
          <p:nvPr/>
        </p:nvSpPr>
        <p:spPr>
          <a:xfrm>
            <a:off x="9639298" y="4536735"/>
            <a:ext cx="223662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Blue </a:t>
            </a:r>
            <a:r>
              <a:rPr lang="tr-TR" sz="2800" b="1" dirty="0" err="1">
                <a:solidFill>
                  <a:schemeClr val="tx1"/>
                </a:solidFill>
              </a:rPr>
              <a:t>eyes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8D7E9036-F11D-09DA-341A-F3CCEC52279C}"/>
              </a:ext>
            </a:extLst>
          </p:cNvPr>
          <p:cNvSpPr/>
          <p:nvPr/>
        </p:nvSpPr>
        <p:spPr>
          <a:xfrm>
            <a:off x="9639298" y="5258631"/>
            <a:ext cx="223662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Mavi göz</a:t>
            </a:r>
          </a:p>
        </p:txBody>
      </p:sp>
    </p:spTree>
    <p:extLst>
      <p:ext uri="{BB962C8B-B14F-4D97-AF65-F5344CB8AC3E}">
        <p14:creationId xmlns:p14="http://schemas.microsoft.com/office/powerpoint/2010/main" val="38606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5A730-912D-F75D-B0A1-A5ECEC0AF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42B1CE1-7870-DA64-6CFB-22DB5DF6DEC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https://www.egetolgayaltinay.com/lessons/928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2899B7C-FA5B-5721-A11B-4EBE9F47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367">
            <a:off x="8400357" y="3526388"/>
            <a:ext cx="2794386" cy="26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83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ACF3A-8E41-1520-7037-7843E7694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78E7DA-9B00-B802-BAC2-BB8D74054592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Jobs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AFACB44-388C-6179-1D28-141C803AF9A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(Meslekler)</a:t>
            </a:r>
          </a:p>
        </p:txBody>
      </p:sp>
    </p:spTree>
    <p:extLst>
      <p:ext uri="{BB962C8B-B14F-4D97-AF65-F5344CB8AC3E}">
        <p14:creationId xmlns:p14="http://schemas.microsoft.com/office/powerpoint/2010/main" val="1739221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9F6729-3FB7-A54F-42D5-5DD85956E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87DBC2-C274-30FF-0CCA-515574E2319C}"/>
              </a:ext>
            </a:extLst>
          </p:cNvPr>
          <p:cNvSpPr txBox="1"/>
          <p:nvPr/>
        </p:nvSpPr>
        <p:spPr>
          <a:xfrm>
            <a:off x="3987666" y="-170542"/>
            <a:ext cx="3689484" cy="73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D89AE5"/>
                </a:solidFill>
              </a:rPr>
              <a:t>Jobs</a:t>
            </a:r>
            <a:endParaRPr lang="tr-TR" sz="48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4420CE8-A66C-A10A-ED03-7D4870F58BBE}"/>
              </a:ext>
            </a:extLst>
          </p:cNvPr>
          <p:cNvSpPr txBox="1"/>
          <p:nvPr/>
        </p:nvSpPr>
        <p:spPr>
          <a:xfrm>
            <a:off x="4174757" y="0"/>
            <a:ext cx="586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(Meslekler)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255CBA5-96B2-59D7-4CB4-73B358267D71}"/>
              </a:ext>
            </a:extLst>
          </p:cNvPr>
          <p:cNvSpPr/>
          <p:nvPr/>
        </p:nvSpPr>
        <p:spPr>
          <a:xfrm>
            <a:off x="0" y="512687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Teacher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76DD484-5FB0-30EE-E4CE-9F35A4A0ED4A}"/>
              </a:ext>
            </a:extLst>
          </p:cNvPr>
          <p:cNvSpPr/>
          <p:nvPr/>
        </p:nvSpPr>
        <p:spPr>
          <a:xfrm>
            <a:off x="0" y="584876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Öğretmen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8C188E8-466E-DC72-06F9-7B83745C2944}"/>
              </a:ext>
            </a:extLst>
          </p:cNvPr>
          <p:cNvSpPr/>
          <p:nvPr/>
        </p:nvSpPr>
        <p:spPr>
          <a:xfrm>
            <a:off x="2038350" y="5069720"/>
            <a:ext cx="1771650" cy="1045538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Police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Officer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ABB1459-C847-ECF2-E821-A42972FEBBE6}"/>
              </a:ext>
            </a:extLst>
          </p:cNvPr>
          <p:cNvSpPr/>
          <p:nvPr/>
        </p:nvSpPr>
        <p:spPr>
          <a:xfrm>
            <a:off x="2038350" y="6115258"/>
            <a:ext cx="1771650" cy="742742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Polis Memuru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E35D411-0C67-5619-892F-42875EE33789}"/>
              </a:ext>
            </a:extLst>
          </p:cNvPr>
          <p:cNvSpPr/>
          <p:nvPr/>
        </p:nvSpPr>
        <p:spPr>
          <a:xfrm>
            <a:off x="4076700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Doctor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2F0F769-3882-C0D4-1CC2-6F5BC879E841}"/>
              </a:ext>
            </a:extLst>
          </p:cNvPr>
          <p:cNvSpPr/>
          <p:nvPr/>
        </p:nvSpPr>
        <p:spPr>
          <a:xfrm>
            <a:off x="4076700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Doktor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684AD376-B837-0AD1-2894-0100DB09F962}"/>
              </a:ext>
            </a:extLst>
          </p:cNvPr>
          <p:cNvSpPr/>
          <p:nvPr/>
        </p:nvSpPr>
        <p:spPr>
          <a:xfrm>
            <a:off x="6343652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Farmer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99AD0552-0AA3-A2EC-8713-4492338B1AE8}"/>
              </a:ext>
            </a:extLst>
          </p:cNvPr>
          <p:cNvSpPr/>
          <p:nvPr/>
        </p:nvSpPr>
        <p:spPr>
          <a:xfrm>
            <a:off x="6343652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Çiftçi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D554E46-4716-5659-00F2-14744756A0F7}"/>
              </a:ext>
            </a:extLst>
          </p:cNvPr>
          <p:cNvSpPr/>
          <p:nvPr/>
        </p:nvSpPr>
        <p:spPr>
          <a:xfrm>
            <a:off x="8382002" y="500553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Singer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632BB3C8-37E5-21FF-A228-0A4A6E0E4CE9}"/>
              </a:ext>
            </a:extLst>
          </p:cNvPr>
          <p:cNvSpPr/>
          <p:nvPr/>
        </p:nvSpPr>
        <p:spPr>
          <a:xfrm>
            <a:off x="8382002" y="572742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Şarkıcı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623B2D04-B336-4F24-C116-D0873D90D1CC}"/>
              </a:ext>
            </a:extLst>
          </p:cNvPr>
          <p:cNvSpPr/>
          <p:nvPr/>
        </p:nvSpPr>
        <p:spPr>
          <a:xfrm>
            <a:off x="10420350" y="503659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Dentist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9F8FD1CC-DFD7-677D-0885-26E5E7844749}"/>
              </a:ext>
            </a:extLst>
          </p:cNvPr>
          <p:cNvSpPr/>
          <p:nvPr/>
        </p:nvSpPr>
        <p:spPr>
          <a:xfrm>
            <a:off x="10420350" y="575848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Diş hekimi</a:t>
            </a:r>
          </a:p>
        </p:txBody>
      </p:sp>
    </p:spTree>
    <p:extLst>
      <p:ext uri="{BB962C8B-B14F-4D97-AF65-F5344CB8AC3E}">
        <p14:creationId xmlns:p14="http://schemas.microsoft.com/office/powerpoint/2010/main" val="7263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7C3B4-70FC-38CA-A99E-837CD8B3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F421431-EAA2-F4F8-6BB5-0D22D2A629AF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https://www.egetolgayaltinay.com/lessons/929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422CE7B-7FB7-E782-FFFE-58586F211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6484">
            <a:off x="8454270" y="3250450"/>
            <a:ext cx="3006802" cy="29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8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748CC-1736-B13B-0E14-98EAC9B44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EB05CE3-8737-BC54-1EBB-5F39F4CC37D8}"/>
              </a:ext>
            </a:extLst>
          </p:cNvPr>
          <p:cNvSpPr txBox="1"/>
          <p:nvPr/>
        </p:nvSpPr>
        <p:spPr>
          <a:xfrm>
            <a:off x="3987666" y="-170542"/>
            <a:ext cx="3689484" cy="73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D89AE5"/>
                </a:solidFill>
              </a:rPr>
              <a:t>Jobs</a:t>
            </a:r>
            <a:endParaRPr lang="tr-TR" sz="48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EAF6017-40B2-CA4C-1293-5B7CBE82EA40}"/>
              </a:ext>
            </a:extLst>
          </p:cNvPr>
          <p:cNvSpPr txBox="1"/>
          <p:nvPr/>
        </p:nvSpPr>
        <p:spPr>
          <a:xfrm>
            <a:off x="4174757" y="0"/>
            <a:ext cx="586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(Meslekler)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62009A2-FA4B-11B1-79A1-CE57A79A1941}"/>
              </a:ext>
            </a:extLst>
          </p:cNvPr>
          <p:cNvSpPr/>
          <p:nvPr/>
        </p:nvSpPr>
        <p:spPr>
          <a:xfrm>
            <a:off x="0" y="512687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Teacher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F34473C-D3A5-5954-6B32-FD272B604B61}"/>
              </a:ext>
            </a:extLst>
          </p:cNvPr>
          <p:cNvSpPr/>
          <p:nvPr/>
        </p:nvSpPr>
        <p:spPr>
          <a:xfrm>
            <a:off x="0" y="584876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Öğretmen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DFC61A85-7595-BF2D-52DF-D6C19A9C591F}"/>
              </a:ext>
            </a:extLst>
          </p:cNvPr>
          <p:cNvSpPr/>
          <p:nvPr/>
        </p:nvSpPr>
        <p:spPr>
          <a:xfrm>
            <a:off x="0" y="70485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teach</a:t>
            </a:r>
            <a:r>
              <a:rPr lang="tr-TR" sz="2000" b="1" dirty="0"/>
              <a:t> English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my</a:t>
            </a:r>
            <a:r>
              <a:rPr lang="tr-TR" sz="2000" b="1" dirty="0"/>
              <a:t> </a:t>
            </a:r>
            <a:r>
              <a:rPr lang="tr-TR" sz="2000" b="1" dirty="0" err="1"/>
              <a:t>students</a:t>
            </a:r>
            <a:r>
              <a:rPr lang="tr-TR" sz="2000" b="1" dirty="0"/>
              <a:t>.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AC15443-2702-9FFE-C3EA-93FAB53EF94E}"/>
              </a:ext>
            </a:extLst>
          </p:cNvPr>
          <p:cNvSpPr/>
          <p:nvPr/>
        </p:nvSpPr>
        <p:spPr>
          <a:xfrm>
            <a:off x="2038350" y="5069720"/>
            <a:ext cx="1771650" cy="1045538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Police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Officer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56BA10C9-8C59-4CC4-F044-D366126D5474}"/>
              </a:ext>
            </a:extLst>
          </p:cNvPr>
          <p:cNvSpPr/>
          <p:nvPr/>
        </p:nvSpPr>
        <p:spPr>
          <a:xfrm>
            <a:off x="2038350" y="6115258"/>
            <a:ext cx="1771650" cy="742742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Polis Memuru</a:t>
            </a:r>
          </a:p>
        </p:txBody>
      </p:sp>
      <p:sp>
        <p:nvSpPr>
          <p:cNvPr id="12" name="Konuşma Balonu: Dikdörtgen 11">
            <a:extLst>
              <a:ext uri="{FF2B5EF4-FFF2-40B4-BE49-F238E27FC236}">
                <a16:creationId xmlns:a16="http://schemas.microsoft.com/office/drawing/2014/main" id="{A9EDF5AA-E34F-B957-0084-4C3F1BFA2D86}"/>
              </a:ext>
            </a:extLst>
          </p:cNvPr>
          <p:cNvSpPr/>
          <p:nvPr/>
        </p:nvSpPr>
        <p:spPr>
          <a:xfrm>
            <a:off x="2038350" y="64770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help</a:t>
            </a:r>
            <a:r>
              <a:rPr lang="tr-TR" sz="2000" b="1" dirty="0"/>
              <a:t> </a:t>
            </a:r>
            <a:r>
              <a:rPr lang="tr-TR" sz="2000" b="1" dirty="0" err="1"/>
              <a:t>people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keep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city</a:t>
            </a:r>
            <a:r>
              <a:rPr lang="tr-TR" sz="2000" b="1" dirty="0"/>
              <a:t> </a:t>
            </a:r>
            <a:r>
              <a:rPr lang="tr-TR" sz="2000" b="1" dirty="0" err="1"/>
              <a:t>safe</a:t>
            </a:r>
            <a:r>
              <a:rPr lang="tr-TR" sz="2000" b="1" dirty="0"/>
              <a:t>.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09B4F15-3109-D312-98F7-72461A0F1AE0}"/>
              </a:ext>
            </a:extLst>
          </p:cNvPr>
          <p:cNvSpPr/>
          <p:nvPr/>
        </p:nvSpPr>
        <p:spPr>
          <a:xfrm>
            <a:off x="4076700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Doctor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4998A3F-43B7-0525-1C12-4790CBD0B20E}"/>
              </a:ext>
            </a:extLst>
          </p:cNvPr>
          <p:cNvSpPr/>
          <p:nvPr/>
        </p:nvSpPr>
        <p:spPr>
          <a:xfrm>
            <a:off x="4076700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Doktor</a:t>
            </a:r>
          </a:p>
        </p:txBody>
      </p:sp>
      <p:sp>
        <p:nvSpPr>
          <p:cNvPr id="15" name="Konuşma Balonu: Dikdörtgen 14">
            <a:extLst>
              <a:ext uri="{FF2B5EF4-FFF2-40B4-BE49-F238E27FC236}">
                <a16:creationId xmlns:a16="http://schemas.microsoft.com/office/drawing/2014/main" id="{C51D8155-CD6D-88EA-CFF4-D6F907100973}"/>
              </a:ext>
            </a:extLst>
          </p:cNvPr>
          <p:cNvSpPr/>
          <p:nvPr/>
        </p:nvSpPr>
        <p:spPr>
          <a:xfrm>
            <a:off x="4076700" y="56446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help</a:t>
            </a:r>
            <a:r>
              <a:rPr lang="tr-TR" sz="2000" b="1" dirty="0"/>
              <a:t> </a:t>
            </a:r>
            <a:r>
              <a:rPr lang="tr-TR" sz="2000" b="1" dirty="0" err="1"/>
              <a:t>sick</a:t>
            </a:r>
            <a:r>
              <a:rPr lang="tr-TR" sz="2000" b="1" dirty="0"/>
              <a:t> </a:t>
            </a:r>
            <a:r>
              <a:rPr lang="tr-TR" sz="2000" b="1" dirty="0" err="1"/>
              <a:t>people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check</a:t>
            </a:r>
            <a:r>
              <a:rPr lang="tr-TR" sz="2000" b="1" dirty="0"/>
              <a:t> </a:t>
            </a:r>
            <a:r>
              <a:rPr lang="tr-TR" sz="2000" b="1" dirty="0" err="1"/>
              <a:t>patients</a:t>
            </a:r>
            <a:r>
              <a:rPr lang="tr-TR" sz="2000" b="1" dirty="0"/>
              <a:t>.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A33A8FB-BF1A-3B29-83ED-ECD7D46D2DDC}"/>
              </a:ext>
            </a:extLst>
          </p:cNvPr>
          <p:cNvSpPr/>
          <p:nvPr/>
        </p:nvSpPr>
        <p:spPr>
          <a:xfrm>
            <a:off x="6343652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Farmer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B8968E5-D652-D81B-99E0-256256084B35}"/>
              </a:ext>
            </a:extLst>
          </p:cNvPr>
          <p:cNvSpPr/>
          <p:nvPr/>
        </p:nvSpPr>
        <p:spPr>
          <a:xfrm>
            <a:off x="6343652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Çiftçi</a:t>
            </a:r>
          </a:p>
        </p:txBody>
      </p:sp>
      <p:sp>
        <p:nvSpPr>
          <p:cNvPr id="18" name="Konuşma Balonu: Dikdörtgen 17">
            <a:extLst>
              <a:ext uri="{FF2B5EF4-FFF2-40B4-BE49-F238E27FC236}">
                <a16:creationId xmlns:a16="http://schemas.microsoft.com/office/drawing/2014/main" id="{4C2C2951-3C95-4212-4A1E-4317EDBE6403}"/>
              </a:ext>
            </a:extLst>
          </p:cNvPr>
          <p:cNvSpPr/>
          <p:nvPr/>
        </p:nvSpPr>
        <p:spPr>
          <a:xfrm>
            <a:off x="6343652" y="56446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grow</a:t>
            </a:r>
            <a:r>
              <a:rPr lang="tr-TR" sz="2000" b="1" dirty="0"/>
              <a:t> </a:t>
            </a:r>
            <a:r>
              <a:rPr lang="tr-TR" sz="2000" b="1" dirty="0" err="1"/>
              <a:t>fruit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vegetables</a:t>
            </a:r>
            <a:r>
              <a:rPr lang="tr-TR" sz="2000" b="1" dirty="0"/>
              <a:t>.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9B9C63F-9ED4-62D9-A889-0140054E9771}"/>
              </a:ext>
            </a:extLst>
          </p:cNvPr>
          <p:cNvSpPr/>
          <p:nvPr/>
        </p:nvSpPr>
        <p:spPr>
          <a:xfrm>
            <a:off x="8382002" y="500553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Singer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E5DEC7A-A4A4-3F7C-7960-98D61DF40178}"/>
              </a:ext>
            </a:extLst>
          </p:cNvPr>
          <p:cNvSpPr/>
          <p:nvPr/>
        </p:nvSpPr>
        <p:spPr>
          <a:xfrm>
            <a:off x="8382002" y="572742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Şarkıcı</a:t>
            </a:r>
          </a:p>
        </p:txBody>
      </p:sp>
      <p:sp>
        <p:nvSpPr>
          <p:cNvPr id="21" name="Konuşma Balonu: Dikdörtgen 20">
            <a:extLst>
              <a:ext uri="{FF2B5EF4-FFF2-40B4-BE49-F238E27FC236}">
                <a16:creationId xmlns:a16="http://schemas.microsoft.com/office/drawing/2014/main" id="{50052C2A-E4B4-BD1D-F3A7-9524E939B9B9}"/>
              </a:ext>
            </a:extLst>
          </p:cNvPr>
          <p:cNvSpPr/>
          <p:nvPr/>
        </p:nvSpPr>
        <p:spPr>
          <a:xfrm>
            <a:off x="8382002" y="58351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sing</a:t>
            </a:r>
            <a:r>
              <a:rPr lang="tr-TR" sz="2000" b="1" dirty="0"/>
              <a:t> </a:t>
            </a:r>
            <a:r>
              <a:rPr lang="tr-TR" sz="2000" b="1" dirty="0" err="1"/>
              <a:t>songs</a:t>
            </a:r>
            <a:r>
              <a:rPr lang="tr-TR" sz="2000" b="1" dirty="0"/>
              <a:t> </a:t>
            </a:r>
            <a:r>
              <a:rPr lang="tr-TR" sz="2000" b="1" dirty="0" err="1"/>
              <a:t>with</a:t>
            </a:r>
            <a:r>
              <a:rPr lang="tr-TR" sz="2000" b="1" dirty="0"/>
              <a:t> </a:t>
            </a:r>
            <a:r>
              <a:rPr lang="tr-TR" sz="2000" b="1" dirty="0" err="1"/>
              <a:t>my</a:t>
            </a:r>
            <a:r>
              <a:rPr lang="tr-TR" sz="2000" b="1" dirty="0"/>
              <a:t> </a:t>
            </a:r>
            <a:r>
              <a:rPr lang="tr-TR" sz="2000" b="1" dirty="0" err="1"/>
              <a:t>band</a:t>
            </a:r>
            <a:r>
              <a:rPr lang="tr-TR" sz="2000" b="1" dirty="0"/>
              <a:t>.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445D25DB-50E9-3CFD-4F89-F287E05972EF}"/>
              </a:ext>
            </a:extLst>
          </p:cNvPr>
          <p:cNvSpPr/>
          <p:nvPr/>
        </p:nvSpPr>
        <p:spPr>
          <a:xfrm>
            <a:off x="10420350" y="503659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Dentist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0B4610FB-1011-1D4A-F1CF-4CB6C1F5D6CE}"/>
              </a:ext>
            </a:extLst>
          </p:cNvPr>
          <p:cNvSpPr/>
          <p:nvPr/>
        </p:nvSpPr>
        <p:spPr>
          <a:xfrm>
            <a:off x="10420350" y="575848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Diş hekimi</a:t>
            </a:r>
          </a:p>
        </p:txBody>
      </p:sp>
      <p:sp>
        <p:nvSpPr>
          <p:cNvPr id="24" name="Konuşma Balonu: Dikdörtgen 23">
            <a:extLst>
              <a:ext uri="{FF2B5EF4-FFF2-40B4-BE49-F238E27FC236}">
                <a16:creationId xmlns:a16="http://schemas.microsoft.com/office/drawing/2014/main" id="{ED22E97F-1B87-7979-5E51-9996A08B9FDA}"/>
              </a:ext>
            </a:extLst>
          </p:cNvPr>
          <p:cNvSpPr/>
          <p:nvPr/>
        </p:nvSpPr>
        <p:spPr>
          <a:xfrm>
            <a:off x="10420350" y="61457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pull</a:t>
            </a:r>
            <a:r>
              <a:rPr lang="tr-TR" sz="2000" b="1" dirty="0"/>
              <a:t> </a:t>
            </a:r>
            <a:r>
              <a:rPr lang="tr-TR" sz="2000" b="1" dirty="0" err="1"/>
              <a:t>out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unhealthy</a:t>
            </a:r>
            <a:r>
              <a:rPr lang="tr-TR" sz="2000" b="1" dirty="0"/>
              <a:t> </a:t>
            </a:r>
            <a:r>
              <a:rPr lang="tr-TR" sz="2000" b="1" dirty="0" err="1"/>
              <a:t>teeth</a:t>
            </a:r>
            <a:r>
              <a:rPr lang="tr-TR" sz="2000" b="1" dirty="0"/>
              <a:t>.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28E2A740-2B76-A14D-8FDF-EFC2F70E0CEA}"/>
              </a:ext>
            </a:extLst>
          </p:cNvPr>
          <p:cNvSpPr/>
          <p:nvPr/>
        </p:nvSpPr>
        <p:spPr>
          <a:xfrm>
            <a:off x="0" y="211455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(Öğrencilerime İngilizce öğretirim.)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31B6D1F-9E06-4110-8EBD-FBF299592D81}"/>
              </a:ext>
            </a:extLst>
          </p:cNvPr>
          <p:cNvSpPr/>
          <p:nvPr/>
        </p:nvSpPr>
        <p:spPr>
          <a:xfrm>
            <a:off x="2038348" y="202427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(İnsanlara yardım eder ve şehri güvenli tutarım.)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9F7C56A7-8C4D-240F-01E0-79E6A4A667DF}"/>
              </a:ext>
            </a:extLst>
          </p:cNvPr>
          <p:cNvSpPr/>
          <p:nvPr/>
        </p:nvSpPr>
        <p:spPr>
          <a:xfrm>
            <a:off x="4060758" y="1974160"/>
            <a:ext cx="1771650" cy="160262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(Hasta insanlara yardım eder ve kontrol ederim.)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EE037A0-100E-89CB-1F61-9786B97C26A7}"/>
              </a:ext>
            </a:extLst>
          </p:cNvPr>
          <p:cNvSpPr/>
          <p:nvPr/>
        </p:nvSpPr>
        <p:spPr>
          <a:xfrm>
            <a:off x="6343650" y="197416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(Meyveleri ve sebzeleri yetiştiririm.)</a:t>
            </a: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46E5FE29-8BB5-8189-626B-29EA31B2FD98}"/>
              </a:ext>
            </a:extLst>
          </p:cNvPr>
          <p:cNvSpPr/>
          <p:nvPr/>
        </p:nvSpPr>
        <p:spPr>
          <a:xfrm>
            <a:off x="8382000" y="197416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(Grubumla birlikte şarkılar söylerim.)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1BF759EF-4441-770F-96A4-074BEAE4ACB7}"/>
              </a:ext>
            </a:extLst>
          </p:cNvPr>
          <p:cNvSpPr/>
          <p:nvPr/>
        </p:nvSpPr>
        <p:spPr>
          <a:xfrm>
            <a:off x="10420348" y="201226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(Sağlıksız dişleri çekerim.)</a:t>
            </a:r>
          </a:p>
        </p:txBody>
      </p:sp>
    </p:spTree>
    <p:extLst>
      <p:ext uri="{BB962C8B-B14F-4D97-AF65-F5344CB8AC3E}">
        <p14:creationId xmlns:p14="http://schemas.microsoft.com/office/powerpoint/2010/main" val="20330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F286DE-662A-5BBD-4CAA-C8B089F06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57AA618-7A9D-20A4-DA22-C1D6365FBAAC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https://www.egetolgayaltinay.com/lessons/930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F2D26DE-7956-2EEA-3AEF-7199496BD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4490">
            <a:off x="8462499" y="3365011"/>
            <a:ext cx="2776631" cy="27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6F47A1-39D2-34EF-D7E9-E7BA1E77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BC83F36-C55E-1E29-8F25-98CE651E6B6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9224A1E-EF04-E2C0-6806-447B8C491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7048">
            <a:off x="8831247" y="3450350"/>
            <a:ext cx="2665336" cy="25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98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99AD0-590C-66A4-A712-63DB4352B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FE618B3-5600-D892-BBB7-F09CEB5A3C77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Places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AEB1388-E579-DAE6-94F6-1EBA17F242F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(Mekanlar)</a:t>
            </a:r>
          </a:p>
        </p:txBody>
      </p:sp>
    </p:spTree>
    <p:extLst>
      <p:ext uri="{BB962C8B-B14F-4D97-AF65-F5344CB8AC3E}">
        <p14:creationId xmlns:p14="http://schemas.microsoft.com/office/powerpoint/2010/main" val="461232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153EBA-F3B8-E61D-708F-9A443E877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1F3E073-7C14-FAF4-E4EE-373CDEFA844A}"/>
              </a:ext>
            </a:extLst>
          </p:cNvPr>
          <p:cNvSpPr/>
          <p:nvPr/>
        </p:nvSpPr>
        <p:spPr>
          <a:xfrm>
            <a:off x="552448" y="6298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Bakery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519FAED-71CF-578E-BABB-949CA077728E}"/>
              </a:ext>
            </a:extLst>
          </p:cNvPr>
          <p:cNvSpPr/>
          <p:nvPr/>
        </p:nvSpPr>
        <p:spPr>
          <a:xfrm>
            <a:off x="552448" y="13517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Fırın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01BDB83-442C-6656-5DE1-B7F47C90DC10}"/>
              </a:ext>
            </a:extLst>
          </p:cNvPr>
          <p:cNvSpPr/>
          <p:nvPr/>
        </p:nvSpPr>
        <p:spPr>
          <a:xfrm>
            <a:off x="4591049" y="6298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Park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A780557-BE36-F79E-F583-AF4F1BED37A9}"/>
              </a:ext>
            </a:extLst>
          </p:cNvPr>
          <p:cNvSpPr/>
          <p:nvPr/>
        </p:nvSpPr>
        <p:spPr>
          <a:xfrm>
            <a:off x="4591049" y="13517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Park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214D035-CCC8-788B-1E48-7529F4E50832}"/>
              </a:ext>
            </a:extLst>
          </p:cNvPr>
          <p:cNvSpPr/>
          <p:nvPr/>
        </p:nvSpPr>
        <p:spPr>
          <a:xfrm>
            <a:off x="8629650" y="612436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Cinema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C54FF99-71AF-7032-0825-F2BB3E6B822F}"/>
              </a:ext>
            </a:extLst>
          </p:cNvPr>
          <p:cNvSpPr/>
          <p:nvPr/>
        </p:nvSpPr>
        <p:spPr>
          <a:xfrm>
            <a:off x="8629650" y="1334332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Sinema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8704FC5-27DF-51B7-7294-E9FE16E556A7}"/>
              </a:ext>
            </a:extLst>
          </p:cNvPr>
          <p:cNvSpPr/>
          <p:nvPr/>
        </p:nvSpPr>
        <p:spPr>
          <a:xfrm>
            <a:off x="228599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bakery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BE55D3"/>
                </a:solidFill>
              </a:rPr>
              <a:t>buy </a:t>
            </a:r>
            <a:r>
              <a:rPr lang="tr-TR" sz="2400" b="1" dirty="0" err="1">
                <a:solidFill>
                  <a:srgbClr val="BE55D3"/>
                </a:solidFill>
              </a:rPr>
              <a:t>fresh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bread</a:t>
            </a:r>
            <a:r>
              <a:rPr lang="tr-TR" sz="2400" b="1" dirty="0"/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A9525C43-3295-DB13-994C-3D3AFB68CE79}"/>
              </a:ext>
            </a:extLst>
          </p:cNvPr>
          <p:cNvSpPr/>
          <p:nvPr/>
        </p:nvSpPr>
        <p:spPr>
          <a:xfrm>
            <a:off x="4267200" y="4096508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BE55D3"/>
                </a:solidFill>
              </a:rPr>
              <a:t>ride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my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bike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walk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my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dog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park</a:t>
            </a:r>
            <a:r>
              <a:rPr lang="tr-TR" sz="2400" b="1" dirty="0"/>
              <a:t>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E48518B-8E3D-F9E7-72D9-953C5BDCAE2F}"/>
              </a:ext>
            </a:extLst>
          </p:cNvPr>
          <p:cNvSpPr/>
          <p:nvPr/>
        </p:nvSpPr>
        <p:spPr>
          <a:xfrm>
            <a:off x="8305801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BE55D3"/>
                </a:solidFill>
              </a:rPr>
              <a:t>watch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films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cinema</a:t>
            </a:r>
            <a:r>
              <a:rPr lang="tr-TR" sz="2400" b="1" dirty="0"/>
              <a:t>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8E2B609-16F8-B5F3-477D-0E1839751478}"/>
              </a:ext>
            </a:extLst>
          </p:cNvPr>
          <p:cNvSpPr/>
          <p:nvPr/>
        </p:nvSpPr>
        <p:spPr>
          <a:xfrm>
            <a:off x="228599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(Ben taze </a:t>
            </a:r>
            <a:r>
              <a:rPr lang="tr-TR" sz="2000" b="1" dirty="0">
                <a:solidFill>
                  <a:srgbClr val="FF0000"/>
                </a:solidFill>
              </a:rPr>
              <a:t>ekmek satın almak </a:t>
            </a:r>
            <a:r>
              <a:rPr lang="tr-TR" sz="2000" b="1" dirty="0">
                <a:solidFill>
                  <a:schemeClr val="tx1"/>
                </a:solidFill>
              </a:rPr>
              <a:t>için fırına giderim.)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8718F6A-3D6A-6938-452B-D6C376961FA3}"/>
              </a:ext>
            </a:extLst>
          </p:cNvPr>
          <p:cNvSpPr/>
          <p:nvPr/>
        </p:nvSpPr>
        <p:spPr>
          <a:xfrm>
            <a:off x="4267200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(Parkta </a:t>
            </a:r>
            <a:r>
              <a:rPr lang="tr-TR" sz="2000" b="1" dirty="0">
                <a:solidFill>
                  <a:srgbClr val="FF0000"/>
                </a:solidFill>
              </a:rPr>
              <a:t>bisikletimi sürerim</a:t>
            </a:r>
            <a:r>
              <a:rPr lang="tr-TR" sz="2000" b="1" dirty="0">
                <a:solidFill>
                  <a:schemeClr val="tx1"/>
                </a:solidFill>
              </a:rPr>
              <a:t> ve </a:t>
            </a:r>
            <a:r>
              <a:rPr lang="tr-TR" sz="2000" b="1" dirty="0">
                <a:solidFill>
                  <a:srgbClr val="FF0000"/>
                </a:solidFill>
              </a:rPr>
              <a:t>köpeğimi yürütürüm</a:t>
            </a:r>
            <a:r>
              <a:rPr lang="tr-TR" sz="20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89A8A74-119E-4CEA-5C11-742EC13A127A}"/>
              </a:ext>
            </a:extLst>
          </p:cNvPr>
          <p:cNvSpPr/>
          <p:nvPr/>
        </p:nvSpPr>
        <p:spPr>
          <a:xfrm>
            <a:off x="8305800" y="5181601"/>
            <a:ext cx="3657599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(Sinemada </a:t>
            </a:r>
            <a:r>
              <a:rPr lang="tr-TR" sz="2400" b="1" dirty="0">
                <a:solidFill>
                  <a:srgbClr val="FF0000"/>
                </a:solidFill>
              </a:rPr>
              <a:t>film izlerim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072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5134D-DD6E-43BE-8B3C-3207B3C80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BBC87DD-D64D-8B74-0C37-D2DE57B417A8}"/>
              </a:ext>
            </a:extLst>
          </p:cNvPr>
          <p:cNvSpPr/>
          <p:nvPr/>
        </p:nvSpPr>
        <p:spPr>
          <a:xfrm>
            <a:off x="247648" y="8203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Museum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B39FF65-1156-2E3F-5965-F5E4AF3AF8AD}"/>
              </a:ext>
            </a:extLst>
          </p:cNvPr>
          <p:cNvSpPr/>
          <p:nvPr/>
        </p:nvSpPr>
        <p:spPr>
          <a:xfrm>
            <a:off x="247648" y="15422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Müze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15444CC-B2AE-1B10-3BAA-5AB246C1AFAB}"/>
              </a:ext>
            </a:extLst>
          </p:cNvPr>
          <p:cNvSpPr/>
          <p:nvPr/>
        </p:nvSpPr>
        <p:spPr>
          <a:xfrm>
            <a:off x="4438649" y="8203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Chemist’s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CE10630-F925-2186-E5CC-05CDF4CD3C82}"/>
              </a:ext>
            </a:extLst>
          </p:cNvPr>
          <p:cNvSpPr/>
          <p:nvPr/>
        </p:nvSpPr>
        <p:spPr>
          <a:xfrm>
            <a:off x="4438649" y="15422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Eczane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DDE99AA-A074-8833-CE06-A15AF62F9405}"/>
              </a:ext>
            </a:extLst>
          </p:cNvPr>
          <p:cNvSpPr/>
          <p:nvPr/>
        </p:nvSpPr>
        <p:spPr>
          <a:xfrm>
            <a:off x="8629650" y="802936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Greengrocer’s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D278029-A765-0B51-BF58-E5687E4CB40A}"/>
              </a:ext>
            </a:extLst>
          </p:cNvPr>
          <p:cNvSpPr/>
          <p:nvPr/>
        </p:nvSpPr>
        <p:spPr>
          <a:xfrm>
            <a:off x="8629650" y="1524832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Manav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FA0EE43-5327-EF58-1F0B-4AA17EF98E8A}"/>
              </a:ext>
            </a:extLst>
          </p:cNvPr>
          <p:cNvSpPr/>
          <p:nvPr/>
        </p:nvSpPr>
        <p:spPr>
          <a:xfrm>
            <a:off x="228599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BE55D3"/>
                </a:solidFill>
              </a:rPr>
              <a:t>look</a:t>
            </a:r>
            <a:r>
              <a:rPr lang="tr-TR" sz="2400" b="1" dirty="0">
                <a:solidFill>
                  <a:srgbClr val="BE55D3"/>
                </a:solidFill>
              </a:rPr>
              <a:t> at </a:t>
            </a:r>
            <a:r>
              <a:rPr lang="tr-TR" sz="2400" b="1" dirty="0" err="1">
                <a:solidFill>
                  <a:srgbClr val="BE55D3"/>
                </a:solidFill>
              </a:rPr>
              <a:t>ancient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objects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museum</a:t>
            </a:r>
            <a:r>
              <a:rPr lang="tr-TR" sz="2400" b="1" dirty="0"/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DD6EB6D-5C7C-A637-F5D6-4A40C38E30F3}"/>
              </a:ext>
            </a:extLst>
          </p:cNvPr>
          <p:cNvSpPr/>
          <p:nvPr/>
        </p:nvSpPr>
        <p:spPr>
          <a:xfrm>
            <a:off x="4267200" y="4096508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BE55D3"/>
                </a:solidFill>
              </a:rPr>
              <a:t>buy </a:t>
            </a:r>
            <a:r>
              <a:rPr lang="tr-TR" sz="2400" b="1" dirty="0" err="1">
                <a:solidFill>
                  <a:srgbClr val="BE55D3"/>
                </a:solidFill>
              </a:rPr>
              <a:t>medicine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chemist’s</a:t>
            </a:r>
            <a:r>
              <a:rPr lang="tr-TR" sz="2400" b="1" dirty="0"/>
              <a:t>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E27DCCC-BF44-56D7-02BA-ED9678AD0E1D}"/>
              </a:ext>
            </a:extLst>
          </p:cNvPr>
          <p:cNvSpPr/>
          <p:nvPr/>
        </p:nvSpPr>
        <p:spPr>
          <a:xfrm>
            <a:off x="8305801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BE55D3"/>
                </a:solidFill>
              </a:rPr>
              <a:t>buy </a:t>
            </a:r>
            <a:r>
              <a:rPr lang="tr-TR" sz="2400" b="1" dirty="0" err="1">
                <a:solidFill>
                  <a:srgbClr val="BE55D3"/>
                </a:solidFill>
              </a:rPr>
              <a:t>fruit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vegetables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greengrocer’s</a:t>
            </a:r>
            <a:r>
              <a:rPr lang="tr-TR" sz="2400" b="1" dirty="0"/>
              <a:t>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85C5119F-2EFA-C74D-BCD5-BD27AFBCC1EE}"/>
              </a:ext>
            </a:extLst>
          </p:cNvPr>
          <p:cNvSpPr/>
          <p:nvPr/>
        </p:nvSpPr>
        <p:spPr>
          <a:xfrm>
            <a:off x="228599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(Müzede </a:t>
            </a:r>
            <a:r>
              <a:rPr lang="tr-TR" sz="2400" b="1" dirty="0">
                <a:solidFill>
                  <a:srgbClr val="FF0000"/>
                </a:solidFill>
              </a:rPr>
              <a:t>antika nesnelere bakarım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0DBFB46-5941-23D7-03A4-0BF6AFED50A4}"/>
              </a:ext>
            </a:extLst>
          </p:cNvPr>
          <p:cNvSpPr/>
          <p:nvPr/>
        </p:nvSpPr>
        <p:spPr>
          <a:xfrm>
            <a:off x="4267200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(Eczanede </a:t>
            </a:r>
            <a:r>
              <a:rPr lang="tr-TR" sz="2400" b="1" dirty="0">
                <a:solidFill>
                  <a:srgbClr val="FF0000"/>
                </a:solidFill>
              </a:rPr>
              <a:t>ilaç satın alırım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F064D53-2262-54D8-6239-2E0BFB4628C7}"/>
              </a:ext>
            </a:extLst>
          </p:cNvPr>
          <p:cNvSpPr/>
          <p:nvPr/>
        </p:nvSpPr>
        <p:spPr>
          <a:xfrm>
            <a:off x="8305800" y="5181601"/>
            <a:ext cx="3657599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(Manavda </a:t>
            </a:r>
            <a:r>
              <a:rPr lang="tr-TR" sz="2400" b="1" dirty="0">
                <a:solidFill>
                  <a:srgbClr val="FF0000"/>
                </a:solidFill>
              </a:rPr>
              <a:t>meyve ve sebze satın alırım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734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CB74AE-FE5F-A05F-9CD6-FC981955C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E1A0AB2-C86C-B980-2CB1-A53412A7B58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https://www.egetolgayaltinay.com/lessons/931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AE54491-6097-5319-3E73-85DAFF40A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5793">
            <a:off x="8424908" y="3587953"/>
            <a:ext cx="2787589" cy="26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1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46E18-C7E8-0E02-FAA6-CF0261369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C0BAFEE-778A-A575-9D6C-2FA4D3B30676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Food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576217B-65ED-34F5-2222-3D43433FF944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(Yiyecekler)</a:t>
            </a:r>
          </a:p>
        </p:txBody>
      </p:sp>
    </p:spTree>
    <p:extLst>
      <p:ext uri="{BB962C8B-B14F-4D97-AF65-F5344CB8AC3E}">
        <p14:creationId xmlns:p14="http://schemas.microsoft.com/office/powerpoint/2010/main" val="824682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76612A-362D-82D2-B476-877566FEA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A6AA371-B9C4-140B-17F1-6CE4C61DA476}"/>
              </a:ext>
            </a:extLst>
          </p:cNvPr>
          <p:cNvSpPr/>
          <p:nvPr/>
        </p:nvSpPr>
        <p:spPr>
          <a:xfrm>
            <a:off x="1905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Salad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17128F9-9D9B-ADC5-885D-353AE0FF6429}"/>
              </a:ext>
            </a:extLst>
          </p:cNvPr>
          <p:cNvSpPr/>
          <p:nvPr/>
        </p:nvSpPr>
        <p:spPr>
          <a:xfrm>
            <a:off x="1905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Salata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2372A66-1785-AC68-453D-2F7EDD6227F6}"/>
              </a:ext>
            </a:extLst>
          </p:cNvPr>
          <p:cNvSpPr/>
          <p:nvPr/>
        </p:nvSpPr>
        <p:spPr>
          <a:xfrm>
            <a:off x="22098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Yoghurt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362F0C5-DDBC-E1A7-4B6D-9244EEFE8A9D}"/>
              </a:ext>
            </a:extLst>
          </p:cNvPr>
          <p:cNvSpPr/>
          <p:nvPr/>
        </p:nvSpPr>
        <p:spPr>
          <a:xfrm>
            <a:off x="22098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Yoğurt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3ABA02D-B6BC-41A8-D114-25D9DBFA1D27}"/>
              </a:ext>
            </a:extLst>
          </p:cNvPr>
          <p:cNvSpPr/>
          <p:nvPr/>
        </p:nvSpPr>
        <p:spPr>
          <a:xfrm>
            <a:off x="4121150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Broccoli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5B710A3-380B-C080-64D8-A928B7A136FA}"/>
              </a:ext>
            </a:extLst>
          </p:cNvPr>
          <p:cNvSpPr/>
          <p:nvPr/>
        </p:nvSpPr>
        <p:spPr>
          <a:xfrm>
            <a:off x="4121150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Brokoli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50F7B3E-4FD8-F9CB-96D6-2067E0A81ADB}"/>
              </a:ext>
            </a:extLst>
          </p:cNvPr>
          <p:cNvSpPr/>
          <p:nvPr/>
        </p:nvSpPr>
        <p:spPr>
          <a:xfrm>
            <a:off x="1905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Grilled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Fish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F7A774A-D0BF-84F2-ED4E-56C697B014D8}"/>
              </a:ext>
            </a:extLst>
          </p:cNvPr>
          <p:cNvSpPr/>
          <p:nvPr/>
        </p:nvSpPr>
        <p:spPr>
          <a:xfrm>
            <a:off x="1905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Izgara Balık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716ED23-C953-7ACB-8FBC-2F41592255D8}"/>
              </a:ext>
            </a:extLst>
          </p:cNvPr>
          <p:cNvSpPr/>
          <p:nvPr/>
        </p:nvSpPr>
        <p:spPr>
          <a:xfrm>
            <a:off x="22098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Eggs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9D4119B-20DD-B1B1-D731-A6B5AE5B6B8B}"/>
              </a:ext>
            </a:extLst>
          </p:cNvPr>
          <p:cNvSpPr/>
          <p:nvPr/>
        </p:nvSpPr>
        <p:spPr>
          <a:xfrm>
            <a:off x="22098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Yumurta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885AE8E-0B4B-EB38-1C91-2DCF37033D47}"/>
              </a:ext>
            </a:extLst>
          </p:cNvPr>
          <p:cNvSpPr/>
          <p:nvPr/>
        </p:nvSpPr>
        <p:spPr>
          <a:xfrm>
            <a:off x="4121150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Nuts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036D838-B6D3-E857-077D-16F81A20BB24}"/>
              </a:ext>
            </a:extLst>
          </p:cNvPr>
          <p:cNvSpPr/>
          <p:nvPr/>
        </p:nvSpPr>
        <p:spPr>
          <a:xfrm>
            <a:off x="4121150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Çerez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A6EF9EB-692F-450F-9D62-19764ECE3F6C}"/>
              </a:ext>
            </a:extLst>
          </p:cNvPr>
          <p:cNvSpPr/>
          <p:nvPr/>
        </p:nvSpPr>
        <p:spPr>
          <a:xfrm>
            <a:off x="2560864" y="5421313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Spinach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B925D59-3586-318B-70AC-55956A201100}"/>
              </a:ext>
            </a:extLst>
          </p:cNvPr>
          <p:cNvSpPr/>
          <p:nvPr/>
        </p:nvSpPr>
        <p:spPr>
          <a:xfrm>
            <a:off x="2560864" y="5934832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Ispanak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657CDE0-E7EB-D54C-3CAE-0CA28B0E502C}"/>
              </a:ext>
            </a:extLst>
          </p:cNvPr>
          <p:cNvSpPr/>
          <p:nvPr/>
        </p:nvSpPr>
        <p:spPr>
          <a:xfrm>
            <a:off x="62611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Chips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9703575-7095-3D97-9296-629300712208}"/>
              </a:ext>
            </a:extLst>
          </p:cNvPr>
          <p:cNvSpPr/>
          <p:nvPr/>
        </p:nvSpPr>
        <p:spPr>
          <a:xfrm>
            <a:off x="62611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Cips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23238D3-E4D4-F3F8-FDEC-51F59E3AFA00}"/>
              </a:ext>
            </a:extLst>
          </p:cNvPr>
          <p:cNvSpPr/>
          <p:nvPr/>
        </p:nvSpPr>
        <p:spPr>
          <a:xfrm>
            <a:off x="82804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Noodle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902A010-2EA0-AD8A-FC38-2FE46C4BC3B2}"/>
              </a:ext>
            </a:extLst>
          </p:cNvPr>
          <p:cNvSpPr/>
          <p:nvPr/>
        </p:nvSpPr>
        <p:spPr>
          <a:xfrm>
            <a:off x="82804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Erişte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374E9F8-9687-84CB-8BC0-030535A78E9A}"/>
              </a:ext>
            </a:extLst>
          </p:cNvPr>
          <p:cNvSpPr/>
          <p:nvPr/>
        </p:nvSpPr>
        <p:spPr>
          <a:xfrm>
            <a:off x="10191750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Sweet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C21CA84-2F97-C8DD-6E59-16C474DA826F}"/>
              </a:ext>
            </a:extLst>
          </p:cNvPr>
          <p:cNvSpPr/>
          <p:nvPr/>
        </p:nvSpPr>
        <p:spPr>
          <a:xfrm>
            <a:off x="10191750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Şekerleme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55D43DB9-F60B-7A09-49F4-AC0DEE7389FA}"/>
              </a:ext>
            </a:extLst>
          </p:cNvPr>
          <p:cNvSpPr/>
          <p:nvPr/>
        </p:nvSpPr>
        <p:spPr>
          <a:xfrm>
            <a:off x="62611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Hamburger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059CE028-222F-C68B-83F9-4D41A85125F7}"/>
              </a:ext>
            </a:extLst>
          </p:cNvPr>
          <p:cNvSpPr/>
          <p:nvPr/>
        </p:nvSpPr>
        <p:spPr>
          <a:xfrm>
            <a:off x="62611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Hamburger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4E4B101E-0F56-DA63-F6BD-B54EC0C99DB1}"/>
              </a:ext>
            </a:extLst>
          </p:cNvPr>
          <p:cNvSpPr/>
          <p:nvPr/>
        </p:nvSpPr>
        <p:spPr>
          <a:xfrm>
            <a:off x="82804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Chocolate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5BFC100A-8047-32A7-BA53-A9A042447878}"/>
              </a:ext>
            </a:extLst>
          </p:cNvPr>
          <p:cNvSpPr/>
          <p:nvPr/>
        </p:nvSpPr>
        <p:spPr>
          <a:xfrm>
            <a:off x="82804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Çikolata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9986248-8998-3531-8CBE-3BCA0C4BCCED}"/>
              </a:ext>
            </a:extLst>
          </p:cNvPr>
          <p:cNvSpPr/>
          <p:nvPr/>
        </p:nvSpPr>
        <p:spPr>
          <a:xfrm>
            <a:off x="10191750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Sausages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DAFA1695-3B3E-26EA-2CA7-80CD0E2406EB}"/>
              </a:ext>
            </a:extLst>
          </p:cNvPr>
          <p:cNvSpPr/>
          <p:nvPr/>
        </p:nvSpPr>
        <p:spPr>
          <a:xfrm>
            <a:off x="10191750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Sosis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5531A883-8D0F-0DBA-1A95-9E41CE2BFFE6}"/>
              </a:ext>
            </a:extLst>
          </p:cNvPr>
          <p:cNvSpPr/>
          <p:nvPr/>
        </p:nvSpPr>
        <p:spPr>
          <a:xfrm>
            <a:off x="8631464" y="5421313"/>
            <a:ext cx="2131786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cream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81AA487-CEDC-84A2-8D29-D3B65601ED1E}"/>
              </a:ext>
            </a:extLst>
          </p:cNvPr>
          <p:cNvSpPr/>
          <p:nvPr/>
        </p:nvSpPr>
        <p:spPr>
          <a:xfrm>
            <a:off x="8631464" y="5934832"/>
            <a:ext cx="2131786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Dondurma</a:t>
            </a:r>
          </a:p>
        </p:txBody>
      </p:sp>
    </p:spTree>
    <p:extLst>
      <p:ext uri="{BB962C8B-B14F-4D97-AF65-F5344CB8AC3E}">
        <p14:creationId xmlns:p14="http://schemas.microsoft.com/office/powerpoint/2010/main" val="9054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A7DF6E-3951-1EE7-3439-3F60FCCE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CC3835B-B226-3443-88C7-B8EB2F6E6FA5}"/>
              </a:ext>
            </a:extLst>
          </p:cNvPr>
          <p:cNvSpPr txBox="1"/>
          <p:nvPr/>
        </p:nvSpPr>
        <p:spPr>
          <a:xfrm>
            <a:off x="243695" y="3178834"/>
            <a:ext cx="7761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https://www.egetolgayaltinay.com/lessons/932</a:t>
            </a:r>
            <a:r>
              <a:rPr lang="tr-TR" sz="2400" b="1" i="1" dirty="0"/>
              <a:t>  </a:t>
            </a:r>
          </a:p>
          <a:p>
            <a:endParaRPr lang="tr-TR" sz="2400" b="1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26E6D21-8A84-9241-9764-3461F6423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910">
            <a:off x="8071882" y="3429000"/>
            <a:ext cx="3025205" cy="29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06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57DF1-7481-BAAE-D3CB-DF6A5301B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BF02673-64FA-E694-7003-0D0D7FD2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2" y="783754"/>
            <a:ext cx="4019859" cy="4019859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D533D43-5A55-65DA-E105-76119AFBC687}"/>
              </a:ext>
            </a:extLst>
          </p:cNvPr>
          <p:cNvSpPr txBox="1"/>
          <p:nvPr/>
        </p:nvSpPr>
        <p:spPr>
          <a:xfrm>
            <a:off x="6180077" y="3040103"/>
            <a:ext cx="4938998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76F1D97-C55F-E307-968F-45AC4FC042C7}"/>
              </a:ext>
            </a:extLst>
          </p:cNvPr>
          <p:cNvSpPr txBox="1"/>
          <p:nvPr/>
        </p:nvSpPr>
        <p:spPr>
          <a:xfrm>
            <a:off x="770483" y="5240705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AF53EB3-9E96-38E0-2920-AB0ED784F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A33308-6129-4984-EBDC-F2FF9DF4E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6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40F14-6F42-9C08-BDBF-5AF5C5064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D671EEB-04A8-42B9-49AD-0A44D615607E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D89AE5"/>
                </a:solidFill>
              </a:rPr>
              <a:t>School </a:t>
            </a:r>
            <a:r>
              <a:rPr lang="tr-TR" sz="8000" b="1" dirty="0" err="1">
                <a:solidFill>
                  <a:srgbClr val="D89AE5"/>
                </a:solidFill>
              </a:rPr>
              <a:t>Activities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357E0BC-29A5-EAF1-3106-5B1179E1CE93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(Okul Etkinlikleri)</a:t>
            </a:r>
          </a:p>
        </p:txBody>
      </p:sp>
    </p:spTree>
    <p:extLst>
      <p:ext uri="{BB962C8B-B14F-4D97-AF65-F5344CB8AC3E}">
        <p14:creationId xmlns:p14="http://schemas.microsoft.com/office/powerpoint/2010/main" val="222117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0CF1F8-3436-4FA0-DD5B-F3ABCADB0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0E43D66-E5E4-28C2-1BD6-5852EE4745D6}"/>
              </a:ext>
            </a:extLst>
          </p:cNvPr>
          <p:cNvSpPr/>
          <p:nvPr/>
        </p:nvSpPr>
        <p:spPr>
          <a:xfrm>
            <a:off x="1492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Club </a:t>
            </a:r>
            <a:r>
              <a:rPr lang="tr-TR" sz="2800" b="1" dirty="0" err="1">
                <a:solidFill>
                  <a:schemeClr val="tx1"/>
                </a:solidFill>
              </a:rPr>
              <a:t>meetings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09A2E3D-7348-231D-F98B-91362018850F}"/>
              </a:ext>
            </a:extLst>
          </p:cNvPr>
          <p:cNvSpPr/>
          <p:nvPr/>
        </p:nvSpPr>
        <p:spPr>
          <a:xfrm>
            <a:off x="1492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Kulüp toplantıları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A76A42B-46C8-125F-A658-338501B7A301}"/>
              </a:ext>
            </a:extLst>
          </p:cNvPr>
          <p:cNvSpPr/>
          <p:nvPr/>
        </p:nvSpPr>
        <p:spPr>
          <a:xfrm>
            <a:off x="3138196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School </a:t>
            </a:r>
            <a:r>
              <a:rPr lang="tr-TR" sz="2800" b="1" dirty="0" err="1">
                <a:solidFill>
                  <a:schemeClr val="tx1"/>
                </a:solidFill>
              </a:rPr>
              <a:t>plays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A22A04B-7681-FC20-7291-05D0F9691FC3}"/>
              </a:ext>
            </a:extLst>
          </p:cNvPr>
          <p:cNvSpPr/>
          <p:nvPr/>
        </p:nvSpPr>
        <p:spPr>
          <a:xfrm>
            <a:off x="3138196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Okul tiyatroları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6C4D2BC-530F-5B47-6488-DAF1F4841FF5}"/>
              </a:ext>
            </a:extLst>
          </p:cNvPr>
          <p:cNvSpPr/>
          <p:nvPr/>
        </p:nvSpPr>
        <p:spPr>
          <a:xfrm>
            <a:off x="63665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Talent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show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E3B9E07-73D9-BBAA-5B6E-E93D02E5E7B6}"/>
              </a:ext>
            </a:extLst>
          </p:cNvPr>
          <p:cNvSpPr/>
          <p:nvPr/>
        </p:nvSpPr>
        <p:spPr>
          <a:xfrm>
            <a:off x="63665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Yetenek yarışması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7CAA224-8555-6A17-095C-B359652DFF90}"/>
              </a:ext>
            </a:extLst>
          </p:cNvPr>
          <p:cNvSpPr/>
          <p:nvPr/>
        </p:nvSpPr>
        <p:spPr>
          <a:xfrm>
            <a:off x="9451912" y="2164756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Drama </a:t>
            </a:r>
            <a:r>
              <a:rPr lang="tr-TR" sz="2400" b="1" dirty="0" err="1">
                <a:solidFill>
                  <a:schemeClr val="tx1"/>
                </a:solidFill>
              </a:rPr>
              <a:t>lesson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2881B81-F2F4-4410-9C43-6BB60A14F519}"/>
              </a:ext>
            </a:extLst>
          </p:cNvPr>
          <p:cNvSpPr/>
          <p:nvPr/>
        </p:nvSpPr>
        <p:spPr>
          <a:xfrm>
            <a:off x="9451912" y="269414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Drama dersi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4E7953F-052A-FAFA-CEBF-ABBC9AB60C75}"/>
              </a:ext>
            </a:extLst>
          </p:cNvPr>
          <p:cNvSpPr/>
          <p:nvPr/>
        </p:nvSpPr>
        <p:spPr>
          <a:xfrm>
            <a:off x="202162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Science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D3953A-4D90-1501-1477-1A06655591BB}"/>
              </a:ext>
            </a:extLst>
          </p:cNvPr>
          <p:cNvSpPr/>
          <p:nvPr/>
        </p:nvSpPr>
        <p:spPr>
          <a:xfrm>
            <a:off x="202162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Fen bilimleri dersi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7C678F2-2F01-A835-5E3A-8F8244DC47A2}"/>
              </a:ext>
            </a:extLst>
          </p:cNvPr>
          <p:cNvSpPr/>
          <p:nvPr/>
        </p:nvSpPr>
        <p:spPr>
          <a:xfrm>
            <a:off x="3191068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Art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B81DE8F4-4BD9-9C13-355F-4124CE938E7B}"/>
              </a:ext>
            </a:extLst>
          </p:cNvPr>
          <p:cNvSpPr/>
          <p:nvPr/>
        </p:nvSpPr>
        <p:spPr>
          <a:xfrm>
            <a:off x="3191068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Resim dersi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3D9A94F-ED77-11BC-7431-ABE93E72858E}"/>
              </a:ext>
            </a:extLst>
          </p:cNvPr>
          <p:cNvSpPr/>
          <p:nvPr/>
        </p:nvSpPr>
        <p:spPr>
          <a:xfrm>
            <a:off x="6366590" y="5302952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English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392C132-19C7-9F07-BA34-603A0BEAF0EC}"/>
              </a:ext>
            </a:extLst>
          </p:cNvPr>
          <p:cNvSpPr/>
          <p:nvPr/>
        </p:nvSpPr>
        <p:spPr>
          <a:xfrm>
            <a:off x="6366590" y="5832342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dersi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23AD440-7741-3DEE-884B-633EFD515BFC}"/>
              </a:ext>
            </a:extLst>
          </p:cNvPr>
          <p:cNvSpPr/>
          <p:nvPr/>
        </p:nvSpPr>
        <p:spPr>
          <a:xfrm>
            <a:off x="9504784" y="5302952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Basketball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880C2781-8D38-336A-93D4-7B7E21A806E0}"/>
              </a:ext>
            </a:extLst>
          </p:cNvPr>
          <p:cNvSpPr/>
          <p:nvPr/>
        </p:nvSpPr>
        <p:spPr>
          <a:xfrm>
            <a:off x="9504784" y="5856869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Basketbol</a:t>
            </a:r>
          </a:p>
        </p:txBody>
      </p:sp>
    </p:spTree>
    <p:extLst>
      <p:ext uri="{BB962C8B-B14F-4D97-AF65-F5344CB8AC3E}">
        <p14:creationId xmlns:p14="http://schemas.microsoft.com/office/powerpoint/2010/main" val="7749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E289E6-799E-BC95-4301-A8778C25D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C412ABF-C42D-FA01-7788-9C6D39A3C61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EDA1DC-D95E-6CF3-E22D-F08C81E5F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3209">
            <a:off x="8703491" y="3540397"/>
            <a:ext cx="2695436" cy="25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FCE3C-36DF-1A99-1FAB-87CE27689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DA8A6AA-5AA7-FCA2-4163-3B152FA5D5AB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Seasons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1FF9F19-7042-5DB5-7560-4BF21B7199DB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(Mevsimler)</a:t>
            </a:r>
          </a:p>
        </p:txBody>
      </p:sp>
    </p:spTree>
    <p:extLst>
      <p:ext uri="{BB962C8B-B14F-4D97-AF65-F5344CB8AC3E}">
        <p14:creationId xmlns:p14="http://schemas.microsoft.com/office/powerpoint/2010/main" val="148371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C1070-76B6-E129-55E7-7855E34B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9A265ED-D742-90CD-F665-BB69F7BC44E3}"/>
              </a:ext>
            </a:extLst>
          </p:cNvPr>
          <p:cNvSpPr/>
          <p:nvPr/>
        </p:nvSpPr>
        <p:spPr>
          <a:xfrm>
            <a:off x="3516476" y="859670"/>
            <a:ext cx="235092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Autumn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F8D28AD-A0E9-498C-4EC6-F48ECB72934E}"/>
              </a:ext>
            </a:extLst>
          </p:cNvPr>
          <p:cNvSpPr/>
          <p:nvPr/>
        </p:nvSpPr>
        <p:spPr>
          <a:xfrm>
            <a:off x="3516476" y="1581566"/>
            <a:ext cx="235092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Sonbahar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9E65D05-517C-172B-5528-DC0D490B1A79}"/>
              </a:ext>
            </a:extLst>
          </p:cNvPr>
          <p:cNvSpPr/>
          <p:nvPr/>
        </p:nvSpPr>
        <p:spPr>
          <a:xfrm>
            <a:off x="6324602" y="842209"/>
            <a:ext cx="28765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Winter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865CB5A-23F9-5448-50B0-2CED8D6A30DC}"/>
              </a:ext>
            </a:extLst>
          </p:cNvPr>
          <p:cNvSpPr/>
          <p:nvPr/>
        </p:nvSpPr>
        <p:spPr>
          <a:xfrm>
            <a:off x="6324602" y="1564105"/>
            <a:ext cx="28765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Kış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73BA15D-8FAA-D3E1-9626-7DC15BC6DE33}"/>
              </a:ext>
            </a:extLst>
          </p:cNvPr>
          <p:cNvSpPr/>
          <p:nvPr/>
        </p:nvSpPr>
        <p:spPr>
          <a:xfrm>
            <a:off x="3067050" y="4023559"/>
            <a:ext cx="28003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Spring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6457026-017E-0C5C-D955-DE9E6A2DA5FD}"/>
              </a:ext>
            </a:extLst>
          </p:cNvPr>
          <p:cNvSpPr/>
          <p:nvPr/>
        </p:nvSpPr>
        <p:spPr>
          <a:xfrm>
            <a:off x="3067050" y="4745455"/>
            <a:ext cx="2800350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İlkbahar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55340D9-B808-E3DC-5400-A550D606B17F}"/>
              </a:ext>
            </a:extLst>
          </p:cNvPr>
          <p:cNvSpPr/>
          <p:nvPr/>
        </p:nvSpPr>
        <p:spPr>
          <a:xfrm>
            <a:off x="6324602" y="4023559"/>
            <a:ext cx="28765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Summer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094AAEE-3D62-15CE-9EB5-8D6F3991834B}"/>
              </a:ext>
            </a:extLst>
          </p:cNvPr>
          <p:cNvSpPr/>
          <p:nvPr/>
        </p:nvSpPr>
        <p:spPr>
          <a:xfrm>
            <a:off x="6324602" y="4745455"/>
            <a:ext cx="28765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Yaz</a:t>
            </a:r>
          </a:p>
        </p:txBody>
      </p:sp>
    </p:spTree>
    <p:extLst>
      <p:ext uri="{BB962C8B-B14F-4D97-AF65-F5344CB8AC3E}">
        <p14:creationId xmlns:p14="http://schemas.microsoft.com/office/powerpoint/2010/main" val="3844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946</Words>
  <Application>Microsoft Office PowerPoint</Application>
  <PresentationFormat>Geniş ekran</PresentationFormat>
  <Paragraphs>296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1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Ege Altınay</cp:lastModifiedBy>
  <cp:revision>42</cp:revision>
  <dcterms:created xsi:type="dcterms:W3CDTF">2025-08-25T07:27:14Z</dcterms:created>
  <dcterms:modified xsi:type="dcterms:W3CDTF">2025-09-15T04:33:45Z</dcterms:modified>
</cp:coreProperties>
</file>