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0" r:id="rId4"/>
    <p:sldId id="257" r:id="rId5"/>
    <p:sldId id="258" r:id="rId6"/>
    <p:sldId id="261" r:id="rId7"/>
    <p:sldId id="262" r:id="rId8"/>
    <p:sldId id="259" r:id="rId9"/>
    <p:sldId id="263" r:id="rId10"/>
    <p:sldId id="264" r:id="rId11"/>
    <p:sldId id="265" r:id="rId12"/>
    <p:sldId id="267" r:id="rId13"/>
    <p:sldId id="268" r:id="rId14"/>
    <p:sldId id="285" r:id="rId15"/>
    <p:sldId id="284" r:id="rId16"/>
    <p:sldId id="266" r:id="rId17"/>
    <p:sldId id="286" r:id="rId18"/>
    <p:sldId id="287" r:id="rId19"/>
    <p:sldId id="288" r:id="rId20"/>
    <p:sldId id="290" r:id="rId21"/>
    <p:sldId id="289" r:id="rId22"/>
    <p:sldId id="291" r:id="rId23"/>
    <p:sldId id="292" r:id="rId24"/>
    <p:sldId id="293" r:id="rId25"/>
    <p:sldId id="297" r:id="rId26"/>
    <p:sldId id="294" r:id="rId27"/>
    <p:sldId id="296" r:id="rId28"/>
    <p:sldId id="299" r:id="rId29"/>
    <p:sldId id="295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6.1 LIFE" id="{F9D9CCBA-8F7E-4699-86AF-125B2E3E597C}">
          <p14:sldIdLst>
            <p14:sldId id="256"/>
            <p14:sldId id="298"/>
          </p14:sldIdLst>
        </p14:section>
        <p14:section name="Daily Routines &amp; Activities" id="{9589EA4D-BA3F-43EE-BCF9-A3FF45D47AED}">
          <p14:sldIdLst>
            <p14:sldId id="260"/>
            <p14:sldId id="257"/>
            <p14:sldId id="258"/>
            <p14:sldId id="261"/>
          </p14:sldIdLst>
        </p14:section>
        <p14:section name="Expressing Time" id="{55EF8DD0-5BFB-4FED-8EE8-5C618E30AFE2}">
          <p14:sldIdLst>
            <p14:sldId id="262"/>
            <p14:sldId id="259"/>
            <p14:sldId id="263"/>
            <p14:sldId id="264"/>
            <p14:sldId id="265"/>
            <p14:sldId id="267"/>
          </p14:sldIdLst>
        </p14:section>
        <p14:section name="Ordinal Numbers" id="{2771EA31-69C9-414B-A901-14C79EADCFFE}">
          <p14:sldIdLst>
            <p14:sldId id="268"/>
            <p14:sldId id="285"/>
          </p14:sldIdLst>
        </p14:section>
        <p14:section name="Days" id="{257FF598-32D9-43C4-BC3C-1C4B4F48A0BF}">
          <p14:sldIdLst>
            <p14:sldId id="284"/>
          </p14:sldIdLst>
        </p14:section>
        <p14:section name="Months" id="{1D569E83-9ABC-4B67-B19F-CFD5CD412314}">
          <p14:sldIdLst>
            <p14:sldId id="266"/>
          </p14:sldIdLst>
        </p14:section>
        <p14:section name="Years" id="{2A831A1D-B77A-4B75-A153-8E4D0B9972D3}">
          <p14:sldIdLst>
            <p14:sldId id="286"/>
            <p14:sldId id="287"/>
          </p14:sldIdLst>
        </p14:section>
        <p14:section name="Telling Dates" id="{E944B06E-F361-4ECC-B6C6-A457E1B140CB}">
          <p14:sldIdLst>
            <p14:sldId id="288"/>
            <p14:sldId id="290"/>
          </p14:sldIdLst>
        </p14:section>
        <p14:section name="Wh- Questions" id="{1194620F-769C-461E-90BD-E36AB3CE4C9B}">
          <p14:sldIdLst>
            <p14:sldId id="289"/>
          </p14:sldIdLst>
        </p14:section>
        <p14:section name="Sample Questions" id="{471F11B4-3891-4FB1-90EA-D94CF22FE16B}">
          <p14:sldIdLst>
            <p14:sldId id="291"/>
            <p14:sldId id="292"/>
            <p14:sldId id="293"/>
            <p14:sldId id="297"/>
            <p14:sldId id="294"/>
            <p14:sldId id="296"/>
            <p14:sldId id="299"/>
          </p14:sldIdLst>
        </p14:section>
        <p14:section name="Thank you :)" id="{48DDF826-1E9C-41EB-BADC-85B7225C8899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D3DA78-47A0-56DA-52D0-B9497840D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0E1DBB5-7336-0F05-F437-9CC50C24E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D2AD38-DCC9-859A-2601-BEC6DB16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A6F5FB-C2C1-FA5F-49EB-4F6CA073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D70BC4-2545-1AF1-9CEA-6E7879D1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22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2FC67B-4F3B-D52E-9C1E-3E6719F1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E8955EE-7185-21EA-3208-7127FBACC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5F474E-1A70-E322-FEE3-551B494C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BF4F78-248D-63E8-4996-DCB2395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D58BD1-18CE-83CB-4EA7-C140C3FB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86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606AA51-4513-DABD-5EBD-C4B88210A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B339AC-8170-50DA-44D0-1E77ECBAB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DA8758-B5E3-9059-BA64-BE7C1827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2E520E-E647-CA04-DEE9-FB72D6FC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555B07-6AC6-93F3-718C-501E08A0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77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017727-0F29-D534-2A70-EF6F279D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40D370-2513-120C-42AA-1E9CA564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3723D7-2D5C-0610-C1A5-6C7C2641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23F1E7-B5D2-2B83-4F1A-A8077B0A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9DE819-7AA3-153C-2CC7-37FF1C2E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93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A4A14E-4BA7-1C63-F5CB-2F1D1600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11814B-8D54-F856-05EC-F0AD7AAFC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25556D-29FE-675B-41FD-AB01568C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59E97E-1BDF-AB4E-1D3A-6A62AC47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C40068-4FD9-6C76-76C7-51E0ACD2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91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A53E29-4D81-070E-FF6D-45948549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F303D8-C17E-F62E-4010-8C2D7B02E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BA945E-C64E-591C-AA5F-FCFB4C38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F6D664-74FF-A8BF-A823-070E35FC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BC9E65-AF8E-0D11-7046-04C831AB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5E36CA-C0B8-693C-080C-ABF213C0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23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B7875E-8062-3162-245B-2D843C8F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222B548-78E4-4448-D086-38A7A376F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E9E9586-DDE9-6494-43DC-7CED414F1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B350094-7D96-ECE3-4A86-27589BBD2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4C3CBBA-D25F-AE1E-BD36-1326CC016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264E581-1428-181B-6E6F-BE57E1D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C8767E7-4465-5F0B-3E40-A6FFDF1C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B4DB141-59E2-22E0-8533-B6B5922B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28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A3334B-1E64-AA26-18C2-67FC701C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022D01-94C5-57B2-0BAF-7325A054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1F39A6A-8C93-8383-171C-5AAE695E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E38DB04-5D8B-F1F4-F6AB-CC285E34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72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416AAB9-D28F-B9AF-6DD0-478DF4BC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EEE3F99-6447-9774-E1BF-D708F34E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EC1322-D2C3-6F19-5C34-F08E3551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6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F81957-2272-7EBD-5544-557260EB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D0B62A-5EBA-C785-9AB1-233B7F7A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20E3F54-914B-CB4A-FF75-B8FD78801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93B42A-6C03-621B-6981-0BC09C1F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5D97367-FCB7-D7C9-7E97-44AD940E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C33A61E-D8DE-6A46-AB6C-8933803B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46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B9B1A9-6A0A-858E-9A14-D80E2C77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E9B1BBB-041B-D6F5-72AE-3E5FF42BB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BD545F2-5AC8-2328-FE80-0B802DB10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FE20BF-CF16-C899-80D5-95D657FF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0989C06-A506-F52E-6722-E10E4749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517D5A-E542-9BEB-08DF-1D95211A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28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25860CD-CAD2-FF66-E6D4-274F760F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4A921EA-10BC-9D2D-DBB7-66A71A591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A31059-1FF2-FC45-3A2B-B483CDE00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C3039-C19E-40A0-BEBC-34BDA33ACD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CFA6C4-3ABB-6FFB-E9E0-88F055BDC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E9FDD9-B454-5458-4E91-1A5F6082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91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9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FC46E26-C2D9-B41B-8E7B-FB866BB425EF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5D0A28C-3E28-ED98-DA5D-48AE6CABFC53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71CDD8-2BD6-378E-65DC-3016F570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" y="1243911"/>
            <a:ext cx="4696184" cy="4683353"/>
          </a:xfrm>
          <a:prstGeom prst="rect">
            <a:avLst/>
          </a:prstGeom>
        </p:spPr>
      </p:pic>
      <p:sp>
        <p:nvSpPr>
          <p:cNvPr id="4" name="Ok: Sağ 3">
            <a:extLst>
              <a:ext uri="{FF2B5EF4-FFF2-40B4-BE49-F238E27FC236}">
                <a16:creationId xmlns:a16="http://schemas.microsoft.com/office/drawing/2014/main" id="{65C18151-8D71-6ADD-F708-D9752979646D}"/>
              </a:ext>
            </a:extLst>
          </p:cNvPr>
          <p:cNvSpPr/>
          <p:nvPr/>
        </p:nvSpPr>
        <p:spPr>
          <a:xfrm>
            <a:off x="2314885" y="3457709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85FE2659-3A99-6D35-35C6-FB67E6353860}"/>
              </a:ext>
            </a:extLst>
          </p:cNvPr>
          <p:cNvSpPr/>
          <p:nvPr/>
        </p:nvSpPr>
        <p:spPr>
          <a:xfrm rot="16745089">
            <a:off x="2081039" y="3170819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E3ED310-8D04-1512-3529-34C7AA958E51}"/>
              </a:ext>
            </a:extLst>
          </p:cNvPr>
          <p:cNvSpPr txBox="1"/>
          <p:nvPr/>
        </p:nvSpPr>
        <p:spPr>
          <a:xfrm>
            <a:off x="4610100" y="998270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Çeyrek geçiyor (:15) 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58494E2-B45E-FD61-EF37-6B5DD03E6947}"/>
              </a:ext>
            </a:extLst>
          </p:cNvPr>
          <p:cNvSpPr txBox="1"/>
          <p:nvPr/>
        </p:nvSpPr>
        <p:spPr>
          <a:xfrm>
            <a:off x="4610100" y="1520443"/>
            <a:ext cx="636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Çeyrek geçen saatler yani sonu «15» ile biten saatlerde </a:t>
            </a:r>
            <a:r>
              <a:rPr lang="tr-TR" b="1" dirty="0"/>
              <a:t>«</a:t>
            </a:r>
            <a:r>
              <a:rPr lang="tr-TR" b="1" dirty="0" err="1"/>
              <a:t>quarter</a:t>
            </a:r>
            <a:r>
              <a:rPr lang="tr-TR" b="1" dirty="0"/>
              <a:t> </a:t>
            </a:r>
            <a:r>
              <a:rPr lang="tr-TR" b="1" dirty="0" err="1"/>
              <a:t>past</a:t>
            </a:r>
            <a:r>
              <a:rPr lang="tr-TR" b="1" dirty="0"/>
              <a:t>» </a:t>
            </a:r>
            <a:r>
              <a:rPr lang="tr-TR" dirty="0"/>
              <a:t>yapısını kullanırız.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22FEA40-DD58-387B-8CAC-0A6B475E6D16}"/>
              </a:ext>
            </a:extLst>
          </p:cNvPr>
          <p:cNvSpPr txBox="1"/>
          <p:nvPr/>
        </p:nvSpPr>
        <p:spPr>
          <a:xfrm>
            <a:off x="4041885" y="2246805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12.15 -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E88AE3D-90C3-8FE6-112A-054E3B653946}"/>
              </a:ext>
            </a:extLst>
          </p:cNvPr>
          <p:cNvSpPr txBox="1"/>
          <p:nvPr/>
        </p:nvSpPr>
        <p:spPr>
          <a:xfrm>
            <a:off x="5293922" y="2187191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twelve</a:t>
            </a:r>
            <a:r>
              <a:rPr lang="tr-TR" sz="2800" b="1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CB6AC52-68E6-4105-DBE2-3C2FBAD01512}"/>
              </a:ext>
            </a:extLst>
          </p:cNvPr>
          <p:cNvSpPr txBox="1"/>
          <p:nvPr/>
        </p:nvSpPr>
        <p:spPr>
          <a:xfrm>
            <a:off x="9012357" y="2255424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12’yi çeyrek geçiyor.)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951DBFC6-FC75-182E-EC9E-783192EB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7" y="1269152"/>
            <a:ext cx="4696184" cy="4683353"/>
          </a:xfrm>
          <a:prstGeom prst="rect">
            <a:avLst/>
          </a:prstGeom>
        </p:spPr>
      </p:pic>
      <p:sp>
        <p:nvSpPr>
          <p:cNvPr id="13" name="Ok: Sağ 12">
            <a:extLst>
              <a:ext uri="{FF2B5EF4-FFF2-40B4-BE49-F238E27FC236}">
                <a16:creationId xmlns:a16="http://schemas.microsoft.com/office/drawing/2014/main" id="{50E44F3E-12E4-5A5B-161F-8CC6F9AD7137}"/>
              </a:ext>
            </a:extLst>
          </p:cNvPr>
          <p:cNvSpPr/>
          <p:nvPr/>
        </p:nvSpPr>
        <p:spPr>
          <a:xfrm>
            <a:off x="2365400" y="3482949"/>
            <a:ext cx="1073125" cy="1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AA9BE671-0856-9E8C-23FD-3788D64DB60E}"/>
              </a:ext>
            </a:extLst>
          </p:cNvPr>
          <p:cNvSpPr/>
          <p:nvPr/>
        </p:nvSpPr>
        <p:spPr>
          <a:xfrm rot="2081237">
            <a:off x="2330831" y="3662384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F7B75C-54F8-E967-890E-F59734CAD7C4}"/>
              </a:ext>
            </a:extLst>
          </p:cNvPr>
          <p:cNvSpPr txBox="1"/>
          <p:nvPr/>
        </p:nvSpPr>
        <p:spPr>
          <a:xfrm>
            <a:off x="4217723" y="2720572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04.15 -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20489E6-5F3C-C3E7-BDFA-715B9E6680D7}"/>
              </a:ext>
            </a:extLst>
          </p:cNvPr>
          <p:cNvSpPr txBox="1"/>
          <p:nvPr/>
        </p:nvSpPr>
        <p:spPr>
          <a:xfrm>
            <a:off x="5598363" y="2655534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four</a:t>
            </a:r>
            <a:r>
              <a:rPr lang="tr-TR" sz="2800" b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654C715-B9BA-FB12-1E7F-676EAC44110F}"/>
              </a:ext>
            </a:extLst>
          </p:cNvPr>
          <p:cNvSpPr txBox="1"/>
          <p:nvPr/>
        </p:nvSpPr>
        <p:spPr>
          <a:xfrm>
            <a:off x="8863392" y="2723767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4’ü çeyrek geçiyor.)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8A61301-0802-5861-E5FF-52A78AD8545F}"/>
              </a:ext>
            </a:extLst>
          </p:cNvPr>
          <p:cNvSpPr txBox="1"/>
          <p:nvPr/>
        </p:nvSpPr>
        <p:spPr>
          <a:xfrm>
            <a:off x="4889808" y="3323977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Çeyrek var (:45) 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301448C-2982-F64D-AD2F-C9758110F345}"/>
              </a:ext>
            </a:extLst>
          </p:cNvPr>
          <p:cNvSpPr txBox="1"/>
          <p:nvPr/>
        </p:nvSpPr>
        <p:spPr>
          <a:xfrm>
            <a:off x="4869806" y="3833459"/>
            <a:ext cx="665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sonraki saate çeyrek kaldığında yani sonu «45» ile biten saatlerde </a:t>
            </a:r>
            <a:r>
              <a:rPr lang="tr-TR" b="1" dirty="0"/>
              <a:t>«</a:t>
            </a:r>
            <a:r>
              <a:rPr lang="tr-TR" b="1" dirty="0" err="1"/>
              <a:t>quarter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» </a:t>
            </a:r>
            <a:r>
              <a:rPr lang="tr-TR" dirty="0"/>
              <a:t>yapısını kullanırız.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F672BC50-7BC3-C2C5-323E-E2669B8C8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1269152"/>
            <a:ext cx="4696184" cy="4683353"/>
          </a:xfrm>
          <a:prstGeom prst="rect">
            <a:avLst/>
          </a:prstGeom>
        </p:spPr>
      </p:pic>
      <p:sp>
        <p:nvSpPr>
          <p:cNvPr id="21" name="Ok: Sağ 20">
            <a:extLst>
              <a:ext uri="{FF2B5EF4-FFF2-40B4-BE49-F238E27FC236}">
                <a16:creationId xmlns:a16="http://schemas.microsoft.com/office/drawing/2014/main" id="{4C896FC1-4BA5-CE20-BA05-7E9CEA424E7D}"/>
              </a:ext>
            </a:extLst>
          </p:cNvPr>
          <p:cNvSpPr/>
          <p:nvPr/>
        </p:nvSpPr>
        <p:spPr>
          <a:xfrm rot="10800000">
            <a:off x="1320796" y="3472444"/>
            <a:ext cx="1073125" cy="1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D0BF8879-984D-FA71-891E-CADA0401A166}"/>
              </a:ext>
            </a:extLst>
          </p:cNvPr>
          <p:cNvSpPr/>
          <p:nvPr/>
        </p:nvSpPr>
        <p:spPr>
          <a:xfrm rot="3001780">
            <a:off x="2256730" y="3709715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F78A061-AC40-7ED3-A924-CBD721BDE0BF}"/>
              </a:ext>
            </a:extLst>
          </p:cNvPr>
          <p:cNvSpPr txBox="1"/>
          <p:nvPr/>
        </p:nvSpPr>
        <p:spPr>
          <a:xfrm>
            <a:off x="4024137" y="4449680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04.45 -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8CB9F4ED-3154-0BD8-0AE3-E7E312004FED}"/>
              </a:ext>
            </a:extLst>
          </p:cNvPr>
          <p:cNvSpPr txBox="1"/>
          <p:nvPr/>
        </p:nvSpPr>
        <p:spPr>
          <a:xfrm>
            <a:off x="5276174" y="4390066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to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five</a:t>
            </a:r>
            <a:r>
              <a:rPr lang="tr-TR" sz="2800" b="1" dirty="0"/>
              <a:t>.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83F3E453-01A8-8BA1-012D-39B4E81B3892}"/>
              </a:ext>
            </a:extLst>
          </p:cNvPr>
          <p:cNvSpPr txBox="1"/>
          <p:nvPr/>
        </p:nvSpPr>
        <p:spPr>
          <a:xfrm>
            <a:off x="8360727" y="4480457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5’e çeyrek var.)</a:t>
            </a: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A46BA80E-144E-542A-361C-2F2C6AE75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" y="1243911"/>
            <a:ext cx="4696184" cy="4683353"/>
          </a:xfrm>
          <a:prstGeom prst="rect">
            <a:avLst/>
          </a:prstGeom>
        </p:spPr>
      </p:pic>
      <p:sp>
        <p:nvSpPr>
          <p:cNvPr id="27" name="Ok: Sağ 26">
            <a:extLst>
              <a:ext uri="{FF2B5EF4-FFF2-40B4-BE49-F238E27FC236}">
                <a16:creationId xmlns:a16="http://schemas.microsoft.com/office/drawing/2014/main" id="{D194BEF7-DB2C-CF1B-C3EB-DDE0D49E0E71}"/>
              </a:ext>
            </a:extLst>
          </p:cNvPr>
          <p:cNvSpPr/>
          <p:nvPr/>
        </p:nvSpPr>
        <p:spPr>
          <a:xfrm rot="10800000">
            <a:off x="1332091" y="3447203"/>
            <a:ext cx="1073125" cy="1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k: Sağ 27">
            <a:extLst>
              <a:ext uri="{FF2B5EF4-FFF2-40B4-BE49-F238E27FC236}">
                <a16:creationId xmlns:a16="http://schemas.microsoft.com/office/drawing/2014/main" id="{98195129-3D2C-04C9-A9D7-80E0ACB515DD}"/>
              </a:ext>
            </a:extLst>
          </p:cNvPr>
          <p:cNvSpPr/>
          <p:nvPr/>
        </p:nvSpPr>
        <p:spPr>
          <a:xfrm rot="8639080">
            <a:off x="1840883" y="3657563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A8CB683E-4B15-B521-3D7F-16594022425F}"/>
              </a:ext>
            </a:extLst>
          </p:cNvPr>
          <p:cNvSpPr txBox="1"/>
          <p:nvPr/>
        </p:nvSpPr>
        <p:spPr>
          <a:xfrm>
            <a:off x="3843162" y="4911345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07.45 -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A742C423-8602-4B00-8415-48E3E4EAEEFD}"/>
              </a:ext>
            </a:extLst>
          </p:cNvPr>
          <p:cNvSpPr txBox="1"/>
          <p:nvPr/>
        </p:nvSpPr>
        <p:spPr>
          <a:xfrm>
            <a:off x="5157054" y="4853030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to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eight</a:t>
            </a:r>
            <a:r>
              <a:rPr lang="tr-TR" sz="2800" b="1" dirty="0"/>
              <a:t>.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4188187D-608A-7FCC-CFD5-C8687C1D3CB6}"/>
              </a:ext>
            </a:extLst>
          </p:cNvPr>
          <p:cNvSpPr txBox="1"/>
          <p:nvPr/>
        </p:nvSpPr>
        <p:spPr>
          <a:xfrm>
            <a:off x="8428008" y="4883551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8’e çeyrek var.)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F677367E-EB81-1EAB-F847-0171BEDBA235}"/>
              </a:ext>
            </a:extLst>
          </p:cNvPr>
          <p:cNvSpPr txBox="1"/>
          <p:nvPr/>
        </p:nvSpPr>
        <p:spPr>
          <a:xfrm>
            <a:off x="8299275" y="981453"/>
            <a:ext cx="267945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FF00"/>
                </a:solidFill>
              </a:rPr>
              <a:t>Past</a:t>
            </a:r>
            <a:r>
              <a:rPr lang="tr-TR" sz="2400" b="1" dirty="0">
                <a:solidFill>
                  <a:srgbClr val="FFFF00"/>
                </a:solidFill>
              </a:rPr>
              <a:t>: Geçiyor</a:t>
            </a:r>
          </a:p>
        </p:txBody>
      </p:sp>
      <p:sp>
        <p:nvSpPr>
          <p:cNvPr id="33" name="Yıldız: 5 Nokta 32">
            <a:extLst>
              <a:ext uri="{FF2B5EF4-FFF2-40B4-BE49-F238E27FC236}">
                <a16:creationId xmlns:a16="http://schemas.microsoft.com/office/drawing/2014/main" id="{3C2B938C-FABD-E735-46BB-C1227FDC6BB8}"/>
              </a:ext>
            </a:extLst>
          </p:cNvPr>
          <p:cNvSpPr/>
          <p:nvPr/>
        </p:nvSpPr>
        <p:spPr>
          <a:xfrm>
            <a:off x="8084045" y="854827"/>
            <a:ext cx="692006" cy="58829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DF71F971-4C17-5D8C-29F4-BCF702EE4EBF}"/>
              </a:ext>
            </a:extLst>
          </p:cNvPr>
          <p:cNvSpPr txBox="1"/>
          <p:nvPr/>
        </p:nvSpPr>
        <p:spPr>
          <a:xfrm>
            <a:off x="7950858" y="3314614"/>
            <a:ext cx="2589079" cy="460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FF00"/>
                </a:solidFill>
              </a:rPr>
              <a:t>To</a:t>
            </a:r>
            <a:r>
              <a:rPr lang="tr-TR" sz="2400" b="1" dirty="0">
                <a:solidFill>
                  <a:srgbClr val="FFFF00"/>
                </a:solidFill>
              </a:rPr>
              <a:t>: Var</a:t>
            </a:r>
          </a:p>
        </p:txBody>
      </p:sp>
      <p:sp>
        <p:nvSpPr>
          <p:cNvPr id="35" name="Yıldız: 5 Nokta 34">
            <a:extLst>
              <a:ext uri="{FF2B5EF4-FFF2-40B4-BE49-F238E27FC236}">
                <a16:creationId xmlns:a16="http://schemas.microsoft.com/office/drawing/2014/main" id="{964A8A9E-BBCB-BFB8-405F-8CECA5FFD704}"/>
              </a:ext>
            </a:extLst>
          </p:cNvPr>
          <p:cNvSpPr/>
          <p:nvPr/>
        </p:nvSpPr>
        <p:spPr>
          <a:xfrm>
            <a:off x="7735628" y="3187987"/>
            <a:ext cx="692380" cy="58678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7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/>
      <p:bldP spid="24" grpId="0"/>
      <p:bldP spid="25" grpId="0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877E7702-6D11-BCFB-DF7E-3D3706588B4C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761A805-514F-9E6E-041A-4CA96B107938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CF72E7E-7F36-3D36-E611-5B978DED6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" y="1308398"/>
            <a:ext cx="4252822" cy="4241203"/>
          </a:xfrm>
          <a:prstGeom prst="rect">
            <a:avLst/>
          </a:prstGeom>
        </p:spPr>
      </p:pic>
      <p:sp>
        <p:nvSpPr>
          <p:cNvPr id="7" name="Ok: Sağ 6">
            <a:extLst>
              <a:ext uri="{FF2B5EF4-FFF2-40B4-BE49-F238E27FC236}">
                <a16:creationId xmlns:a16="http://schemas.microsoft.com/office/drawing/2014/main" id="{645DF0B8-CE3B-A63B-0C82-56F1F92BBF32}"/>
              </a:ext>
            </a:extLst>
          </p:cNvPr>
          <p:cNvSpPr/>
          <p:nvPr/>
        </p:nvSpPr>
        <p:spPr>
          <a:xfrm rot="19554510">
            <a:off x="2019815" y="3086670"/>
            <a:ext cx="952115" cy="1891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5E756A5B-2EB0-6A50-8868-3C43F468D955}"/>
              </a:ext>
            </a:extLst>
          </p:cNvPr>
          <p:cNvSpPr/>
          <p:nvPr/>
        </p:nvSpPr>
        <p:spPr>
          <a:xfrm>
            <a:off x="2146138" y="3323729"/>
            <a:ext cx="699467" cy="2026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D42FF58-A6A5-0CED-236F-16A58547124E}"/>
              </a:ext>
            </a:extLst>
          </p:cNvPr>
          <p:cNvSpPr txBox="1"/>
          <p:nvPr/>
        </p:nvSpPr>
        <p:spPr>
          <a:xfrm>
            <a:off x="5137721" y="798293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Ara saatler: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AC7B454-8A38-9425-7CF7-34F0C74ED0A7}"/>
              </a:ext>
            </a:extLst>
          </p:cNvPr>
          <p:cNvSpPr txBox="1"/>
          <p:nvPr/>
        </p:nvSpPr>
        <p:spPr>
          <a:xfrm>
            <a:off x="4674019" y="1321513"/>
            <a:ext cx="636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Çeyrek, buçuk ya da tam saatler dışındaki saatlerde ise yelkovanın bulunduğu sayıya göre </a:t>
            </a:r>
            <a:r>
              <a:rPr lang="tr-TR" dirty="0" err="1"/>
              <a:t>past</a:t>
            </a:r>
            <a:r>
              <a:rPr lang="tr-TR" dirty="0"/>
              <a:t>/</a:t>
            </a:r>
            <a:r>
              <a:rPr lang="tr-TR" dirty="0" err="1"/>
              <a:t>to</a:t>
            </a:r>
            <a:r>
              <a:rPr lang="tr-TR" dirty="0"/>
              <a:t> yapılarını kullanırız.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DE1220C-CB18-C47F-A2A8-5FAE1BB59470}"/>
              </a:ext>
            </a:extLst>
          </p:cNvPr>
          <p:cNvSpPr txBox="1"/>
          <p:nvPr/>
        </p:nvSpPr>
        <p:spPr>
          <a:xfrm>
            <a:off x="3835135" y="2002037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03.10 -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4F6861F-BD00-7336-994A-50D040525CFA}"/>
              </a:ext>
            </a:extLst>
          </p:cNvPr>
          <p:cNvSpPr txBox="1"/>
          <p:nvPr/>
        </p:nvSpPr>
        <p:spPr>
          <a:xfrm>
            <a:off x="5137721" y="1940482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>
                <a:solidFill>
                  <a:srgbClr val="FF0000"/>
                </a:solidFill>
              </a:rPr>
              <a:t>ten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three</a:t>
            </a:r>
            <a:r>
              <a:rPr lang="tr-TR" sz="28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9F07D78-AC9F-005B-14B1-E60D98817512}"/>
              </a:ext>
            </a:extLst>
          </p:cNvPr>
          <p:cNvSpPr txBox="1"/>
          <p:nvPr/>
        </p:nvSpPr>
        <p:spPr>
          <a:xfrm>
            <a:off x="8154357" y="2022626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3’ü 10 geçiyor.)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61DFE34-3D36-B37D-B754-EAEB13B323BC}"/>
              </a:ext>
            </a:extLst>
          </p:cNvPr>
          <p:cNvSpPr txBox="1"/>
          <p:nvPr/>
        </p:nvSpPr>
        <p:spPr>
          <a:xfrm>
            <a:off x="3957044" y="2513908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17.55 -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6B80F7F2-A767-1192-59B0-A9C47D0C15C9}"/>
              </a:ext>
            </a:extLst>
          </p:cNvPr>
          <p:cNvSpPr txBox="1"/>
          <p:nvPr/>
        </p:nvSpPr>
        <p:spPr>
          <a:xfrm>
            <a:off x="5259630" y="2452353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five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to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six</a:t>
            </a:r>
            <a:r>
              <a:rPr lang="tr-TR" sz="2800" dirty="0"/>
              <a:t> </a:t>
            </a:r>
            <a:r>
              <a:rPr lang="tr-TR" sz="2800" dirty="0" err="1"/>
              <a:t>p.m</a:t>
            </a:r>
            <a:r>
              <a:rPr lang="tr-TR" sz="2800" dirty="0"/>
              <a:t>.</a:t>
            </a:r>
            <a:endParaRPr lang="tr-TR" sz="2800" b="1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064AA48-CC82-9BDA-BCB2-CE61820A1C7D}"/>
              </a:ext>
            </a:extLst>
          </p:cNvPr>
          <p:cNvSpPr txBox="1"/>
          <p:nvPr/>
        </p:nvSpPr>
        <p:spPr>
          <a:xfrm>
            <a:off x="8428008" y="2542040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akşam 6’ya 5 var.)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16ACC89A-69B4-AF8A-4223-4AEB5F45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" y="1308398"/>
            <a:ext cx="4252822" cy="4241203"/>
          </a:xfrm>
          <a:prstGeom prst="rect">
            <a:avLst/>
          </a:prstGeom>
        </p:spPr>
      </p:pic>
      <p:sp>
        <p:nvSpPr>
          <p:cNvPr id="21" name="Ok: Sağ 20">
            <a:extLst>
              <a:ext uri="{FF2B5EF4-FFF2-40B4-BE49-F238E27FC236}">
                <a16:creationId xmlns:a16="http://schemas.microsoft.com/office/drawing/2014/main" id="{43A61F04-7879-4F6A-2E36-4394B61CE11E}"/>
              </a:ext>
            </a:extLst>
          </p:cNvPr>
          <p:cNvSpPr/>
          <p:nvPr/>
        </p:nvSpPr>
        <p:spPr>
          <a:xfrm rot="14314195">
            <a:off x="1402360" y="2920026"/>
            <a:ext cx="952115" cy="1891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A685FE60-2192-BA59-DD1E-DE62750C0D93}"/>
              </a:ext>
            </a:extLst>
          </p:cNvPr>
          <p:cNvSpPr/>
          <p:nvPr/>
        </p:nvSpPr>
        <p:spPr>
          <a:xfrm rot="5065933">
            <a:off x="1822542" y="3613162"/>
            <a:ext cx="699467" cy="2026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B1BF7804-991C-CA49-0F6E-B3CF0AFBA686}"/>
              </a:ext>
            </a:extLst>
          </p:cNvPr>
          <p:cNvSpPr txBox="1"/>
          <p:nvPr/>
        </p:nvSpPr>
        <p:spPr>
          <a:xfrm>
            <a:off x="4383908" y="4071106"/>
            <a:ext cx="71343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FF00"/>
                </a:solidFill>
              </a:rPr>
              <a:t>a.m</a:t>
            </a:r>
            <a:r>
              <a:rPr lang="tr-TR" sz="2400" b="1" dirty="0">
                <a:solidFill>
                  <a:srgbClr val="FFFF00"/>
                </a:solidFill>
              </a:rPr>
              <a:t>. (</a:t>
            </a:r>
            <a:r>
              <a:rPr lang="tr-TR" sz="2400" b="1" dirty="0" err="1">
                <a:solidFill>
                  <a:srgbClr val="FFFF00"/>
                </a:solidFill>
              </a:rPr>
              <a:t>ante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  <a:r>
              <a:rPr lang="tr-TR" sz="2400" b="1" dirty="0" err="1">
                <a:solidFill>
                  <a:srgbClr val="FFFF00"/>
                </a:solidFill>
              </a:rPr>
              <a:t>meridiem</a:t>
            </a:r>
            <a:r>
              <a:rPr lang="tr-TR" sz="2400" b="1" dirty="0">
                <a:solidFill>
                  <a:srgbClr val="FFFF00"/>
                </a:solidFill>
              </a:rPr>
              <a:t>) / </a:t>
            </a:r>
            <a:r>
              <a:rPr lang="tr-TR" sz="2400" b="1" dirty="0" err="1">
                <a:solidFill>
                  <a:srgbClr val="FFFF00"/>
                </a:solidFill>
              </a:rPr>
              <a:t>p.m</a:t>
            </a:r>
            <a:r>
              <a:rPr lang="tr-TR" sz="2400" b="1" dirty="0">
                <a:solidFill>
                  <a:srgbClr val="FFFF00"/>
                </a:solidFill>
              </a:rPr>
              <a:t>. (post </a:t>
            </a:r>
            <a:r>
              <a:rPr lang="tr-TR" sz="2400" b="1" dirty="0" err="1">
                <a:solidFill>
                  <a:srgbClr val="FFFF00"/>
                </a:solidFill>
              </a:rPr>
              <a:t>meridiem</a:t>
            </a:r>
            <a:r>
              <a:rPr lang="tr-TR" sz="2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7" name="Yıldız: 5 Nokta 26">
            <a:extLst>
              <a:ext uri="{FF2B5EF4-FFF2-40B4-BE49-F238E27FC236}">
                <a16:creationId xmlns:a16="http://schemas.microsoft.com/office/drawing/2014/main" id="{D58FF9C4-7EC7-7CBB-8367-42DC80189138}"/>
              </a:ext>
            </a:extLst>
          </p:cNvPr>
          <p:cNvSpPr/>
          <p:nvPr/>
        </p:nvSpPr>
        <p:spPr>
          <a:xfrm>
            <a:off x="4234124" y="3983819"/>
            <a:ext cx="692380" cy="58678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FA3B30AA-5563-22F4-85CE-0C2A5A228E2D}"/>
              </a:ext>
            </a:extLst>
          </p:cNvPr>
          <p:cNvSpPr txBox="1"/>
          <p:nvPr/>
        </p:nvSpPr>
        <p:spPr>
          <a:xfrm>
            <a:off x="4007661" y="4620058"/>
            <a:ext cx="23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00:00 – 11:59</a:t>
            </a:r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id="{BF68217A-125F-F58B-CE18-21C20D96E60E}"/>
              </a:ext>
            </a:extLst>
          </p:cNvPr>
          <p:cNvSpPr/>
          <p:nvPr/>
        </p:nvSpPr>
        <p:spPr>
          <a:xfrm>
            <a:off x="6236897" y="4717269"/>
            <a:ext cx="310551" cy="34889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5B78907-9094-7114-5B10-75731C583597}"/>
              </a:ext>
            </a:extLst>
          </p:cNvPr>
          <p:cNvSpPr txBox="1"/>
          <p:nvPr/>
        </p:nvSpPr>
        <p:spPr>
          <a:xfrm>
            <a:off x="4018028" y="5250664"/>
            <a:ext cx="23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12:00 – 23:59</a:t>
            </a: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43718591-652F-D56C-A403-D784318A884B}"/>
              </a:ext>
            </a:extLst>
          </p:cNvPr>
          <p:cNvSpPr/>
          <p:nvPr/>
        </p:nvSpPr>
        <p:spPr>
          <a:xfrm>
            <a:off x="6247266" y="5337825"/>
            <a:ext cx="310551" cy="34889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7B71B97-775C-AD8E-0F94-351CC455BDE2}"/>
              </a:ext>
            </a:extLst>
          </p:cNvPr>
          <p:cNvSpPr txBox="1"/>
          <p:nvPr/>
        </p:nvSpPr>
        <p:spPr>
          <a:xfrm>
            <a:off x="6701059" y="4573079"/>
            <a:ext cx="107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err="1"/>
              <a:t>a.m</a:t>
            </a:r>
            <a:r>
              <a:rPr lang="tr-TR" sz="3200" b="1" i="1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044C507-6DD6-3273-534E-EBF9E7BCA22E}"/>
              </a:ext>
            </a:extLst>
          </p:cNvPr>
          <p:cNvSpPr txBox="1"/>
          <p:nvPr/>
        </p:nvSpPr>
        <p:spPr>
          <a:xfrm>
            <a:off x="6701058" y="5171489"/>
            <a:ext cx="107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err="1"/>
              <a:t>p.m</a:t>
            </a:r>
            <a:r>
              <a:rPr lang="tr-TR" sz="3200" b="1" i="1" dirty="0"/>
              <a:t>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5DB73E3F-A245-5347-80C0-C6A003CA612B}"/>
              </a:ext>
            </a:extLst>
          </p:cNvPr>
          <p:cNvSpPr txBox="1"/>
          <p:nvPr/>
        </p:nvSpPr>
        <p:spPr>
          <a:xfrm>
            <a:off x="7783574" y="4570608"/>
            <a:ext cx="414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(öğleden önce/sabah)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FF7BF13A-A148-58D2-640D-4681B4A04AEB}"/>
              </a:ext>
            </a:extLst>
          </p:cNvPr>
          <p:cNvSpPr txBox="1"/>
          <p:nvPr/>
        </p:nvSpPr>
        <p:spPr>
          <a:xfrm>
            <a:off x="7783572" y="5189109"/>
            <a:ext cx="4302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(öğleden sonra/akşam)</a:t>
            </a:r>
          </a:p>
        </p:txBody>
      </p:sp>
    </p:spTree>
    <p:extLst>
      <p:ext uri="{BB962C8B-B14F-4D97-AF65-F5344CB8AC3E}">
        <p14:creationId xmlns:p14="http://schemas.microsoft.com/office/powerpoint/2010/main" val="16711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6" grpId="0" animBg="1"/>
      <p:bldP spid="27" grpId="0" animBg="1"/>
      <p:bldP spid="28" grpId="0"/>
      <p:bldP spid="2" grpId="0" animBg="1"/>
      <p:bldP spid="3" grpId="0"/>
      <p:bldP spid="9" grpId="0" animBg="1"/>
      <p:bldP spid="10" grpId="0"/>
      <p:bldP spid="1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https://www.egetolgayaltinay.com/lessons/44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43287FA3-F520-E062-201D-7EB881B37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83" y="3028151"/>
            <a:ext cx="3238415" cy="3238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174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2755CA4-0AF0-BA4E-175A-6A834ABDF3BC}"/>
              </a:ext>
            </a:extLst>
          </p:cNvPr>
          <p:cNvSpPr/>
          <p:nvPr/>
        </p:nvSpPr>
        <p:spPr>
          <a:xfrm>
            <a:off x="3234906" y="155274"/>
            <a:ext cx="5193102" cy="635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A0BAFD-9D7B-DF41-B410-C744A6B2AF35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Ordinal </a:t>
            </a:r>
            <a:r>
              <a:rPr lang="tr-TR" sz="2400" b="1" dirty="0" err="1"/>
              <a:t>Numbers</a:t>
            </a:r>
            <a:endParaRPr lang="tr-TR" sz="24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B508F5F-0056-9948-E685-F4490CA62372}"/>
              </a:ext>
            </a:extLst>
          </p:cNvPr>
          <p:cNvSpPr txBox="1"/>
          <p:nvPr/>
        </p:nvSpPr>
        <p:spPr>
          <a:xfrm>
            <a:off x="4532371" y="416884"/>
            <a:ext cx="259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F303790B-3015-BB8D-8171-C7D7793D94AD}"/>
              </a:ext>
            </a:extLst>
          </p:cNvPr>
          <p:cNvSpPr txBox="1"/>
          <p:nvPr/>
        </p:nvSpPr>
        <p:spPr>
          <a:xfrm>
            <a:off x="1540367" y="898910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37" name="Ok: Sağ 36">
            <a:extLst>
              <a:ext uri="{FF2B5EF4-FFF2-40B4-BE49-F238E27FC236}">
                <a16:creationId xmlns:a16="http://schemas.microsoft.com/office/drawing/2014/main" id="{05D8A176-C510-13FB-B370-E42D4EC96C03}"/>
              </a:ext>
            </a:extLst>
          </p:cNvPr>
          <p:cNvSpPr/>
          <p:nvPr/>
        </p:nvSpPr>
        <p:spPr>
          <a:xfrm>
            <a:off x="3989196" y="1243745"/>
            <a:ext cx="1171075" cy="51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EA0A105F-B102-8B55-B2D3-CBB1165F11F9}"/>
              </a:ext>
            </a:extLst>
          </p:cNvPr>
          <p:cNvSpPr txBox="1"/>
          <p:nvPr/>
        </p:nvSpPr>
        <p:spPr>
          <a:xfrm>
            <a:off x="2123499" y="951062"/>
            <a:ext cx="361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one</a:t>
            </a:r>
            <a:r>
              <a:rPr lang="tr-TR" sz="5400" b="1" dirty="0"/>
              <a:t>)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9223BC46-769F-951D-D16D-B4A3F4AA5A89}"/>
              </a:ext>
            </a:extLst>
          </p:cNvPr>
          <p:cNvSpPr txBox="1"/>
          <p:nvPr/>
        </p:nvSpPr>
        <p:spPr>
          <a:xfrm>
            <a:off x="5308838" y="869965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75802E6D-0283-B52B-0A3E-3FC5EB9BB9BE}"/>
              </a:ext>
            </a:extLst>
          </p:cNvPr>
          <p:cNvSpPr txBox="1"/>
          <p:nvPr/>
        </p:nvSpPr>
        <p:spPr>
          <a:xfrm>
            <a:off x="6179923" y="1015422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</a:t>
            </a:r>
            <a:r>
              <a:rPr lang="tr-TR" sz="4400" b="1" dirty="0" err="1"/>
              <a:t>fir</a:t>
            </a:r>
            <a:r>
              <a:rPr lang="tr-TR" sz="4400" b="1" dirty="0" err="1">
                <a:solidFill>
                  <a:srgbClr val="FF0000"/>
                </a:solidFill>
              </a:rPr>
              <a:t>st</a:t>
            </a:r>
            <a:r>
              <a:rPr lang="tr-TR" sz="4400" b="1" dirty="0"/>
              <a:t>)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33F4B515-25CB-7D92-11C2-2E2A849AD77A}"/>
              </a:ext>
            </a:extLst>
          </p:cNvPr>
          <p:cNvSpPr txBox="1"/>
          <p:nvPr/>
        </p:nvSpPr>
        <p:spPr>
          <a:xfrm>
            <a:off x="1540367" y="2019801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42" name="Ok: Sağ 41">
            <a:extLst>
              <a:ext uri="{FF2B5EF4-FFF2-40B4-BE49-F238E27FC236}">
                <a16:creationId xmlns:a16="http://schemas.microsoft.com/office/drawing/2014/main" id="{62AAF4A0-52EF-3FFC-1683-59E4D0FEB681}"/>
              </a:ext>
            </a:extLst>
          </p:cNvPr>
          <p:cNvSpPr/>
          <p:nvPr/>
        </p:nvSpPr>
        <p:spPr>
          <a:xfrm>
            <a:off x="3974043" y="2347562"/>
            <a:ext cx="1171075" cy="51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DC267389-3114-D4AB-2480-313E296843E2}"/>
              </a:ext>
            </a:extLst>
          </p:cNvPr>
          <p:cNvSpPr txBox="1"/>
          <p:nvPr/>
        </p:nvSpPr>
        <p:spPr>
          <a:xfrm>
            <a:off x="2118067" y="2079334"/>
            <a:ext cx="361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two</a:t>
            </a:r>
            <a:r>
              <a:rPr lang="tr-TR" sz="5400" b="1" dirty="0"/>
              <a:t>)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96B34568-D7CB-78B4-059F-CFAB2DCD2204}"/>
              </a:ext>
            </a:extLst>
          </p:cNvPr>
          <p:cNvSpPr txBox="1"/>
          <p:nvPr/>
        </p:nvSpPr>
        <p:spPr>
          <a:xfrm>
            <a:off x="5283966" y="1958841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75102134-5696-C456-AC05-D685E3FD84DE}"/>
              </a:ext>
            </a:extLst>
          </p:cNvPr>
          <p:cNvSpPr txBox="1"/>
          <p:nvPr/>
        </p:nvSpPr>
        <p:spPr>
          <a:xfrm>
            <a:off x="6155051" y="2149815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seco</a:t>
            </a:r>
            <a:r>
              <a:rPr lang="tr-TR" sz="4000" b="1" dirty="0" err="1">
                <a:solidFill>
                  <a:srgbClr val="FF0000"/>
                </a:solidFill>
              </a:rPr>
              <a:t>nd</a:t>
            </a:r>
            <a:r>
              <a:rPr lang="tr-TR" sz="4000" b="1" dirty="0"/>
              <a:t>)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6C05EB8E-958A-EDE0-BD1B-69BCC1D06B20}"/>
              </a:ext>
            </a:extLst>
          </p:cNvPr>
          <p:cNvSpPr txBox="1"/>
          <p:nvPr/>
        </p:nvSpPr>
        <p:spPr>
          <a:xfrm>
            <a:off x="5732348" y="942873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st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5E5503A5-CED0-21B6-A60C-6FE724D3BE7E}"/>
              </a:ext>
            </a:extLst>
          </p:cNvPr>
          <p:cNvSpPr txBox="1"/>
          <p:nvPr/>
        </p:nvSpPr>
        <p:spPr>
          <a:xfrm>
            <a:off x="5732347" y="2046131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nd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E8877D7E-6B80-CB7D-FEEC-641BCD6224F4}"/>
              </a:ext>
            </a:extLst>
          </p:cNvPr>
          <p:cNvSpPr txBox="1"/>
          <p:nvPr/>
        </p:nvSpPr>
        <p:spPr>
          <a:xfrm>
            <a:off x="1073089" y="3002664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49" name="Ok: Sağ 48">
            <a:extLst>
              <a:ext uri="{FF2B5EF4-FFF2-40B4-BE49-F238E27FC236}">
                <a16:creationId xmlns:a16="http://schemas.microsoft.com/office/drawing/2014/main" id="{69CDF5A0-2640-11D1-D836-A5EE444CC99E}"/>
              </a:ext>
            </a:extLst>
          </p:cNvPr>
          <p:cNvSpPr/>
          <p:nvPr/>
        </p:nvSpPr>
        <p:spPr>
          <a:xfrm>
            <a:off x="3974042" y="3301592"/>
            <a:ext cx="1171075" cy="51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E5F59070-AED4-A017-0C66-5F79AF7894FB}"/>
              </a:ext>
            </a:extLst>
          </p:cNvPr>
          <p:cNvSpPr txBox="1"/>
          <p:nvPr/>
        </p:nvSpPr>
        <p:spPr>
          <a:xfrm>
            <a:off x="1715319" y="3110986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three</a:t>
            </a:r>
            <a:r>
              <a:rPr lang="tr-TR" sz="5400" b="1" dirty="0"/>
              <a:t>)</a:t>
            </a: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E5DA4C08-E8D2-0886-024B-EE259A5AA9B1}"/>
              </a:ext>
            </a:extLst>
          </p:cNvPr>
          <p:cNvSpPr txBox="1"/>
          <p:nvPr/>
        </p:nvSpPr>
        <p:spPr>
          <a:xfrm>
            <a:off x="5257581" y="3025269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F4C2C309-7DAC-38A1-561D-FBEBA37405A3}"/>
              </a:ext>
            </a:extLst>
          </p:cNvPr>
          <p:cNvSpPr txBox="1"/>
          <p:nvPr/>
        </p:nvSpPr>
        <p:spPr>
          <a:xfrm>
            <a:off x="6283222" y="32741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thi</a:t>
            </a:r>
            <a:r>
              <a:rPr lang="tr-TR" sz="4000" b="1" dirty="0" err="1">
                <a:solidFill>
                  <a:srgbClr val="FF0000"/>
                </a:solidFill>
              </a:rPr>
              <a:t>rd</a:t>
            </a:r>
            <a:r>
              <a:rPr lang="tr-TR" sz="4000" b="1" dirty="0"/>
              <a:t>)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7BD615B8-A31C-3A8A-22B5-5E433CD65C41}"/>
              </a:ext>
            </a:extLst>
          </p:cNvPr>
          <p:cNvSpPr txBox="1"/>
          <p:nvPr/>
        </p:nvSpPr>
        <p:spPr>
          <a:xfrm>
            <a:off x="5697224" y="3070759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rd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929C0771-ACC5-D461-0A14-F15E4CDBFF16}"/>
              </a:ext>
            </a:extLst>
          </p:cNvPr>
          <p:cNvSpPr txBox="1"/>
          <p:nvPr/>
        </p:nvSpPr>
        <p:spPr>
          <a:xfrm>
            <a:off x="7659805" y="10786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birinci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3C4F07D5-37BC-833E-92FF-85AD539FE4F3}"/>
              </a:ext>
            </a:extLst>
          </p:cNvPr>
          <p:cNvSpPr txBox="1"/>
          <p:nvPr/>
        </p:nvSpPr>
        <p:spPr>
          <a:xfrm>
            <a:off x="8351510" y="217204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ikinci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89DAC5E0-C5C4-0B82-A0BF-40283136FA41}"/>
              </a:ext>
            </a:extLst>
          </p:cNvPr>
          <p:cNvSpPr txBox="1"/>
          <p:nvPr/>
        </p:nvSpPr>
        <p:spPr>
          <a:xfrm>
            <a:off x="7874688" y="3274188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üçüncü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1DE7FC3A-5720-8E7F-9ADA-09A1BA1F7676}"/>
              </a:ext>
            </a:extLst>
          </p:cNvPr>
          <p:cNvSpPr txBox="1"/>
          <p:nvPr/>
        </p:nvSpPr>
        <p:spPr>
          <a:xfrm>
            <a:off x="1168495" y="4276698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70C8D1F7-560A-1B49-716F-6C4C301E5C28}"/>
              </a:ext>
            </a:extLst>
          </p:cNvPr>
          <p:cNvSpPr txBox="1"/>
          <p:nvPr/>
        </p:nvSpPr>
        <p:spPr>
          <a:xfrm>
            <a:off x="1771551" y="4343143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four</a:t>
            </a:r>
            <a:r>
              <a:rPr lang="tr-TR" sz="5400" b="1" dirty="0"/>
              <a:t>)</a:t>
            </a:r>
          </a:p>
        </p:txBody>
      </p:sp>
      <p:sp>
        <p:nvSpPr>
          <p:cNvPr id="59" name="Ok: Sağ 58">
            <a:extLst>
              <a:ext uri="{FF2B5EF4-FFF2-40B4-BE49-F238E27FC236}">
                <a16:creationId xmlns:a16="http://schemas.microsoft.com/office/drawing/2014/main" id="{D3AB9361-DFA7-EEE8-44C5-334AB3FC572B}"/>
              </a:ext>
            </a:extLst>
          </p:cNvPr>
          <p:cNvSpPr/>
          <p:nvPr/>
        </p:nvSpPr>
        <p:spPr>
          <a:xfrm>
            <a:off x="3962065" y="4547941"/>
            <a:ext cx="1171075" cy="51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AB90A7DD-EAD3-2FFE-A020-4A561ABAC65F}"/>
              </a:ext>
            </a:extLst>
          </p:cNvPr>
          <p:cNvSpPr txBox="1"/>
          <p:nvPr/>
        </p:nvSpPr>
        <p:spPr>
          <a:xfrm>
            <a:off x="5209178" y="4276698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49FCFB8F-1C3C-ABFF-6837-A59BB604FBAE}"/>
              </a:ext>
            </a:extLst>
          </p:cNvPr>
          <p:cNvSpPr txBox="1"/>
          <p:nvPr/>
        </p:nvSpPr>
        <p:spPr>
          <a:xfrm>
            <a:off x="5640992" y="4258617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2788A8F0-16E5-5DE2-D1D5-B77FFF721EB2}"/>
              </a:ext>
            </a:extLst>
          </p:cNvPr>
          <p:cNvSpPr txBox="1"/>
          <p:nvPr/>
        </p:nvSpPr>
        <p:spPr>
          <a:xfrm>
            <a:off x="6195753" y="4489449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four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90E32DC4-4C0C-15A7-325F-3563D25C3C3B}"/>
              </a:ext>
            </a:extLst>
          </p:cNvPr>
          <p:cNvSpPr txBox="1"/>
          <p:nvPr/>
        </p:nvSpPr>
        <p:spPr>
          <a:xfrm>
            <a:off x="8037443" y="4460116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dördüncü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9A706A20-FCD4-5158-D3C5-E2DD109AE9CC}"/>
              </a:ext>
            </a:extLst>
          </p:cNvPr>
          <p:cNvSpPr txBox="1"/>
          <p:nvPr/>
        </p:nvSpPr>
        <p:spPr>
          <a:xfrm>
            <a:off x="1168495" y="5250937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BCCDB184-9B86-0327-9C97-B7A602FF570F}"/>
              </a:ext>
            </a:extLst>
          </p:cNvPr>
          <p:cNvSpPr txBox="1"/>
          <p:nvPr/>
        </p:nvSpPr>
        <p:spPr>
          <a:xfrm>
            <a:off x="1771551" y="5317382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five</a:t>
            </a:r>
            <a:r>
              <a:rPr lang="tr-TR" sz="5400" b="1" dirty="0"/>
              <a:t>)</a:t>
            </a:r>
          </a:p>
        </p:txBody>
      </p:sp>
      <p:sp>
        <p:nvSpPr>
          <p:cNvPr id="66" name="Ok: Sağ 65">
            <a:extLst>
              <a:ext uri="{FF2B5EF4-FFF2-40B4-BE49-F238E27FC236}">
                <a16:creationId xmlns:a16="http://schemas.microsoft.com/office/drawing/2014/main" id="{D7742208-C52C-4FAF-E799-5C4A71EAB8AB}"/>
              </a:ext>
            </a:extLst>
          </p:cNvPr>
          <p:cNvSpPr/>
          <p:nvPr/>
        </p:nvSpPr>
        <p:spPr>
          <a:xfrm>
            <a:off x="3962065" y="5522180"/>
            <a:ext cx="1171075" cy="51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B83E15E5-9D5F-254B-5050-1587A478991F}"/>
              </a:ext>
            </a:extLst>
          </p:cNvPr>
          <p:cNvSpPr txBox="1"/>
          <p:nvPr/>
        </p:nvSpPr>
        <p:spPr>
          <a:xfrm>
            <a:off x="5209178" y="5250937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843A2AE9-6DC6-861E-56F9-1540772C7B26}"/>
              </a:ext>
            </a:extLst>
          </p:cNvPr>
          <p:cNvSpPr txBox="1"/>
          <p:nvPr/>
        </p:nvSpPr>
        <p:spPr>
          <a:xfrm>
            <a:off x="5640992" y="5232856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FA41C5DF-48B1-D95D-767F-50843DA94D13}"/>
              </a:ext>
            </a:extLst>
          </p:cNvPr>
          <p:cNvSpPr txBox="1"/>
          <p:nvPr/>
        </p:nvSpPr>
        <p:spPr>
          <a:xfrm>
            <a:off x="6195753" y="54636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fif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78C02D44-F119-FC73-756D-A2A9BD41F550}"/>
              </a:ext>
            </a:extLst>
          </p:cNvPr>
          <p:cNvSpPr txBox="1"/>
          <p:nvPr/>
        </p:nvSpPr>
        <p:spPr>
          <a:xfrm>
            <a:off x="8037443" y="5434355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beşinci</a:t>
            </a:r>
          </a:p>
        </p:txBody>
      </p:sp>
      <p:pic>
        <p:nvPicPr>
          <p:cNvPr id="71" name="Resim 70">
            <a:extLst>
              <a:ext uri="{FF2B5EF4-FFF2-40B4-BE49-F238E27FC236}">
                <a16:creationId xmlns:a16="http://schemas.microsoft.com/office/drawing/2014/main" id="{9FD161F0-873B-70C6-3D1E-573E940C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87" y="18229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/>
      <p:bldP spid="45" grpId="0"/>
      <p:bldP spid="46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6E0FFD6B-E8D0-41F5-2E32-44DAA43BF674}"/>
              </a:ext>
            </a:extLst>
          </p:cNvPr>
          <p:cNvSpPr/>
          <p:nvPr/>
        </p:nvSpPr>
        <p:spPr>
          <a:xfrm>
            <a:off x="3263751" y="98834"/>
            <a:ext cx="5690019" cy="9401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1196DAA-C672-3E1E-0C9B-765B879FA464}"/>
              </a:ext>
            </a:extLst>
          </p:cNvPr>
          <p:cNvSpPr txBox="1"/>
          <p:nvPr/>
        </p:nvSpPr>
        <p:spPr>
          <a:xfrm>
            <a:off x="1187876" y="1509844"/>
            <a:ext cx="2634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1st: </a:t>
            </a:r>
            <a:r>
              <a:rPr lang="tr-TR" sz="2800" b="1" dirty="0"/>
              <a:t>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2nd:</a:t>
            </a:r>
            <a:r>
              <a:rPr lang="tr-TR" sz="2800" b="1" dirty="0"/>
              <a:t> 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3rd: </a:t>
            </a:r>
            <a:r>
              <a:rPr lang="tr-TR" sz="2800" b="1" dirty="0"/>
              <a:t>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4th: </a:t>
            </a:r>
            <a:r>
              <a:rPr lang="tr-TR" sz="2800" b="1" dirty="0" err="1"/>
              <a:t>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5th: </a:t>
            </a:r>
            <a:r>
              <a:rPr lang="tr-TR" sz="2800" b="1" dirty="0" err="1"/>
              <a:t>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6th: </a:t>
            </a:r>
            <a:r>
              <a:rPr lang="tr-TR" sz="2800" b="1" dirty="0" err="1"/>
              <a:t>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7th: </a:t>
            </a:r>
            <a:r>
              <a:rPr lang="tr-TR" sz="2800" b="1" dirty="0" err="1"/>
              <a:t>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8th: </a:t>
            </a:r>
            <a:r>
              <a:rPr lang="tr-TR" sz="2800" b="1" dirty="0" err="1"/>
              <a:t>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9th: </a:t>
            </a:r>
            <a:r>
              <a:rPr lang="tr-TR" sz="2800" b="1" dirty="0"/>
              <a:t>Nin</a:t>
            </a:r>
            <a:r>
              <a:rPr lang="tr-TR" sz="2800" b="1" dirty="0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10th: </a:t>
            </a:r>
            <a:r>
              <a:rPr lang="tr-TR" sz="2800" b="1" dirty="0" err="1"/>
              <a:t>Ten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E2854FE-F277-7ABE-0A74-AC3675840D82}"/>
              </a:ext>
            </a:extLst>
          </p:cNvPr>
          <p:cNvSpPr txBox="1"/>
          <p:nvPr/>
        </p:nvSpPr>
        <p:spPr>
          <a:xfrm>
            <a:off x="4024536" y="1482463"/>
            <a:ext cx="2922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11th: </a:t>
            </a:r>
            <a:r>
              <a:rPr lang="tr-TR" sz="2800" b="1" dirty="0" err="1"/>
              <a:t>Eleven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12th: </a:t>
            </a:r>
            <a:r>
              <a:rPr lang="tr-TR" sz="2800" b="1" dirty="0" err="1"/>
              <a:t>Twelf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13th: </a:t>
            </a:r>
            <a:r>
              <a:rPr lang="tr-TR" sz="2800" b="1" dirty="0" err="1"/>
              <a:t>Thirteen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14th: </a:t>
            </a:r>
            <a:r>
              <a:rPr lang="tr-TR" sz="2800" b="1" dirty="0" err="1"/>
              <a:t>Fourteen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15th: </a:t>
            </a:r>
            <a:r>
              <a:rPr lang="tr-TR" sz="2800" b="1" dirty="0" err="1"/>
              <a:t>Fifteen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16th: </a:t>
            </a:r>
            <a:r>
              <a:rPr lang="tr-TR" sz="2800" b="1" dirty="0" err="1"/>
              <a:t>Sixteen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17th: </a:t>
            </a:r>
            <a:r>
              <a:rPr lang="tr-TR" sz="2800" b="1" dirty="0" err="1"/>
              <a:t>Seventeen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18th: </a:t>
            </a:r>
            <a:r>
              <a:rPr lang="tr-TR" sz="2800" b="1" dirty="0" err="1"/>
              <a:t>Eighteen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19th: </a:t>
            </a:r>
            <a:r>
              <a:rPr lang="tr-TR" sz="2800" b="1" dirty="0" err="1"/>
              <a:t>Nineteen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20th: </a:t>
            </a:r>
            <a:r>
              <a:rPr lang="tr-TR" sz="2800" b="1" dirty="0" err="1"/>
              <a:t>Twentie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124C60D-234F-0F87-DA57-775709D2ABE2}"/>
              </a:ext>
            </a:extLst>
          </p:cNvPr>
          <p:cNvSpPr txBox="1"/>
          <p:nvPr/>
        </p:nvSpPr>
        <p:spPr>
          <a:xfrm>
            <a:off x="7350065" y="1482463"/>
            <a:ext cx="39439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21st: </a:t>
            </a:r>
            <a:r>
              <a:rPr lang="tr-TR" sz="2800" b="1" dirty="0" err="1"/>
              <a:t>Twenty</a:t>
            </a:r>
            <a:r>
              <a:rPr lang="tr-TR" sz="2800" b="1" dirty="0"/>
              <a:t>-Fir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22nd: </a:t>
            </a:r>
            <a:r>
              <a:rPr lang="tr-TR" sz="2800" b="1" dirty="0" err="1"/>
              <a:t>Twenty</a:t>
            </a:r>
            <a:r>
              <a:rPr lang="tr-TR" sz="2800" b="1" dirty="0"/>
              <a:t>-Seco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23rd: </a:t>
            </a:r>
            <a:r>
              <a:rPr lang="tr-TR" sz="2800" b="1" dirty="0" err="1"/>
              <a:t>Twenty</a:t>
            </a:r>
            <a:r>
              <a:rPr lang="tr-TR" sz="2800" b="1" dirty="0"/>
              <a:t>-Thi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24th: </a:t>
            </a:r>
            <a:r>
              <a:rPr lang="tr-TR" sz="2800" b="1" dirty="0" err="1"/>
              <a:t>Twenty-four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25th: </a:t>
            </a:r>
            <a:r>
              <a:rPr lang="tr-TR" sz="2800" b="1" dirty="0" err="1"/>
              <a:t>Twenty-fif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26th: </a:t>
            </a:r>
            <a:r>
              <a:rPr lang="tr-TR" sz="2800" b="1" dirty="0" err="1"/>
              <a:t>Twenty-six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27th: </a:t>
            </a:r>
            <a:r>
              <a:rPr lang="tr-TR" sz="2800" b="1" dirty="0" err="1"/>
              <a:t>Twenty-seven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28th: </a:t>
            </a:r>
            <a:r>
              <a:rPr lang="tr-TR" sz="2800" b="1" dirty="0" err="1"/>
              <a:t>Twenty-eigh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29th: </a:t>
            </a:r>
            <a:r>
              <a:rPr lang="tr-TR" sz="2800" b="1" dirty="0" err="1"/>
              <a:t>Twenty-nin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30th: </a:t>
            </a:r>
            <a:r>
              <a:rPr lang="tr-TR" sz="2800" b="1" dirty="0" err="1"/>
              <a:t>Thirtie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31st: </a:t>
            </a:r>
            <a:r>
              <a:rPr lang="tr-TR" sz="2800" b="1" dirty="0" err="1"/>
              <a:t>Thirty-fir</a:t>
            </a:r>
            <a:r>
              <a:rPr lang="tr-TR" sz="2800" b="1" dirty="0" err="1">
                <a:solidFill>
                  <a:srgbClr val="FF0000"/>
                </a:solidFill>
              </a:rPr>
              <a:t>st</a:t>
            </a:r>
            <a:endParaRPr lang="tr-TR" sz="28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61E80EC-65AA-363C-E1E2-80BAE1A3694D}"/>
              </a:ext>
            </a:extLst>
          </p:cNvPr>
          <p:cNvSpPr txBox="1"/>
          <p:nvPr/>
        </p:nvSpPr>
        <p:spPr>
          <a:xfrm>
            <a:off x="1406464" y="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Ordinal</a:t>
            </a:r>
            <a:r>
              <a:rPr lang="tr-TR" sz="4400" b="1" dirty="0"/>
              <a:t> </a:t>
            </a:r>
            <a:r>
              <a:rPr lang="tr-TR" sz="4400" b="1" dirty="0" err="1"/>
              <a:t>Numbers</a:t>
            </a:r>
            <a:endParaRPr lang="tr-TR" sz="12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AEB1219-E221-3CC5-58B2-F9EB35C84BFF}"/>
              </a:ext>
            </a:extLst>
          </p:cNvPr>
          <p:cNvSpPr txBox="1"/>
          <p:nvPr/>
        </p:nvSpPr>
        <p:spPr>
          <a:xfrm>
            <a:off x="1431986" y="638825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A664B64-F44D-4F43-D97C-151D35B10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20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B424B4A-4FA2-A51A-397A-F4B678876D77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EC74CE0-B002-44A7-A970-57FC06C8652D}"/>
              </a:ext>
            </a:extLst>
          </p:cNvPr>
          <p:cNvSpPr txBox="1"/>
          <p:nvPr/>
        </p:nvSpPr>
        <p:spPr>
          <a:xfrm>
            <a:off x="5204407" y="198051"/>
            <a:ext cx="184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Days</a:t>
            </a:r>
            <a:endParaRPr lang="tr-TR" sz="1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5E2085B-1675-42C6-9485-C0292ABAAA0D}"/>
              </a:ext>
            </a:extLst>
          </p:cNvPr>
          <p:cNvSpPr txBox="1"/>
          <p:nvPr/>
        </p:nvSpPr>
        <p:spPr>
          <a:xfrm>
            <a:off x="1466850" y="812583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(Günler)</a:t>
            </a:r>
            <a:endParaRPr lang="tr-TR" sz="7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C12BD48-3FF4-48E2-99A0-0FEC8F09E7B6}"/>
              </a:ext>
            </a:extLst>
          </p:cNvPr>
          <p:cNvSpPr txBox="1"/>
          <p:nvPr/>
        </p:nvSpPr>
        <p:spPr>
          <a:xfrm>
            <a:off x="510140" y="1243320"/>
            <a:ext cx="67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u="sng" dirty="0"/>
              <a:t>SEVEN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in a </a:t>
            </a:r>
            <a:r>
              <a:rPr lang="tr-TR" sz="2800" b="1" dirty="0" err="1"/>
              <a:t>week</a:t>
            </a:r>
            <a:r>
              <a:rPr lang="tr-TR" sz="28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BD00ECB-3CBD-431B-95CA-7A437E598CEA}"/>
              </a:ext>
            </a:extLst>
          </p:cNvPr>
          <p:cNvSpPr txBox="1"/>
          <p:nvPr/>
        </p:nvSpPr>
        <p:spPr>
          <a:xfrm>
            <a:off x="1034214" y="204557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Monday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25EE70A-36A7-4C51-A90F-61CF92DCA830}"/>
              </a:ext>
            </a:extLst>
          </p:cNvPr>
          <p:cNvSpPr txBox="1"/>
          <p:nvPr/>
        </p:nvSpPr>
        <p:spPr>
          <a:xfrm>
            <a:off x="1034213" y="256879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Tuesday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CBBAF97-BB90-4C3B-965F-4569907F16A0}"/>
              </a:ext>
            </a:extLst>
          </p:cNvPr>
          <p:cNvSpPr txBox="1"/>
          <p:nvPr/>
        </p:nvSpPr>
        <p:spPr>
          <a:xfrm>
            <a:off x="510140" y="3092019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Wednesday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05E9500-BE3C-4D57-B2C8-3BC4FE464B53}"/>
              </a:ext>
            </a:extLst>
          </p:cNvPr>
          <p:cNvSpPr txBox="1"/>
          <p:nvPr/>
        </p:nvSpPr>
        <p:spPr>
          <a:xfrm>
            <a:off x="693020" y="3627368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Thursday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A123810-8023-4D75-85DF-3AF3B7533982}"/>
              </a:ext>
            </a:extLst>
          </p:cNvPr>
          <p:cNvSpPr txBox="1"/>
          <p:nvPr/>
        </p:nvSpPr>
        <p:spPr>
          <a:xfrm>
            <a:off x="1034211" y="415058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Friday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A746518-C3DD-419C-9F24-17F37BC470D6}"/>
              </a:ext>
            </a:extLst>
          </p:cNvPr>
          <p:cNvSpPr txBox="1"/>
          <p:nvPr/>
        </p:nvSpPr>
        <p:spPr>
          <a:xfrm>
            <a:off x="1034210" y="467380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0070C0"/>
                </a:solidFill>
              </a:rPr>
              <a:t>Saturday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57C1182-DED5-460E-8CAA-44B6B3FC6968}"/>
              </a:ext>
            </a:extLst>
          </p:cNvPr>
          <p:cNvSpPr txBox="1"/>
          <p:nvPr/>
        </p:nvSpPr>
        <p:spPr>
          <a:xfrm>
            <a:off x="1034209" y="51970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rgbClr val="0070C0"/>
                </a:solidFill>
              </a:rPr>
              <a:t>Sunday: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648B654-2122-487F-8EBD-9D35AF725AB0}"/>
              </a:ext>
            </a:extLst>
          </p:cNvPr>
          <p:cNvSpPr txBox="1"/>
          <p:nvPr/>
        </p:nvSpPr>
        <p:spPr>
          <a:xfrm>
            <a:off x="2786500" y="205075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Pazartesi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018F2F0F-53BE-48BF-9E48-DAE4727BBD04}"/>
              </a:ext>
            </a:extLst>
          </p:cNvPr>
          <p:cNvSpPr txBox="1"/>
          <p:nvPr/>
        </p:nvSpPr>
        <p:spPr>
          <a:xfrm>
            <a:off x="2786501" y="25862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Salı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201A7171-F2A8-4AE8-ADF6-6BD9883926E1}"/>
              </a:ext>
            </a:extLst>
          </p:cNvPr>
          <p:cNvSpPr txBox="1"/>
          <p:nvPr/>
        </p:nvSpPr>
        <p:spPr>
          <a:xfrm>
            <a:off x="2786500" y="3117902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Çarşamba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82FACB0-52E6-4692-AEE5-A0100E95DC66}"/>
              </a:ext>
            </a:extLst>
          </p:cNvPr>
          <p:cNvSpPr txBox="1"/>
          <p:nvPr/>
        </p:nvSpPr>
        <p:spPr>
          <a:xfrm>
            <a:off x="2786501" y="3636083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Perşembe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33AA9D49-D567-4F02-90D9-C095277C9CB2}"/>
              </a:ext>
            </a:extLst>
          </p:cNvPr>
          <p:cNvSpPr txBox="1"/>
          <p:nvPr/>
        </p:nvSpPr>
        <p:spPr>
          <a:xfrm>
            <a:off x="2786500" y="418177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0F446AEE-DC9C-480B-88CA-6AEABB69ADB6}"/>
              </a:ext>
            </a:extLst>
          </p:cNvPr>
          <p:cNvSpPr txBox="1"/>
          <p:nvPr/>
        </p:nvSpPr>
        <p:spPr>
          <a:xfrm>
            <a:off x="2786500" y="4691237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Cumartesi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E7254408-B1E5-4DE5-AC7B-CC425C39ED19}"/>
              </a:ext>
            </a:extLst>
          </p:cNvPr>
          <p:cNvSpPr txBox="1"/>
          <p:nvPr/>
        </p:nvSpPr>
        <p:spPr>
          <a:xfrm>
            <a:off x="2786500" y="522291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</a:t>
            </a:r>
          </a:p>
        </p:txBody>
      </p:sp>
      <p:sp>
        <p:nvSpPr>
          <p:cNvPr id="2" name="Sağ Ayraç 1">
            <a:extLst>
              <a:ext uri="{FF2B5EF4-FFF2-40B4-BE49-F238E27FC236}">
                <a16:creationId xmlns:a16="http://schemas.microsoft.com/office/drawing/2014/main" id="{0F4DF592-064E-4D42-8B24-B447B1A4378D}"/>
              </a:ext>
            </a:extLst>
          </p:cNvPr>
          <p:cNvSpPr/>
          <p:nvPr/>
        </p:nvSpPr>
        <p:spPr>
          <a:xfrm>
            <a:off x="4340994" y="2045579"/>
            <a:ext cx="1058779" cy="26282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ağ Ayraç 2">
            <a:extLst>
              <a:ext uri="{FF2B5EF4-FFF2-40B4-BE49-F238E27FC236}">
                <a16:creationId xmlns:a16="http://schemas.microsoft.com/office/drawing/2014/main" id="{4354B2D6-F481-4BDF-87D8-8BF0CD44D50D}"/>
              </a:ext>
            </a:extLst>
          </p:cNvPr>
          <p:cNvSpPr/>
          <p:nvPr/>
        </p:nvSpPr>
        <p:spPr>
          <a:xfrm>
            <a:off x="4408371" y="4704991"/>
            <a:ext cx="697814" cy="104114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2FF378B2-7F67-4558-9009-46CEF4788DA9}"/>
              </a:ext>
            </a:extLst>
          </p:cNvPr>
          <p:cNvSpPr txBox="1"/>
          <p:nvPr/>
        </p:nvSpPr>
        <p:spPr>
          <a:xfrm>
            <a:off x="5571425" y="293487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Weekdays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Haftaiçi</a:t>
            </a:r>
            <a:r>
              <a:rPr lang="tr-T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9A0A1D7-6D68-4C63-85FB-EF772206A2FD}"/>
              </a:ext>
            </a:extLst>
          </p:cNvPr>
          <p:cNvSpPr txBox="1"/>
          <p:nvPr/>
        </p:nvSpPr>
        <p:spPr>
          <a:xfrm>
            <a:off x="5115807" y="476614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Week</a:t>
            </a:r>
            <a:r>
              <a:rPr lang="tr-TR" sz="2800" b="1" u="sng" dirty="0" err="1">
                <a:solidFill>
                  <a:srgbClr val="0070C0"/>
                </a:solidFill>
              </a:rPr>
              <a:t>end</a:t>
            </a:r>
            <a:endParaRPr lang="tr-TR" sz="2800" b="1" u="sng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tr-TR" sz="2800" b="1" dirty="0" err="1">
                <a:solidFill>
                  <a:srgbClr val="0070C0"/>
                </a:solidFill>
              </a:rPr>
              <a:t>Hafta</a:t>
            </a:r>
            <a:r>
              <a:rPr lang="tr-TR" sz="2800" b="1" u="sng" dirty="0" err="1">
                <a:solidFill>
                  <a:srgbClr val="0070C0"/>
                </a:solidFill>
              </a:rPr>
              <a:t>sonu</a:t>
            </a:r>
            <a:r>
              <a:rPr lang="tr-TR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2EF91E9-4170-0BCE-EC5B-F6BF892B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4" y="317736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2" grpId="0" animBg="1"/>
      <p:bldP spid="3" grpId="0" animBg="1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5E5F107-70EF-E714-B15F-5744470B60E9}"/>
              </a:ext>
            </a:extLst>
          </p:cNvPr>
          <p:cNvSpPr/>
          <p:nvPr/>
        </p:nvSpPr>
        <p:spPr>
          <a:xfrm>
            <a:off x="1" y="3267074"/>
            <a:ext cx="6096000" cy="3263801"/>
          </a:xfrm>
          <a:prstGeom prst="rect">
            <a:avLst/>
          </a:prstGeom>
          <a:solidFill>
            <a:srgbClr val="FCD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9304A90-326D-2136-6D32-25F98C8CBAD4}"/>
              </a:ext>
            </a:extLst>
          </p:cNvPr>
          <p:cNvSpPr/>
          <p:nvPr/>
        </p:nvSpPr>
        <p:spPr>
          <a:xfrm>
            <a:off x="1" y="3274"/>
            <a:ext cx="6095996" cy="3263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8960D16-FC77-2569-1833-03DD1A793004}"/>
              </a:ext>
            </a:extLst>
          </p:cNvPr>
          <p:cNvSpPr/>
          <p:nvPr/>
        </p:nvSpPr>
        <p:spPr>
          <a:xfrm>
            <a:off x="6095998" y="3267075"/>
            <a:ext cx="6096002" cy="3263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61D82CA-9D9F-0185-804F-45D58B82586E}"/>
              </a:ext>
            </a:extLst>
          </p:cNvPr>
          <p:cNvSpPr/>
          <p:nvPr/>
        </p:nvSpPr>
        <p:spPr>
          <a:xfrm>
            <a:off x="6096000" y="3274"/>
            <a:ext cx="6086302" cy="3263801"/>
          </a:xfrm>
          <a:prstGeom prst="rect">
            <a:avLst/>
          </a:prstGeom>
          <a:solidFill>
            <a:srgbClr val="B0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C81D146-48B5-5FC3-FC7D-33ED88A9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445" y="1582291"/>
            <a:ext cx="1835167" cy="178259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28B1AF4-21EA-625B-7DBE-FDBF6AC99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198" y="1239414"/>
            <a:ext cx="1531847" cy="208060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707B8B2-9372-291F-FFBE-9A2178695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19" y="4573757"/>
            <a:ext cx="1914307" cy="201471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855B6F2-7EE6-8888-61A1-FBFC76BEB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76" y="4528090"/>
            <a:ext cx="1946084" cy="208060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2B968FE-B3B9-388C-87D5-C5ECE1CA1EE4}"/>
              </a:ext>
            </a:extLst>
          </p:cNvPr>
          <p:cNvSpPr txBox="1"/>
          <p:nvPr/>
        </p:nvSpPr>
        <p:spPr>
          <a:xfrm>
            <a:off x="2944067" y="3274"/>
            <a:ext cx="2447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Autumn</a:t>
            </a:r>
            <a:endParaRPr lang="tr-TR" sz="3200" b="1" dirty="0"/>
          </a:p>
          <a:p>
            <a:pPr algn="ctr"/>
            <a:r>
              <a:rPr lang="tr-TR" sz="2400" b="1" dirty="0"/>
              <a:t>(Sonbahar)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A064836-8D93-DACA-6965-C176BF823D99}"/>
              </a:ext>
            </a:extLst>
          </p:cNvPr>
          <p:cNvSpPr txBox="1"/>
          <p:nvPr/>
        </p:nvSpPr>
        <p:spPr>
          <a:xfrm>
            <a:off x="6490808" y="-27195"/>
            <a:ext cx="282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Winter</a:t>
            </a:r>
            <a:endParaRPr lang="tr-TR" sz="3200" b="1" dirty="0"/>
          </a:p>
          <a:p>
            <a:pPr algn="ctr"/>
            <a:r>
              <a:rPr lang="tr-TR" sz="2400" b="1" dirty="0"/>
              <a:t>(Kış)</a:t>
            </a:r>
            <a:endParaRPr lang="tr-TR" sz="8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256DEA4-2D5E-0954-89D1-49594584990E}"/>
              </a:ext>
            </a:extLst>
          </p:cNvPr>
          <p:cNvSpPr txBox="1"/>
          <p:nvPr/>
        </p:nvSpPr>
        <p:spPr>
          <a:xfrm>
            <a:off x="3105640" y="3221350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Spring</a:t>
            </a:r>
          </a:p>
          <a:p>
            <a:pPr algn="ctr"/>
            <a:r>
              <a:rPr lang="tr-TR" sz="2400" b="1" dirty="0"/>
              <a:t>(İlkbahar)</a:t>
            </a:r>
            <a:endParaRPr lang="tr-TR" sz="8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7F995AE-059E-004C-D62B-E834793B817D}"/>
              </a:ext>
            </a:extLst>
          </p:cNvPr>
          <p:cNvSpPr txBox="1"/>
          <p:nvPr/>
        </p:nvSpPr>
        <p:spPr>
          <a:xfrm>
            <a:off x="6852116" y="3272122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Summer</a:t>
            </a:r>
            <a:endParaRPr lang="tr-TR" sz="3200" b="1" dirty="0"/>
          </a:p>
          <a:p>
            <a:pPr algn="ctr"/>
            <a:r>
              <a:rPr lang="tr-TR" sz="2400" b="1" dirty="0"/>
              <a:t>(Yaz)</a:t>
            </a:r>
            <a:endParaRPr lang="tr-TR" sz="800" b="1" dirty="0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0AFFDD7-8AB5-EA0D-F3B9-8511BA362608}"/>
              </a:ext>
            </a:extLst>
          </p:cNvPr>
          <p:cNvSpPr/>
          <p:nvPr/>
        </p:nvSpPr>
        <p:spPr>
          <a:xfrm>
            <a:off x="6158778" y="1118998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December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A4AB634-461E-56FF-70E3-E1896F39D8E5}"/>
              </a:ext>
            </a:extLst>
          </p:cNvPr>
          <p:cNvSpPr/>
          <p:nvPr/>
        </p:nvSpPr>
        <p:spPr>
          <a:xfrm>
            <a:off x="6158777" y="1822042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January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7199A2B-B7C0-36E6-AB9B-0A0CD65508BB}"/>
              </a:ext>
            </a:extLst>
          </p:cNvPr>
          <p:cNvSpPr/>
          <p:nvPr/>
        </p:nvSpPr>
        <p:spPr>
          <a:xfrm>
            <a:off x="6158776" y="2532153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February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D24540A-2917-1C49-9405-B670137D15A6}"/>
              </a:ext>
            </a:extLst>
          </p:cNvPr>
          <p:cNvSpPr/>
          <p:nvPr/>
        </p:nvSpPr>
        <p:spPr>
          <a:xfrm>
            <a:off x="1587920" y="1092093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September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58CD97BA-F7C7-9599-2069-ED89E89F05FB}"/>
              </a:ext>
            </a:extLst>
          </p:cNvPr>
          <p:cNvSpPr/>
          <p:nvPr/>
        </p:nvSpPr>
        <p:spPr>
          <a:xfrm>
            <a:off x="1587919" y="1795137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October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4ECDF76-0D50-9EF1-2025-4F36961D3778}"/>
              </a:ext>
            </a:extLst>
          </p:cNvPr>
          <p:cNvSpPr/>
          <p:nvPr/>
        </p:nvSpPr>
        <p:spPr>
          <a:xfrm>
            <a:off x="1587918" y="2505248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November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2B2C9C4-81D2-4846-080D-DDCD40B1BA6C}"/>
              </a:ext>
            </a:extLst>
          </p:cNvPr>
          <p:cNvSpPr/>
          <p:nvPr/>
        </p:nvSpPr>
        <p:spPr>
          <a:xfrm>
            <a:off x="1587922" y="4317167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March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4E90F195-BF9F-B60B-FFAD-2F1808542143}"/>
              </a:ext>
            </a:extLst>
          </p:cNvPr>
          <p:cNvSpPr/>
          <p:nvPr/>
        </p:nvSpPr>
        <p:spPr>
          <a:xfrm>
            <a:off x="1587921" y="5020211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April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53280391-4612-6CC5-A898-7122606AD536}"/>
              </a:ext>
            </a:extLst>
          </p:cNvPr>
          <p:cNvSpPr/>
          <p:nvPr/>
        </p:nvSpPr>
        <p:spPr>
          <a:xfrm>
            <a:off x="1587920" y="5730322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May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67303FC-1BDA-05D2-450F-46A6A83E49E4}"/>
              </a:ext>
            </a:extLst>
          </p:cNvPr>
          <p:cNvSpPr/>
          <p:nvPr/>
        </p:nvSpPr>
        <p:spPr>
          <a:xfrm>
            <a:off x="6158776" y="4344072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June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B553D4A4-0CC1-3BA5-D921-5DD670CCD3F3}"/>
              </a:ext>
            </a:extLst>
          </p:cNvPr>
          <p:cNvSpPr/>
          <p:nvPr/>
        </p:nvSpPr>
        <p:spPr>
          <a:xfrm>
            <a:off x="6158775" y="5047116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July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B974B133-5642-87A2-B69E-4C41A62AB82C}"/>
              </a:ext>
            </a:extLst>
          </p:cNvPr>
          <p:cNvSpPr/>
          <p:nvPr/>
        </p:nvSpPr>
        <p:spPr>
          <a:xfrm>
            <a:off x="6158774" y="5757227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August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4E215911-4C53-2A6F-6AFD-7F4A213B1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10" y="3385091"/>
            <a:ext cx="1188666" cy="1188666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26FB8EE9-291F-CA51-17B9-1CBB1BAFE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17" y="-79150"/>
            <a:ext cx="1446194" cy="1446194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F3F5996B-7810-08D9-671F-99E21CA34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4" y="10332"/>
            <a:ext cx="1250423" cy="1081761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19A9F698-A88F-419E-7CAA-6A998EE6DC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" y="3417688"/>
            <a:ext cx="894071" cy="912785"/>
          </a:xfrm>
          <a:prstGeom prst="rect">
            <a:avLst/>
          </a:prstGeom>
        </p:spPr>
      </p:pic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6C99D54E-9B32-9F39-A208-4453CDE4A940}"/>
              </a:ext>
            </a:extLst>
          </p:cNvPr>
          <p:cNvSpPr/>
          <p:nvPr/>
        </p:nvSpPr>
        <p:spPr>
          <a:xfrm>
            <a:off x="8522897" y="111899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Aralık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EBDF0E75-90CE-E508-3E0B-8EC83BDFB769}"/>
              </a:ext>
            </a:extLst>
          </p:cNvPr>
          <p:cNvSpPr/>
          <p:nvPr/>
        </p:nvSpPr>
        <p:spPr>
          <a:xfrm>
            <a:off x="8522896" y="182204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Ocak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AE930A30-81B6-1D53-B45D-27B298A43E1F}"/>
              </a:ext>
            </a:extLst>
          </p:cNvPr>
          <p:cNvSpPr/>
          <p:nvPr/>
        </p:nvSpPr>
        <p:spPr>
          <a:xfrm>
            <a:off x="8522895" y="253215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Şubat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2D9CB71-091D-5441-E332-8943252E0098}"/>
              </a:ext>
            </a:extLst>
          </p:cNvPr>
          <p:cNvSpPr/>
          <p:nvPr/>
        </p:nvSpPr>
        <p:spPr>
          <a:xfrm>
            <a:off x="8545165" y="433266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Haziran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0E4D00C6-599A-BE7B-81B1-966A6224208A}"/>
              </a:ext>
            </a:extLst>
          </p:cNvPr>
          <p:cNvSpPr/>
          <p:nvPr/>
        </p:nvSpPr>
        <p:spPr>
          <a:xfrm>
            <a:off x="8545164" y="5035707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Temmuz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443F3075-0BB9-1383-C06D-EE20BD577D53}"/>
              </a:ext>
            </a:extLst>
          </p:cNvPr>
          <p:cNvSpPr/>
          <p:nvPr/>
        </p:nvSpPr>
        <p:spPr>
          <a:xfrm>
            <a:off x="8545163" y="5745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Ağustos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C89554DF-BA76-CB8C-44F9-70C48A245D26}"/>
              </a:ext>
            </a:extLst>
          </p:cNvPr>
          <p:cNvSpPr/>
          <p:nvPr/>
        </p:nvSpPr>
        <p:spPr>
          <a:xfrm>
            <a:off x="3968438" y="4324541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Mart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BD2BF08A-A7F0-A22F-5528-3913609672EA}"/>
              </a:ext>
            </a:extLst>
          </p:cNvPr>
          <p:cNvSpPr/>
          <p:nvPr/>
        </p:nvSpPr>
        <p:spPr>
          <a:xfrm>
            <a:off x="3968437" y="5027585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Nisan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2C3679AA-3BDC-675A-1F1C-D4A51768CE49}"/>
              </a:ext>
            </a:extLst>
          </p:cNvPr>
          <p:cNvSpPr/>
          <p:nvPr/>
        </p:nvSpPr>
        <p:spPr>
          <a:xfrm>
            <a:off x="3968436" y="5737696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Mayıs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3AC2562E-4944-A9BB-EAF5-69FCDE72111C}"/>
              </a:ext>
            </a:extLst>
          </p:cNvPr>
          <p:cNvSpPr/>
          <p:nvPr/>
        </p:nvSpPr>
        <p:spPr>
          <a:xfrm>
            <a:off x="3968436" y="1090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Eylül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A0699254-793C-1EFC-2350-1AC958AF18BA}"/>
              </a:ext>
            </a:extLst>
          </p:cNvPr>
          <p:cNvSpPr/>
          <p:nvPr/>
        </p:nvSpPr>
        <p:spPr>
          <a:xfrm>
            <a:off x="3968435" y="179386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Ekim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70AF3F5D-80C8-07EF-1FDB-E41EE1758D1E}"/>
              </a:ext>
            </a:extLst>
          </p:cNvPr>
          <p:cNvSpPr/>
          <p:nvPr/>
        </p:nvSpPr>
        <p:spPr>
          <a:xfrm>
            <a:off x="3968434" y="250397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Kasım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78EDFA9F-75EB-5318-9DB9-E4D8EEC5A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61" y="-377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0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ikdörtgen 37">
            <a:extLst>
              <a:ext uri="{FF2B5EF4-FFF2-40B4-BE49-F238E27FC236}">
                <a16:creationId xmlns:a16="http://schemas.microsoft.com/office/drawing/2014/main" id="{EE4729B1-8363-2CD7-DF69-CAEA90C6CA15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01483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819226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11988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Yıllar iki parçaya ayrılarak okunur.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1785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B920D4E9-04AB-75EC-EC9E-E0C4EEFA31B9}"/>
              </a:ext>
            </a:extLst>
          </p:cNvPr>
          <p:cNvCxnSpPr/>
          <p:nvPr/>
        </p:nvCxnSpPr>
        <p:spPr>
          <a:xfrm flipH="1">
            <a:off x="1638300" y="1943100"/>
            <a:ext cx="180975" cy="995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BE01E71-CD6B-7CBD-F284-E3D582B7754A}"/>
              </a:ext>
            </a:extLst>
          </p:cNvPr>
          <p:cNvSpPr/>
          <p:nvPr/>
        </p:nvSpPr>
        <p:spPr>
          <a:xfrm>
            <a:off x="854567" y="1930391"/>
            <a:ext cx="917083" cy="8826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Bağlayıcı: Eğri 12">
            <a:extLst>
              <a:ext uri="{FF2B5EF4-FFF2-40B4-BE49-F238E27FC236}">
                <a16:creationId xmlns:a16="http://schemas.microsoft.com/office/drawing/2014/main" id="{4EA9245B-602A-0E75-6F02-E3ED5284904F}"/>
              </a:ext>
            </a:extLst>
          </p:cNvPr>
          <p:cNvCxnSpPr>
            <a:cxnSpLocks/>
            <a:stCxn id="11" idx="4"/>
          </p:cNvCxnSpPr>
          <p:nvPr/>
        </p:nvCxnSpPr>
        <p:spPr>
          <a:xfrm rot="5400000" flipH="1" flipV="1">
            <a:off x="2606769" y="1352654"/>
            <a:ext cx="166745" cy="2754066"/>
          </a:xfrm>
          <a:prstGeom prst="curvedConnector4">
            <a:avLst>
              <a:gd name="adj1" fmla="val -205645"/>
              <a:gd name="adj2" fmla="val 9706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Seventeen</a:t>
            </a:r>
            <a:r>
              <a:rPr lang="tr-TR" sz="4400" b="1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4A5A44-29F5-DBCA-D1BB-81F33D58BB28}"/>
              </a:ext>
            </a:extLst>
          </p:cNvPr>
          <p:cNvSpPr/>
          <p:nvPr/>
        </p:nvSpPr>
        <p:spPr>
          <a:xfrm>
            <a:off x="1771650" y="1957148"/>
            <a:ext cx="917083" cy="88266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Bağlayıcı: Eğri 23">
            <a:extLst>
              <a:ext uri="{FF2B5EF4-FFF2-40B4-BE49-F238E27FC236}">
                <a16:creationId xmlns:a16="http://schemas.microsoft.com/office/drawing/2014/main" id="{CB147A73-09AF-340B-A45F-C4FDB223E5ED}"/>
              </a:ext>
            </a:extLst>
          </p:cNvPr>
          <p:cNvCxnSpPr>
            <a:cxnSpLocks/>
            <a:stCxn id="23" idx="4"/>
          </p:cNvCxnSpPr>
          <p:nvPr/>
        </p:nvCxnSpPr>
        <p:spPr>
          <a:xfrm rot="5400000" flipH="1" flipV="1">
            <a:off x="4583518" y="292987"/>
            <a:ext cx="193502" cy="4900155"/>
          </a:xfrm>
          <a:prstGeom prst="curvedConnector4">
            <a:avLst>
              <a:gd name="adj1" fmla="val -182130"/>
              <a:gd name="adj2" fmla="val 98998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15FA36B-9E72-EDFE-73D7-007934545508}"/>
              </a:ext>
            </a:extLst>
          </p:cNvPr>
          <p:cNvSpPr txBox="1"/>
          <p:nvPr/>
        </p:nvSpPr>
        <p:spPr>
          <a:xfrm>
            <a:off x="6347528" y="1973623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eighty-five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327956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/>
              <a:t>1999</a:t>
            </a:r>
            <a:endParaRPr lang="tr-TR" sz="6600" b="1" dirty="0"/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658930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343613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ninety</a:t>
            </a:r>
            <a:r>
              <a:rPr lang="tr-TR" sz="4400" b="1" dirty="0"/>
              <a:t>-nine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409868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2022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4478044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425524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Twenty</a:t>
            </a:r>
            <a:r>
              <a:rPr lang="tr-TR" sz="4400" b="1" dirty="0"/>
              <a:t> </a:t>
            </a:r>
            <a:r>
              <a:rPr lang="tr-TR" sz="4400" b="1" dirty="0" err="1"/>
              <a:t>twenty</a:t>
            </a:r>
            <a:r>
              <a:rPr lang="tr-TR" sz="4400" b="1" dirty="0"/>
              <a:t>-two </a:t>
            </a:r>
          </a:p>
        </p:txBody>
      </p:sp>
    </p:spTree>
    <p:extLst>
      <p:ext uri="{BB962C8B-B14F-4D97-AF65-F5344CB8AC3E}">
        <p14:creationId xmlns:p14="http://schemas.microsoft.com/office/powerpoint/2010/main" val="5828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 animBg="1"/>
      <p:bldP spid="22" grpId="0"/>
      <p:bldP spid="23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B7D7F347-8E27-EFB0-0603-31459380145E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1524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832983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89463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Bazı tarihlerde ise bu kural değişiklik gösterebilir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1900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5304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hundred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265091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1903</a:t>
            </a:r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030280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280748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oh </a:t>
            </a:r>
            <a:r>
              <a:rPr lang="tr-TR" sz="4400" b="1" dirty="0" err="1"/>
              <a:t>three</a:t>
            </a:r>
            <a:r>
              <a:rPr lang="tr-TR" sz="4400" b="1" dirty="0"/>
              <a:t>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347003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2000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3849394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362659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endParaRPr lang="tr-TR" sz="44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CAD9CC3-7F63-4C80-7C30-BABABECAD2C5}"/>
              </a:ext>
            </a:extLst>
          </p:cNvPr>
          <p:cNvSpPr txBox="1"/>
          <p:nvPr/>
        </p:nvSpPr>
        <p:spPr>
          <a:xfrm>
            <a:off x="825992" y="4350014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2008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3A1EDC41-073F-B65F-067F-BE2922A4D481}"/>
              </a:ext>
            </a:extLst>
          </p:cNvPr>
          <p:cNvSpPr/>
          <p:nvPr/>
        </p:nvSpPr>
        <p:spPr>
          <a:xfrm>
            <a:off x="2886075" y="4729378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99FBCED-FA32-1402-DDFE-92AA6ED5EF8C}"/>
              </a:ext>
            </a:extLst>
          </p:cNvPr>
          <p:cNvSpPr txBox="1"/>
          <p:nvPr/>
        </p:nvSpPr>
        <p:spPr>
          <a:xfrm>
            <a:off x="3516066" y="4506582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r>
              <a:rPr lang="tr-TR" sz="4400" b="1" dirty="0"/>
              <a:t> </a:t>
            </a:r>
            <a:r>
              <a:rPr lang="tr-TR" sz="4400" b="1" dirty="0" err="1"/>
              <a:t>and</a:t>
            </a:r>
            <a:r>
              <a:rPr lang="tr-TR" sz="4400" b="1" dirty="0"/>
              <a:t> </a:t>
            </a:r>
            <a:r>
              <a:rPr lang="tr-TR" sz="4400" b="1" dirty="0" err="1"/>
              <a:t>eight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5144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22" grpId="0"/>
      <p:bldP spid="32" grpId="0"/>
      <p:bldP spid="33" grpId="0" animBg="1"/>
      <p:bldP spid="34" grpId="0"/>
      <p:bldP spid="35" grpId="0"/>
      <p:bldP spid="36" grpId="0" animBg="1"/>
      <p:bldP spid="37" grpId="0"/>
      <p:bldP spid="2" grpId="0"/>
      <p:bldP spid="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F1B1844E-6923-5140-02C3-A7593A5B78AE}"/>
              </a:ext>
            </a:extLst>
          </p:cNvPr>
          <p:cNvSpPr/>
          <p:nvPr/>
        </p:nvSpPr>
        <p:spPr>
          <a:xfrm>
            <a:off x="3038475" y="152400"/>
            <a:ext cx="5867399" cy="9473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2974F8A-ADFF-C225-1719-6C47460FF76B}"/>
              </a:ext>
            </a:extLst>
          </p:cNvPr>
          <p:cNvSpPr txBox="1"/>
          <p:nvPr/>
        </p:nvSpPr>
        <p:spPr>
          <a:xfrm>
            <a:off x="1257300" y="8189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Telling</a:t>
            </a:r>
            <a:r>
              <a:rPr lang="tr-TR" sz="4400" b="1" dirty="0"/>
              <a:t> </a:t>
            </a:r>
            <a:r>
              <a:rPr lang="tr-TR" sz="4400" b="1" dirty="0" err="1"/>
              <a:t>Dates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72D29AF-CD5F-951C-5C12-0F374DDF27E1}"/>
              </a:ext>
            </a:extLst>
          </p:cNvPr>
          <p:cNvSpPr txBox="1"/>
          <p:nvPr/>
        </p:nvSpPr>
        <p:spPr>
          <a:xfrm>
            <a:off x="1257300" y="699633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(Tarihleri Söylemek)</a:t>
            </a:r>
            <a:endParaRPr lang="tr-TR" sz="7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335428E0-F2F0-3739-80A4-8CDB52096F6B}"/>
                  </a:ext>
                </a:extLst>
              </p:cNvPr>
              <p:cNvSpPr txBox="1"/>
              <p:nvPr/>
            </p:nvSpPr>
            <p:spPr>
              <a:xfrm>
                <a:off x="386432" y="1170253"/>
                <a:ext cx="5304086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4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𝟐𝟑</m:t>
                        </m:r>
                      </m:e>
                      <m:sup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𝒓𝒅</m:t>
                        </m:r>
                      </m:sup>
                    </m:sSup>
                  </m:oMath>
                </a14:m>
                <a:r>
                  <a:rPr lang="tr-TR" sz="4400" b="1" dirty="0"/>
                  <a:t> </a:t>
                </a:r>
                <a:r>
                  <a:rPr lang="tr-TR" sz="4400" b="1" dirty="0" err="1"/>
                  <a:t>August</a:t>
                </a:r>
                <a:r>
                  <a:rPr lang="tr-TR" sz="4400" b="1" dirty="0"/>
                  <a:t> 1853</a:t>
                </a:r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335428E0-F2F0-3739-80A4-8CDB5209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2" y="1170253"/>
                <a:ext cx="5304086" cy="795026"/>
              </a:xfrm>
              <a:prstGeom prst="rect">
                <a:avLst/>
              </a:prstGeom>
              <a:blipFill>
                <a:blip r:embed="rId2"/>
                <a:stretch>
                  <a:fillRect t="-12308" b="-369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7E59DADD-6B57-597E-E45F-0CEEA74727A5}"/>
                  </a:ext>
                </a:extLst>
              </p:cNvPr>
              <p:cNvSpPr txBox="1"/>
              <p:nvPr/>
            </p:nvSpPr>
            <p:spPr>
              <a:xfrm>
                <a:off x="477589" y="2510697"/>
                <a:ext cx="5304086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4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𝒏𝒅</m:t>
                        </m:r>
                      </m:sup>
                    </m:sSup>
                  </m:oMath>
                </a14:m>
                <a:r>
                  <a:rPr lang="tr-TR" sz="4400" b="1" dirty="0"/>
                  <a:t> April 2009</a:t>
                </a:r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7E59DADD-6B57-597E-E45F-0CEEA747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9" y="2510697"/>
                <a:ext cx="5304086" cy="795026"/>
              </a:xfrm>
              <a:prstGeom prst="rect">
                <a:avLst/>
              </a:prstGeom>
              <a:blipFill>
                <a:blip r:embed="rId3"/>
                <a:stretch>
                  <a:fillRect t="-12308" b="-369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8DD87AB4-8002-C709-828B-BD16B54E1925}"/>
                  </a:ext>
                </a:extLst>
              </p:cNvPr>
              <p:cNvSpPr txBox="1"/>
              <p:nvPr/>
            </p:nvSpPr>
            <p:spPr>
              <a:xfrm>
                <a:off x="477589" y="3851141"/>
                <a:ext cx="5304086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4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  <m:sup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tr-TR" sz="4400" b="1" dirty="0"/>
                  <a:t> </a:t>
                </a:r>
                <a:r>
                  <a:rPr lang="tr-TR" sz="4400" b="1" dirty="0" err="1"/>
                  <a:t>June</a:t>
                </a:r>
                <a:r>
                  <a:rPr lang="tr-TR" sz="4400" b="1" dirty="0"/>
                  <a:t> 1995</a:t>
                </a:r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8DD87AB4-8002-C709-828B-BD16B54E1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9" y="3851141"/>
                <a:ext cx="5304086" cy="795026"/>
              </a:xfrm>
              <a:prstGeom prst="rect">
                <a:avLst/>
              </a:prstGeom>
              <a:blipFill>
                <a:blip r:embed="rId4"/>
                <a:stretch>
                  <a:fillRect t="-12308" b="-369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EEA3CECF-07C9-25F6-C2F6-6E11C66F7DDD}"/>
                  </a:ext>
                </a:extLst>
              </p:cNvPr>
              <p:cNvSpPr txBox="1"/>
              <p:nvPr/>
            </p:nvSpPr>
            <p:spPr>
              <a:xfrm>
                <a:off x="477589" y="5290234"/>
                <a:ext cx="5304086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4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𝟏𝟗</m:t>
                        </m:r>
                      </m:e>
                      <m:sup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tr-TR" sz="4400" b="1" dirty="0"/>
                  <a:t> May 1905</a:t>
                </a:r>
              </a:p>
            </p:txBody>
          </p:sp>
        </mc:Choice>
        <mc:Fallback xmlns="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EEA3CECF-07C9-25F6-C2F6-6E11C66F7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9" y="5290234"/>
                <a:ext cx="5304086" cy="795026"/>
              </a:xfrm>
              <a:prstGeom prst="rect">
                <a:avLst/>
              </a:prstGeom>
              <a:blipFill>
                <a:blip r:embed="rId5"/>
                <a:stretch>
                  <a:fillRect t="-12308" b="-369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k: Sağ 11">
            <a:extLst>
              <a:ext uri="{FF2B5EF4-FFF2-40B4-BE49-F238E27FC236}">
                <a16:creationId xmlns:a16="http://schemas.microsoft.com/office/drawing/2014/main" id="{6713BB0D-A6DA-ED54-3958-4C357AB3529B}"/>
              </a:ext>
            </a:extLst>
          </p:cNvPr>
          <p:cNvSpPr/>
          <p:nvPr/>
        </p:nvSpPr>
        <p:spPr>
          <a:xfrm>
            <a:off x="4810125" y="1447800"/>
            <a:ext cx="552450" cy="29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DA29F5E7-7478-98C3-1373-C481D388876B}"/>
              </a:ext>
            </a:extLst>
          </p:cNvPr>
          <p:cNvSpPr/>
          <p:nvPr/>
        </p:nvSpPr>
        <p:spPr>
          <a:xfrm>
            <a:off x="4124325" y="2750973"/>
            <a:ext cx="552450" cy="29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C2E7E415-904E-72DC-062B-A3D5F26E22D0}"/>
              </a:ext>
            </a:extLst>
          </p:cNvPr>
          <p:cNvSpPr/>
          <p:nvPr/>
        </p:nvSpPr>
        <p:spPr>
          <a:xfrm>
            <a:off x="4343400" y="4100649"/>
            <a:ext cx="552450" cy="29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76AFE88C-4CB3-B44A-D7D5-224D58D76AB8}"/>
              </a:ext>
            </a:extLst>
          </p:cNvPr>
          <p:cNvSpPr/>
          <p:nvPr/>
        </p:nvSpPr>
        <p:spPr>
          <a:xfrm>
            <a:off x="4276725" y="5539742"/>
            <a:ext cx="552450" cy="29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5D13344-018B-A6EE-5AEE-7A016777F37D}"/>
              </a:ext>
            </a:extLst>
          </p:cNvPr>
          <p:cNvSpPr txBox="1"/>
          <p:nvPr/>
        </p:nvSpPr>
        <p:spPr>
          <a:xfrm>
            <a:off x="5497630" y="1061956"/>
            <a:ext cx="6151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The</a:t>
            </a:r>
            <a:r>
              <a:rPr lang="tr-TR" sz="3600" b="1" dirty="0"/>
              <a:t> </a:t>
            </a:r>
            <a:r>
              <a:rPr lang="tr-TR" sz="3600" b="1" dirty="0" err="1"/>
              <a:t>twenty-third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of</a:t>
            </a:r>
            <a:r>
              <a:rPr lang="tr-TR" sz="3600" b="1" dirty="0"/>
              <a:t> </a:t>
            </a:r>
            <a:r>
              <a:rPr lang="tr-TR" sz="3600" b="1" dirty="0" err="1"/>
              <a:t>August</a:t>
            </a:r>
            <a:r>
              <a:rPr lang="tr-TR" sz="3600" b="1" dirty="0"/>
              <a:t>, </a:t>
            </a:r>
            <a:r>
              <a:rPr lang="tr-TR" sz="3600" b="1" dirty="0" err="1"/>
              <a:t>eighteen</a:t>
            </a:r>
            <a:r>
              <a:rPr lang="tr-TR" sz="3600" b="1" dirty="0"/>
              <a:t> </a:t>
            </a:r>
            <a:r>
              <a:rPr lang="tr-TR" sz="3600" b="1" dirty="0" err="1"/>
              <a:t>fifty-three</a:t>
            </a:r>
            <a:endParaRPr lang="tr-TR" sz="3600" b="1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CD9D924-69D8-5CEA-8F05-DA52ECBD1639}"/>
              </a:ext>
            </a:extLst>
          </p:cNvPr>
          <p:cNvSpPr txBox="1"/>
          <p:nvPr/>
        </p:nvSpPr>
        <p:spPr>
          <a:xfrm>
            <a:off x="4983281" y="2308045"/>
            <a:ext cx="673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The</a:t>
            </a:r>
            <a:r>
              <a:rPr lang="tr-TR" sz="3600" b="1" dirty="0"/>
              <a:t> </a:t>
            </a:r>
            <a:r>
              <a:rPr lang="tr-TR" sz="3600" b="1" dirty="0" err="1"/>
              <a:t>second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of</a:t>
            </a:r>
            <a:r>
              <a:rPr lang="tr-TR" sz="3600" b="1" dirty="0"/>
              <a:t> April,</a:t>
            </a:r>
            <a:br>
              <a:rPr lang="tr-TR" sz="3600" b="1" dirty="0"/>
            </a:br>
            <a:r>
              <a:rPr lang="tr-TR" sz="3600" b="1" dirty="0"/>
              <a:t>two </a:t>
            </a:r>
            <a:r>
              <a:rPr lang="tr-TR" sz="3600" b="1" dirty="0" err="1"/>
              <a:t>thousand</a:t>
            </a:r>
            <a:r>
              <a:rPr lang="tr-TR" sz="3600" b="1" dirty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nine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A3BC254-CC85-4B35-D9E7-0EE76EF3781E}"/>
              </a:ext>
            </a:extLst>
          </p:cNvPr>
          <p:cNvSpPr txBox="1"/>
          <p:nvPr/>
        </p:nvSpPr>
        <p:spPr>
          <a:xfrm>
            <a:off x="5086350" y="3767871"/>
            <a:ext cx="673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The</a:t>
            </a:r>
            <a:r>
              <a:rPr lang="tr-TR" sz="3600" b="1" dirty="0"/>
              <a:t> </a:t>
            </a:r>
            <a:r>
              <a:rPr lang="tr-TR" sz="3600" b="1" dirty="0" err="1"/>
              <a:t>sixteenth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of</a:t>
            </a:r>
            <a:r>
              <a:rPr lang="tr-TR" sz="3600" b="1" dirty="0"/>
              <a:t> </a:t>
            </a:r>
            <a:r>
              <a:rPr lang="tr-TR" sz="3600" b="1" dirty="0" err="1"/>
              <a:t>June</a:t>
            </a:r>
            <a:r>
              <a:rPr lang="tr-TR" sz="3600" b="1" dirty="0"/>
              <a:t>,</a:t>
            </a:r>
            <a:br>
              <a:rPr lang="tr-TR" sz="3600" b="1" dirty="0"/>
            </a:br>
            <a:r>
              <a:rPr lang="tr-TR" sz="3600" b="1" dirty="0" err="1"/>
              <a:t>Nineteen</a:t>
            </a:r>
            <a:r>
              <a:rPr lang="tr-TR" sz="3600" b="1" dirty="0"/>
              <a:t> </a:t>
            </a:r>
            <a:r>
              <a:rPr lang="tr-TR" sz="3600" b="1" dirty="0" err="1"/>
              <a:t>ninety-five</a:t>
            </a:r>
            <a:endParaRPr lang="tr-TR" sz="3600" b="1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8B1E123-B265-2668-6887-EA667250CDFC}"/>
              </a:ext>
            </a:extLst>
          </p:cNvPr>
          <p:cNvSpPr txBox="1"/>
          <p:nvPr/>
        </p:nvSpPr>
        <p:spPr>
          <a:xfrm>
            <a:off x="5086350" y="5087582"/>
            <a:ext cx="673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The</a:t>
            </a:r>
            <a:r>
              <a:rPr lang="tr-TR" sz="3600" b="1" dirty="0"/>
              <a:t> </a:t>
            </a:r>
            <a:r>
              <a:rPr lang="tr-TR" sz="3600" b="1" dirty="0" err="1"/>
              <a:t>nineteenth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of</a:t>
            </a:r>
            <a:r>
              <a:rPr lang="tr-TR" sz="3600" b="1" dirty="0"/>
              <a:t> May,</a:t>
            </a:r>
            <a:br>
              <a:rPr lang="tr-TR" sz="3600" b="1" dirty="0"/>
            </a:br>
            <a:r>
              <a:rPr lang="tr-TR" sz="3600" b="1" dirty="0" err="1"/>
              <a:t>Nineteen</a:t>
            </a:r>
            <a:r>
              <a:rPr lang="tr-TR" sz="3600" b="1" dirty="0"/>
              <a:t> oh </a:t>
            </a:r>
            <a:r>
              <a:rPr lang="tr-TR" sz="3600" b="1" dirty="0" err="1"/>
              <a:t>five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5154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388CFD0-78DB-45F8-AD9E-D33E98277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237B051-7253-51AB-5FF8-64FA521D5E3D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0710D01-9176-86DD-810C-1CE37ED7CD22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Üniteyle ilgili İşleyen Zeka 6. Sınıf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https://www.egetolgayaltinay.com/contents/21/5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8E640E-A5FC-FBA2-F62C-DD99C360D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44" y="1219032"/>
            <a:ext cx="2572063" cy="40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4928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https://www.egetolgayaltinay.com/lessons/43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hlinkClick r:id="rId3"/>
            <a:extLst>
              <a:ext uri="{FF2B5EF4-FFF2-40B4-BE49-F238E27FC236}">
                <a16:creationId xmlns:a16="http://schemas.microsoft.com/office/drawing/2014/main" id="{2295DB68-64B1-8F8C-CDB1-BCF7D6478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72" y="3019525"/>
            <a:ext cx="3238415" cy="3238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103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67F7CDB-E1E1-122F-1921-5E3D362E49B4}"/>
              </a:ext>
            </a:extLst>
          </p:cNvPr>
          <p:cNvSpPr txBox="1"/>
          <p:nvPr/>
        </p:nvSpPr>
        <p:spPr>
          <a:xfrm>
            <a:off x="6528669" y="2335435"/>
            <a:ext cx="92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(Ne?)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BD3D465-3DE7-F52A-A9FF-494A9E42EF61}"/>
              </a:ext>
            </a:extLst>
          </p:cNvPr>
          <p:cNvSpPr txBox="1"/>
          <p:nvPr/>
        </p:nvSpPr>
        <p:spPr>
          <a:xfrm>
            <a:off x="6402723" y="3258765"/>
            <a:ext cx="163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(Nerede?)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BBC7EC4-042A-4A2B-B7D1-80F789F1CDEA}"/>
              </a:ext>
            </a:extLst>
          </p:cNvPr>
          <p:cNvSpPr txBox="1"/>
          <p:nvPr/>
        </p:nvSpPr>
        <p:spPr>
          <a:xfrm>
            <a:off x="6195002" y="4177053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zaman?)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22731A9-0ED3-4DB1-10FD-971634B17A94}"/>
              </a:ext>
            </a:extLst>
          </p:cNvPr>
          <p:cNvSpPr txBox="1"/>
          <p:nvPr/>
        </p:nvSpPr>
        <p:spPr>
          <a:xfrm>
            <a:off x="6195002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(Neden?)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30BF932-864A-35C4-4CEB-E2BF59496D1F}"/>
              </a:ext>
            </a:extLst>
          </p:cNvPr>
          <p:cNvSpPr txBox="1"/>
          <p:nvPr/>
        </p:nvSpPr>
        <p:spPr>
          <a:xfrm>
            <a:off x="9089599" y="2318590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(Kim?)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292C18F-F68A-5172-898A-9453DC601895}"/>
              </a:ext>
            </a:extLst>
          </p:cNvPr>
          <p:cNvSpPr txBox="1"/>
          <p:nvPr/>
        </p:nvSpPr>
        <p:spPr>
          <a:xfrm>
            <a:off x="9089600" y="3198167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(Hangi?)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25843358-35D0-9E7A-CA39-DBA4E661BAB6}"/>
              </a:ext>
            </a:extLst>
          </p:cNvPr>
          <p:cNvSpPr txBox="1"/>
          <p:nvPr/>
        </p:nvSpPr>
        <p:spPr>
          <a:xfrm>
            <a:off x="6195001" y="516187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(Saat kaçta?)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372C28C4-A610-1A22-7FA9-AB5CBA477FED}"/>
              </a:ext>
            </a:extLst>
          </p:cNvPr>
          <p:cNvSpPr txBox="1"/>
          <p:nvPr/>
        </p:nvSpPr>
        <p:spPr>
          <a:xfrm>
            <a:off x="9089599" y="421594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(Nasıl?)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5397E7DA-EDE8-171B-7FE8-CD0343F9C883}"/>
              </a:ext>
            </a:extLst>
          </p:cNvPr>
          <p:cNvSpPr txBox="1"/>
          <p:nvPr/>
        </p:nvSpPr>
        <p:spPr>
          <a:xfrm>
            <a:off x="9089600" y="516730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sıklıkla?)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81C17622-B9FA-13D2-BC9F-E41C10C586D8}"/>
              </a:ext>
            </a:extLst>
          </p:cNvPr>
          <p:cNvSpPr txBox="1"/>
          <p:nvPr/>
        </p:nvSpPr>
        <p:spPr>
          <a:xfrm>
            <a:off x="9089600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(Kimin?)</a:t>
            </a:r>
          </a:p>
        </p:txBody>
      </p:sp>
    </p:spTree>
    <p:extLst>
      <p:ext uri="{BB962C8B-B14F-4D97-AF65-F5344CB8AC3E}">
        <p14:creationId xmlns:p14="http://schemas.microsoft.com/office/powerpoint/2010/main" val="31094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D090205-D93F-F8F4-6ED2-AA9F85FE1AB7}"/>
              </a:ext>
            </a:extLst>
          </p:cNvPr>
          <p:cNvSpPr txBox="1"/>
          <p:nvPr/>
        </p:nvSpPr>
        <p:spPr>
          <a:xfrm>
            <a:off x="910630" y="909514"/>
            <a:ext cx="97930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62514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4D8048D-EBAB-FEEC-D70D-AD702CA8D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81" y="788328"/>
            <a:ext cx="4565081" cy="4936478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E5728E10-5693-39DE-CE76-AA49A3039BC0}"/>
              </a:ext>
            </a:extLst>
          </p:cNvPr>
          <p:cNvSpPr/>
          <p:nvPr/>
        </p:nvSpPr>
        <p:spPr>
          <a:xfrm>
            <a:off x="3129682" y="879894"/>
            <a:ext cx="433028" cy="479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5ED91A-C970-346A-FD1C-E1AD4E8F08BF}"/>
              </a:ext>
            </a:extLst>
          </p:cNvPr>
          <p:cNvSpPr/>
          <p:nvPr/>
        </p:nvSpPr>
        <p:spPr>
          <a:xfrm>
            <a:off x="3562710" y="4071668"/>
            <a:ext cx="362309" cy="36230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5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02AC2C1-8AB7-E1F1-CFD4-FB89B60B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72" y="150514"/>
            <a:ext cx="6270327" cy="165911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7B8F6DE-9759-A74A-8794-2999E1DE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10" y="2062612"/>
            <a:ext cx="4648200" cy="43338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71930A-B452-819C-3FBD-735E8EF8B5AB}"/>
              </a:ext>
            </a:extLst>
          </p:cNvPr>
          <p:cNvSpPr/>
          <p:nvPr/>
        </p:nvSpPr>
        <p:spPr>
          <a:xfrm>
            <a:off x="3219810" y="4494362"/>
            <a:ext cx="362309" cy="36230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4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E14A9A-E438-92A5-507F-11C4D04C6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85" y="1982907"/>
            <a:ext cx="4762500" cy="40481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02AC2C1-8AB7-E1F1-CFD4-FB89B60B3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72" y="150514"/>
            <a:ext cx="6270327" cy="165911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71930A-B452-819C-3FBD-735E8EF8B5AB}"/>
              </a:ext>
            </a:extLst>
          </p:cNvPr>
          <p:cNvSpPr/>
          <p:nvPr/>
        </p:nvSpPr>
        <p:spPr>
          <a:xfrm>
            <a:off x="3006485" y="2544792"/>
            <a:ext cx="362309" cy="36230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0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C605FB-D171-F778-2CE5-72B1CF681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82" y="726237"/>
            <a:ext cx="5313512" cy="5233004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61BC2C47-F819-6139-168F-1F2438EDE97A}"/>
              </a:ext>
            </a:extLst>
          </p:cNvPr>
          <p:cNvSpPr/>
          <p:nvPr/>
        </p:nvSpPr>
        <p:spPr>
          <a:xfrm>
            <a:off x="2974406" y="726237"/>
            <a:ext cx="433028" cy="479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30AF36-CAEB-2562-E9A6-CEA5443B394A}"/>
              </a:ext>
            </a:extLst>
          </p:cNvPr>
          <p:cNvSpPr/>
          <p:nvPr/>
        </p:nvSpPr>
        <p:spPr>
          <a:xfrm>
            <a:off x="3510951" y="5313872"/>
            <a:ext cx="362309" cy="36230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0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https://www.egetolgayaltinay.com/lessons/41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hlinkClick r:id="rId3"/>
            <a:extLst>
              <a:ext uri="{FF2B5EF4-FFF2-40B4-BE49-F238E27FC236}">
                <a16:creationId xmlns:a16="http://schemas.microsoft.com/office/drawing/2014/main" id="{00AB914D-1122-D001-58EC-344525320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23" y="2943044"/>
            <a:ext cx="3164457" cy="3164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5247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3A2A749-9ED5-569F-DC32-2E825C727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99" y="1151655"/>
            <a:ext cx="2572063" cy="403492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D39E453-AA9F-B0AD-5F4B-9BD2DFBB529D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5C2799C-CB99-6586-18F6-38410A24C40B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https://www.egetolgayaltinay.com/contents/21/5</a:t>
            </a: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5214908-A30D-4605-42EF-70AE18C9B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7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7A7F7D7-8271-3F72-21BE-025E10E99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2" y="1290428"/>
            <a:ext cx="4277143" cy="4277143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A72B7F47-BF1A-A79D-7579-516652F37B77}"/>
              </a:ext>
            </a:extLst>
          </p:cNvPr>
          <p:cNvSpPr txBox="1"/>
          <p:nvPr/>
        </p:nvSpPr>
        <p:spPr>
          <a:xfrm>
            <a:off x="6169008" y="1629966"/>
            <a:ext cx="410133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br>
              <a:rPr lang="tr-TR" sz="2800" b="1" i="1" u="sng" dirty="0">
                <a:solidFill>
                  <a:schemeClr val="tx1"/>
                </a:solidFill>
              </a:rPr>
            </a:br>
            <a:r>
              <a:rPr lang="tr-TR" sz="3600" b="1" dirty="0">
                <a:solidFill>
                  <a:schemeClr val="tx1"/>
                </a:solidFill>
              </a:rPr>
              <a:t>Ege </a:t>
            </a:r>
            <a:r>
              <a:rPr lang="tr-TR" sz="3600" b="1" dirty="0" err="1">
                <a:solidFill>
                  <a:schemeClr val="tx1"/>
                </a:solidFill>
              </a:rPr>
              <a:t>Tolgay</a:t>
            </a:r>
            <a:r>
              <a:rPr lang="tr-TR" sz="3600" b="1" dirty="0">
                <a:solidFill>
                  <a:schemeClr val="tx1"/>
                </a:solidFill>
              </a:rPr>
              <a:t> Altınay</a:t>
            </a:r>
            <a:br>
              <a:rPr lang="tr-TR" sz="2800" b="1" dirty="0">
                <a:solidFill>
                  <a:schemeClr val="tx1"/>
                </a:solidFill>
              </a:rPr>
            </a:br>
            <a:endParaRPr lang="tr-TR" sz="2800" b="1" dirty="0">
              <a:solidFill>
                <a:schemeClr val="tx1"/>
              </a:solidFill>
            </a:endParaRPr>
          </a:p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Akköprü</a:t>
            </a:r>
            <a:r>
              <a:rPr lang="tr-TR" sz="2400" b="1" dirty="0">
                <a:solidFill>
                  <a:schemeClr val="tx1"/>
                </a:solidFill>
              </a:rPr>
              <a:t> Ortaokulu  </a:t>
            </a:r>
            <a:r>
              <a:rPr lang="tr-TR" sz="2400" b="1" dirty="0" err="1">
                <a:solidFill>
                  <a:schemeClr val="tx1"/>
                </a:solidFill>
              </a:rPr>
              <a:t>Tuşba</a:t>
            </a:r>
            <a:r>
              <a:rPr lang="tr-TR" sz="24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9D9226-182F-A786-EA50-FEE0C827398C}"/>
              </a:ext>
            </a:extLst>
          </p:cNvPr>
          <p:cNvSpPr txBox="1"/>
          <p:nvPr/>
        </p:nvSpPr>
        <p:spPr>
          <a:xfrm>
            <a:off x="5301605" y="60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</p:spTree>
    <p:extLst>
      <p:ext uri="{BB962C8B-B14F-4D97-AF65-F5344CB8AC3E}">
        <p14:creationId xmlns:p14="http://schemas.microsoft.com/office/powerpoint/2010/main" val="208851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067A630-7145-D8C7-46B9-B8194A8702B6}"/>
              </a:ext>
            </a:extLst>
          </p:cNvPr>
          <p:cNvSpPr txBox="1"/>
          <p:nvPr/>
        </p:nvSpPr>
        <p:spPr>
          <a:xfrm>
            <a:off x="3286125" y="-104775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DAILY ROUTINES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81F0D86-733E-60BD-C100-2DECBE6A5467}"/>
              </a:ext>
            </a:extLst>
          </p:cNvPr>
          <p:cNvSpPr txBox="1"/>
          <p:nvPr/>
        </p:nvSpPr>
        <p:spPr>
          <a:xfrm>
            <a:off x="4979884" y="233779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(Günlük Rutinler)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E3EAA1A-C676-783C-9F16-64694FE28488}"/>
              </a:ext>
            </a:extLst>
          </p:cNvPr>
          <p:cNvSpPr/>
          <p:nvPr/>
        </p:nvSpPr>
        <p:spPr>
          <a:xfrm>
            <a:off x="142874" y="1771411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Uyanmak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D31340D-785C-3130-A2AC-B3B83859BAC6}"/>
              </a:ext>
            </a:extLst>
          </p:cNvPr>
          <p:cNvSpPr/>
          <p:nvPr/>
        </p:nvSpPr>
        <p:spPr>
          <a:xfrm>
            <a:off x="2408134" y="3507769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Duş almak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892233F-DD27-E009-A791-F1778F9D10E2}"/>
              </a:ext>
            </a:extLst>
          </p:cNvPr>
          <p:cNvSpPr/>
          <p:nvPr/>
        </p:nvSpPr>
        <p:spPr>
          <a:xfrm>
            <a:off x="274739" y="1350823"/>
            <a:ext cx="1660525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Get up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2E920CD-2F5C-07A3-016F-EDA258355205}"/>
              </a:ext>
            </a:extLst>
          </p:cNvPr>
          <p:cNvSpPr/>
          <p:nvPr/>
        </p:nvSpPr>
        <p:spPr>
          <a:xfrm>
            <a:off x="2282824" y="3056642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shower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AC11CE6-D70C-15B7-E6C1-CE063723A1B8}"/>
              </a:ext>
            </a:extLst>
          </p:cNvPr>
          <p:cNvSpPr/>
          <p:nvPr/>
        </p:nvSpPr>
        <p:spPr>
          <a:xfrm>
            <a:off x="17564" y="4553467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Kahvaltı yapmak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6D393D0-BC0C-CB42-6E27-DAC7D98A2FAD}"/>
              </a:ext>
            </a:extLst>
          </p:cNvPr>
          <p:cNvSpPr/>
          <p:nvPr/>
        </p:nvSpPr>
        <p:spPr>
          <a:xfrm>
            <a:off x="-107746" y="4102340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breakfast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11F677D-EE6D-052D-0438-4EEFEE1AEE1B}"/>
              </a:ext>
            </a:extLst>
          </p:cNvPr>
          <p:cNvSpPr/>
          <p:nvPr/>
        </p:nvSpPr>
        <p:spPr>
          <a:xfrm>
            <a:off x="1855889" y="6260598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Okula gitmek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B5F7046-A77F-ABCF-27EE-957385DAC66B}"/>
              </a:ext>
            </a:extLst>
          </p:cNvPr>
          <p:cNvSpPr/>
          <p:nvPr/>
        </p:nvSpPr>
        <p:spPr>
          <a:xfrm>
            <a:off x="1730579" y="5912090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school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2F8BD59-B2D5-0F10-93A7-2503A171DA9B}"/>
              </a:ext>
            </a:extLst>
          </p:cNvPr>
          <p:cNvSpPr/>
          <p:nvPr/>
        </p:nvSpPr>
        <p:spPr>
          <a:xfrm>
            <a:off x="4627869" y="5742571"/>
            <a:ext cx="217487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Öğle yemeği yemek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4C095D8-C1FD-A716-62F2-C24A5EE5F05B}"/>
              </a:ext>
            </a:extLst>
          </p:cNvPr>
          <p:cNvSpPr/>
          <p:nvPr/>
        </p:nvSpPr>
        <p:spPr>
          <a:xfrm>
            <a:off x="4627869" y="5394063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lunch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925FE651-E717-7FFF-2FDA-C882D638D0E5}"/>
              </a:ext>
            </a:extLst>
          </p:cNvPr>
          <p:cNvSpPr/>
          <p:nvPr/>
        </p:nvSpPr>
        <p:spPr>
          <a:xfrm>
            <a:off x="4753179" y="2887416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Eve dönmek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2F2830C-2B9F-BC40-7F72-A7F0E73618D2}"/>
              </a:ext>
            </a:extLst>
          </p:cNvPr>
          <p:cNvSpPr/>
          <p:nvPr/>
        </p:nvSpPr>
        <p:spPr>
          <a:xfrm>
            <a:off x="4627869" y="2538908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back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home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F9C258B-FDA6-F0B0-99B9-DAC6A6089747}"/>
              </a:ext>
            </a:extLst>
          </p:cNvPr>
          <p:cNvSpPr/>
          <p:nvPr/>
        </p:nvSpPr>
        <p:spPr>
          <a:xfrm>
            <a:off x="7401129" y="3133478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Kestirmek/Uyumak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F0DBAD0A-5DF6-D7D8-5A74-4F4B328D81C9}"/>
              </a:ext>
            </a:extLst>
          </p:cNvPr>
          <p:cNvSpPr/>
          <p:nvPr/>
        </p:nvSpPr>
        <p:spPr>
          <a:xfrm>
            <a:off x="7275819" y="2784970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nap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8F5C7681-118F-6DED-AA40-8D52089C5C79}"/>
              </a:ext>
            </a:extLst>
          </p:cNvPr>
          <p:cNvSpPr/>
          <p:nvPr/>
        </p:nvSpPr>
        <p:spPr>
          <a:xfrm>
            <a:off x="7801383" y="6260598"/>
            <a:ext cx="2163662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i="1" dirty="0">
                <a:solidFill>
                  <a:schemeClr val="tx1"/>
                </a:solidFill>
              </a:rPr>
              <a:t>Akşam yemeği yemek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9237FA0-E47E-36C8-FF2D-D1E9D9D12576}"/>
              </a:ext>
            </a:extLst>
          </p:cNvPr>
          <p:cNvSpPr/>
          <p:nvPr/>
        </p:nvSpPr>
        <p:spPr>
          <a:xfrm>
            <a:off x="7790169" y="5851518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dinner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89A11EAB-B443-B65A-68BF-F5BFF20B6DDD}"/>
              </a:ext>
            </a:extLst>
          </p:cNvPr>
          <p:cNvSpPr/>
          <p:nvPr/>
        </p:nvSpPr>
        <p:spPr>
          <a:xfrm>
            <a:off x="10136700" y="4620382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Ödev yapmak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D440959C-E967-E4E9-2AE6-F8841CBFD9E3}"/>
              </a:ext>
            </a:extLst>
          </p:cNvPr>
          <p:cNvSpPr/>
          <p:nvPr/>
        </p:nvSpPr>
        <p:spPr>
          <a:xfrm>
            <a:off x="10011390" y="4245957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chemeClr val="tx1"/>
                </a:solidFill>
              </a:rPr>
              <a:t>Do </a:t>
            </a:r>
            <a:r>
              <a:rPr lang="tr-TR" sz="2000" b="1" dirty="0" err="1">
                <a:solidFill>
                  <a:schemeClr val="tx1"/>
                </a:solidFill>
              </a:rPr>
              <a:t>homework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57DE6FA4-488E-F716-C82F-30DD957BC3B3}"/>
              </a:ext>
            </a:extLst>
          </p:cNvPr>
          <p:cNvSpPr/>
          <p:nvPr/>
        </p:nvSpPr>
        <p:spPr>
          <a:xfrm>
            <a:off x="9867695" y="1771411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Yatağa gitmek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99EFE67-4393-EB75-7EA2-20C8FAC4D318}"/>
              </a:ext>
            </a:extLst>
          </p:cNvPr>
          <p:cNvSpPr/>
          <p:nvPr/>
        </p:nvSpPr>
        <p:spPr>
          <a:xfrm>
            <a:off x="9742385" y="1396986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bed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FE60A4E2-74E3-DF71-4CEF-E134C60B830E}"/>
              </a:ext>
            </a:extLst>
          </p:cNvPr>
          <p:cNvSpPr txBox="1"/>
          <p:nvPr/>
        </p:nvSpPr>
        <p:spPr>
          <a:xfrm>
            <a:off x="3276600" y="-11138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DAILY ACTIVITIES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1FD471C-5A51-4968-A595-09909D694F07}"/>
              </a:ext>
            </a:extLst>
          </p:cNvPr>
          <p:cNvSpPr txBox="1"/>
          <p:nvPr/>
        </p:nvSpPr>
        <p:spPr>
          <a:xfrm>
            <a:off x="4751008" y="227171"/>
            <a:ext cx="206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(Günlük Aktiviteler)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155BDD0-121C-4F89-8D36-27934B50F8DD}"/>
              </a:ext>
            </a:extLst>
          </p:cNvPr>
          <p:cNvSpPr/>
          <p:nvPr/>
        </p:nvSpPr>
        <p:spPr>
          <a:xfrm>
            <a:off x="190500" y="3122595"/>
            <a:ext cx="3086100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i="1" dirty="0">
                <a:solidFill>
                  <a:schemeClr val="tx1"/>
                </a:solidFill>
              </a:rPr>
              <a:t>Getir-götür işleri yapmak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B53BD5B-2769-8677-997A-A239A9BC41A2}"/>
              </a:ext>
            </a:extLst>
          </p:cNvPr>
          <p:cNvSpPr/>
          <p:nvPr/>
        </p:nvSpPr>
        <p:spPr>
          <a:xfrm>
            <a:off x="493814" y="2684323"/>
            <a:ext cx="2530761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Run </a:t>
            </a:r>
            <a:r>
              <a:rPr lang="tr-TR" sz="2800" b="1" dirty="0" err="1">
                <a:solidFill>
                  <a:schemeClr val="tx1"/>
                </a:solidFill>
              </a:rPr>
              <a:t>errands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DAD060F-7D26-8F20-8183-A34EF3661673}"/>
              </a:ext>
            </a:extLst>
          </p:cNvPr>
          <p:cNvSpPr/>
          <p:nvPr/>
        </p:nvSpPr>
        <p:spPr>
          <a:xfrm>
            <a:off x="4267201" y="3046354"/>
            <a:ext cx="3086099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Alışverişe gitmek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D747BA3-5180-96BD-0D80-8B38B4B07F45}"/>
              </a:ext>
            </a:extLst>
          </p:cNvPr>
          <p:cNvSpPr/>
          <p:nvPr/>
        </p:nvSpPr>
        <p:spPr>
          <a:xfrm>
            <a:off x="4536789" y="2684323"/>
            <a:ext cx="2530761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shopping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93418A7-2143-52E6-CC19-4DB4A2B3563A}"/>
              </a:ext>
            </a:extLst>
          </p:cNvPr>
          <p:cNvSpPr/>
          <p:nvPr/>
        </p:nvSpPr>
        <p:spPr>
          <a:xfrm>
            <a:off x="9064482" y="3168592"/>
            <a:ext cx="2530761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Kitap okumak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5840FDD8-C6B6-B920-72E2-84E77A36427F}"/>
              </a:ext>
            </a:extLst>
          </p:cNvPr>
          <p:cNvSpPr/>
          <p:nvPr/>
        </p:nvSpPr>
        <p:spPr>
          <a:xfrm>
            <a:off x="9105901" y="2755860"/>
            <a:ext cx="2489342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Read a </a:t>
            </a:r>
            <a:r>
              <a:rPr lang="tr-TR" sz="2800" b="1" dirty="0" err="1">
                <a:solidFill>
                  <a:schemeClr val="tx1"/>
                </a:solidFill>
              </a:rPr>
              <a:t>book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3C19D81-D52D-8124-2C83-BEE7789D9858}"/>
              </a:ext>
            </a:extLst>
          </p:cNvPr>
          <p:cNvSpPr/>
          <p:nvPr/>
        </p:nvSpPr>
        <p:spPr>
          <a:xfrm>
            <a:off x="2409824" y="5894312"/>
            <a:ext cx="2752725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Bitkilerle ilgilenmek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18254D6-1ED9-D55A-7A1E-3757BF971772}"/>
              </a:ext>
            </a:extLst>
          </p:cNvPr>
          <p:cNvSpPr/>
          <p:nvPr/>
        </p:nvSpPr>
        <p:spPr>
          <a:xfrm>
            <a:off x="2409825" y="5448934"/>
            <a:ext cx="2752725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care</a:t>
            </a:r>
            <a:r>
              <a:rPr lang="tr-TR" sz="2000" b="1" dirty="0">
                <a:solidFill>
                  <a:schemeClr val="tx1"/>
                </a:solidFill>
              </a:rPr>
              <a:t> of </a:t>
            </a:r>
            <a:r>
              <a:rPr lang="tr-TR" sz="2000" b="1" dirty="0" err="1">
                <a:solidFill>
                  <a:schemeClr val="tx1"/>
                </a:solidFill>
              </a:rPr>
              <a:t>plants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2244B25-21E6-5498-7602-52CFF5AAAA61}"/>
              </a:ext>
            </a:extLst>
          </p:cNvPr>
          <p:cNvSpPr/>
          <p:nvPr/>
        </p:nvSpPr>
        <p:spPr>
          <a:xfrm>
            <a:off x="6737064" y="5859427"/>
            <a:ext cx="2530761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i="1" dirty="0">
                <a:solidFill>
                  <a:schemeClr val="tx1"/>
                </a:solidFill>
              </a:rPr>
              <a:t>Evcil hayvanlarla ilgilenmek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565C386-431D-D3C6-E3E4-F14B7FB9EF72}"/>
              </a:ext>
            </a:extLst>
          </p:cNvPr>
          <p:cNvSpPr/>
          <p:nvPr/>
        </p:nvSpPr>
        <p:spPr>
          <a:xfrm>
            <a:off x="6737064" y="5448934"/>
            <a:ext cx="2530761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care</a:t>
            </a:r>
            <a:r>
              <a:rPr lang="tr-TR" sz="2000" b="1" dirty="0">
                <a:solidFill>
                  <a:schemeClr val="tx1"/>
                </a:solidFill>
              </a:rPr>
              <a:t> of </a:t>
            </a:r>
            <a:r>
              <a:rPr lang="tr-TR" sz="2000" b="1" dirty="0" err="1">
                <a:solidFill>
                  <a:schemeClr val="tx1"/>
                </a:solidFill>
              </a:rPr>
              <a:t>pets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3B82683-B9AE-9091-0F89-1BF3DA28FA89}"/>
              </a:ext>
            </a:extLst>
          </p:cNvPr>
          <p:cNvSpPr txBox="1"/>
          <p:nvPr/>
        </p:nvSpPr>
        <p:spPr>
          <a:xfrm>
            <a:off x="3276600" y="-11138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DAILY ACTIVITIES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4B995C3-61C1-E4FB-D638-69B414F1E4AF}"/>
              </a:ext>
            </a:extLst>
          </p:cNvPr>
          <p:cNvSpPr txBox="1"/>
          <p:nvPr/>
        </p:nvSpPr>
        <p:spPr>
          <a:xfrm>
            <a:off x="4751008" y="227171"/>
            <a:ext cx="206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(Günlük Aktiviteler)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851B7DE-E83B-8D8A-E939-13AF5670C915}"/>
              </a:ext>
            </a:extLst>
          </p:cNvPr>
          <p:cNvSpPr/>
          <p:nvPr/>
        </p:nvSpPr>
        <p:spPr>
          <a:xfrm>
            <a:off x="190500" y="3122595"/>
            <a:ext cx="3086100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i="1" dirty="0">
                <a:solidFill>
                  <a:schemeClr val="tx1"/>
                </a:solidFill>
              </a:rPr>
              <a:t>Arkadaşlarla buluşmak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0133A61-E354-CF03-9660-C0413B194F55}"/>
              </a:ext>
            </a:extLst>
          </p:cNvPr>
          <p:cNvSpPr/>
          <p:nvPr/>
        </p:nvSpPr>
        <p:spPr>
          <a:xfrm>
            <a:off x="493814" y="2684323"/>
            <a:ext cx="2530761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Meet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friends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932B758-C2B6-B1E0-6E96-A5564C548207}"/>
              </a:ext>
            </a:extLst>
          </p:cNvPr>
          <p:cNvSpPr/>
          <p:nvPr/>
        </p:nvSpPr>
        <p:spPr>
          <a:xfrm>
            <a:off x="4267201" y="3046354"/>
            <a:ext cx="3086099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Televizyon izlemek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48F60B4-3694-55EB-292A-A076517A4F0D}"/>
              </a:ext>
            </a:extLst>
          </p:cNvPr>
          <p:cNvSpPr/>
          <p:nvPr/>
        </p:nvSpPr>
        <p:spPr>
          <a:xfrm>
            <a:off x="4536789" y="2684323"/>
            <a:ext cx="2530761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Watch TV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B8FF0A9-1CEC-1652-8881-CF250D6955CA}"/>
              </a:ext>
            </a:extLst>
          </p:cNvPr>
          <p:cNvSpPr/>
          <p:nvPr/>
        </p:nvSpPr>
        <p:spPr>
          <a:xfrm>
            <a:off x="8595926" y="3224992"/>
            <a:ext cx="3438524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i="1" dirty="0">
                <a:solidFill>
                  <a:schemeClr val="tx1"/>
                </a:solidFill>
              </a:rPr>
              <a:t>Halk oyunları kursuna katılmak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FC7F352-3C53-BB19-F52D-FE0012777C88}"/>
              </a:ext>
            </a:extLst>
          </p:cNvPr>
          <p:cNvSpPr/>
          <p:nvPr/>
        </p:nvSpPr>
        <p:spPr>
          <a:xfrm>
            <a:off x="8595926" y="2755860"/>
            <a:ext cx="3396049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a folk </a:t>
            </a:r>
            <a:r>
              <a:rPr lang="tr-TR" sz="2000" b="1" dirty="0" err="1">
                <a:solidFill>
                  <a:schemeClr val="tx1"/>
                </a:solidFill>
              </a:rPr>
              <a:t>dance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course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B9E0F00-6559-76DE-32DE-30B4B13D26C2}"/>
              </a:ext>
            </a:extLst>
          </p:cNvPr>
          <p:cNvSpPr/>
          <p:nvPr/>
        </p:nvSpPr>
        <p:spPr>
          <a:xfrm>
            <a:off x="2409824" y="5894312"/>
            <a:ext cx="2752725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Piyano kursu almak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D4AB27C-C9D4-5B5B-39CA-5EA2F5877915}"/>
              </a:ext>
            </a:extLst>
          </p:cNvPr>
          <p:cNvSpPr/>
          <p:nvPr/>
        </p:nvSpPr>
        <p:spPr>
          <a:xfrm>
            <a:off x="2409825" y="5448934"/>
            <a:ext cx="2752725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piano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course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69A1BF7-8D3C-3741-5FBB-9C73BD639D0F}"/>
              </a:ext>
            </a:extLst>
          </p:cNvPr>
          <p:cNvSpPr/>
          <p:nvPr/>
        </p:nvSpPr>
        <p:spPr>
          <a:xfrm>
            <a:off x="6283181" y="5894312"/>
            <a:ext cx="3438525" cy="617573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i="1" dirty="0">
                <a:solidFill>
                  <a:schemeClr val="tx1"/>
                </a:solidFill>
              </a:rPr>
              <a:t>Büyük anne ve büyük babayı ziyaret etmek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6FBA08B-46E2-B667-C55D-7DF54A0D401A}"/>
              </a:ext>
            </a:extLst>
          </p:cNvPr>
          <p:cNvSpPr/>
          <p:nvPr/>
        </p:nvSpPr>
        <p:spPr>
          <a:xfrm>
            <a:off x="6391276" y="5448934"/>
            <a:ext cx="3257550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Visit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Grandparents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https://www.egetolgayaltinay.com/lessons/42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hlinkClick r:id="rId3"/>
            <a:extLst>
              <a:ext uri="{FF2B5EF4-FFF2-40B4-BE49-F238E27FC236}">
                <a16:creationId xmlns:a16="http://schemas.microsoft.com/office/drawing/2014/main" id="{41C12392-3AF5-9E0C-0F64-25DA7D383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31" y="3053229"/>
            <a:ext cx="3243532" cy="3243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536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FC46E26-C2D9-B41B-8E7B-FB866BB425EF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5D0A28C-3E28-ED98-DA5D-48AE6CABFC53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19FDB7B-DEB4-F273-83D6-50FD6D36D8FF}"/>
              </a:ext>
            </a:extLst>
          </p:cNvPr>
          <p:cNvSpPr txBox="1"/>
          <p:nvPr/>
        </p:nvSpPr>
        <p:spPr>
          <a:xfrm>
            <a:off x="228599" y="1171290"/>
            <a:ext cx="1041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İngilizcede saatin kaç olduğunu öğrenmek için </a:t>
            </a:r>
            <a:r>
              <a:rPr lang="tr-TR" sz="2400" dirty="0" err="1"/>
              <a:t>aşıdağıdaki</a:t>
            </a:r>
            <a:r>
              <a:rPr lang="tr-TR" sz="2400" dirty="0"/>
              <a:t> soruyu sorarız: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32CE587-B0B5-2C2C-E338-B7DA55A89E97}"/>
              </a:ext>
            </a:extLst>
          </p:cNvPr>
          <p:cNvSpPr txBox="1"/>
          <p:nvPr/>
        </p:nvSpPr>
        <p:spPr>
          <a:xfrm>
            <a:off x="1181819" y="2093137"/>
            <a:ext cx="425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1) </a:t>
            </a:r>
            <a:r>
              <a:rPr lang="tr-TR" sz="3200" b="1" dirty="0" err="1">
                <a:solidFill>
                  <a:srgbClr val="FF0000"/>
                </a:solidFill>
              </a:rPr>
              <a:t>What</a:t>
            </a:r>
            <a:r>
              <a:rPr lang="tr-TR" sz="3200" b="1" dirty="0">
                <a:solidFill>
                  <a:srgbClr val="FF0000"/>
                </a:solidFill>
              </a:rPr>
              <a:t> time is it?: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EA7E2FF-256F-CD00-F341-BE791E5723C6}"/>
              </a:ext>
            </a:extLst>
          </p:cNvPr>
          <p:cNvSpPr txBox="1"/>
          <p:nvPr/>
        </p:nvSpPr>
        <p:spPr>
          <a:xfrm>
            <a:off x="1181819" y="3136612"/>
            <a:ext cx="425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2) </a:t>
            </a:r>
            <a:r>
              <a:rPr lang="tr-TR" sz="3200" b="1" dirty="0" err="1">
                <a:solidFill>
                  <a:srgbClr val="FF0000"/>
                </a:solidFill>
              </a:rPr>
              <a:t>What</a:t>
            </a:r>
            <a:r>
              <a:rPr lang="tr-TR" sz="3200" b="1" dirty="0">
                <a:solidFill>
                  <a:srgbClr val="FF0000"/>
                </a:solidFill>
              </a:rPr>
              <a:t> is </a:t>
            </a:r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time?: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F1405ED-DA84-E089-D635-25D82AC5396F}"/>
              </a:ext>
            </a:extLst>
          </p:cNvPr>
          <p:cNvSpPr txBox="1"/>
          <p:nvPr/>
        </p:nvSpPr>
        <p:spPr>
          <a:xfrm>
            <a:off x="5011947" y="2093137"/>
            <a:ext cx="376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/>
              <a:t>Saat kaç?</a:t>
            </a:r>
            <a:endParaRPr lang="tr-TR" sz="32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9271A12-B868-1610-618C-31E03EFF096D}"/>
              </a:ext>
            </a:extLst>
          </p:cNvPr>
          <p:cNvSpPr txBox="1"/>
          <p:nvPr/>
        </p:nvSpPr>
        <p:spPr>
          <a:xfrm>
            <a:off x="5310997" y="3136611"/>
            <a:ext cx="376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Saat kaç?</a:t>
            </a:r>
          </a:p>
        </p:txBody>
      </p:sp>
    </p:spTree>
    <p:extLst>
      <p:ext uri="{BB962C8B-B14F-4D97-AF65-F5344CB8AC3E}">
        <p14:creationId xmlns:p14="http://schemas.microsoft.com/office/powerpoint/2010/main" val="37816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FC46E26-C2D9-B41B-8E7B-FB866BB425EF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5D0A28C-3E28-ED98-DA5D-48AE6CABFC53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71CDD8-2BD6-378E-65DC-3016F570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4" y="1224861"/>
            <a:ext cx="4696184" cy="4683353"/>
          </a:xfrm>
          <a:prstGeom prst="rect">
            <a:avLst/>
          </a:prstGeom>
        </p:spPr>
      </p:pic>
      <p:sp>
        <p:nvSpPr>
          <p:cNvPr id="6" name="Ok: Sağ 5">
            <a:extLst>
              <a:ext uri="{FF2B5EF4-FFF2-40B4-BE49-F238E27FC236}">
                <a16:creationId xmlns:a16="http://schemas.microsoft.com/office/drawing/2014/main" id="{8994609F-7BF1-28C6-6B3C-908190AC239B}"/>
              </a:ext>
            </a:extLst>
          </p:cNvPr>
          <p:cNvSpPr/>
          <p:nvPr/>
        </p:nvSpPr>
        <p:spPr>
          <a:xfrm rot="16200000">
            <a:off x="2606256" y="2937886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D1F3CF32-DC4A-5AF8-4E1F-2F69F893CBEF}"/>
              </a:ext>
            </a:extLst>
          </p:cNvPr>
          <p:cNvSpPr/>
          <p:nvPr/>
        </p:nvSpPr>
        <p:spPr>
          <a:xfrm>
            <a:off x="3142647" y="3429000"/>
            <a:ext cx="615837" cy="1531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9627130-AAAB-0406-DAB2-486D1209D7F9}"/>
              </a:ext>
            </a:extLst>
          </p:cNvPr>
          <p:cNvSpPr txBox="1"/>
          <p:nvPr/>
        </p:nvSpPr>
        <p:spPr>
          <a:xfrm>
            <a:off x="4732558" y="2714739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03.00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C2C8D57-8205-F717-11AD-250FAF882BF0}"/>
              </a:ext>
            </a:extLst>
          </p:cNvPr>
          <p:cNvSpPr txBox="1"/>
          <p:nvPr/>
        </p:nvSpPr>
        <p:spPr>
          <a:xfrm>
            <a:off x="5400136" y="1213243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TAM SAATLER (:00) 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92366C4-FDD8-8D53-C0AE-2493DEAE768B}"/>
              </a:ext>
            </a:extLst>
          </p:cNvPr>
          <p:cNvSpPr txBox="1"/>
          <p:nvPr/>
        </p:nvSpPr>
        <p:spPr>
          <a:xfrm>
            <a:off x="5495026" y="1816024"/>
            <a:ext cx="568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İngilizcede tam saatler yani sonu «00» ile biten saatlerde «</a:t>
            </a:r>
            <a:r>
              <a:rPr lang="tr-TR" dirty="0" err="1"/>
              <a:t>o’clock</a:t>
            </a:r>
            <a:r>
              <a:rPr lang="tr-TR" dirty="0"/>
              <a:t>» yapısını kullanırız.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16D6D16-994E-A7BA-6725-3A0AEE1C4264}"/>
              </a:ext>
            </a:extLst>
          </p:cNvPr>
          <p:cNvSpPr txBox="1"/>
          <p:nvPr/>
        </p:nvSpPr>
        <p:spPr>
          <a:xfrm>
            <a:off x="6670624" y="2683962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dirty="0" err="1"/>
              <a:t>three</a:t>
            </a:r>
            <a:r>
              <a:rPr lang="tr-TR" sz="2800" b="1" dirty="0"/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o’clock</a:t>
            </a:r>
            <a:r>
              <a:rPr lang="tr-TR" sz="2800" b="1" dirty="0"/>
              <a:t>.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BE3983B7-6FA5-5C32-CF99-B3ED5F574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4" y="1224861"/>
            <a:ext cx="4696184" cy="4683353"/>
          </a:xfrm>
          <a:prstGeom prst="rect">
            <a:avLst/>
          </a:prstGeom>
        </p:spPr>
      </p:pic>
      <p:sp>
        <p:nvSpPr>
          <p:cNvPr id="15" name="Ok: Sağ 14">
            <a:extLst>
              <a:ext uri="{FF2B5EF4-FFF2-40B4-BE49-F238E27FC236}">
                <a16:creationId xmlns:a16="http://schemas.microsoft.com/office/drawing/2014/main" id="{7AADE79A-0BF5-98D1-087E-BA33F3341ED3}"/>
              </a:ext>
            </a:extLst>
          </p:cNvPr>
          <p:cNvSpPr/>
          <p:nvPr/>
        </p:nvSpPr>
        <p:spPr>
          <a:xfrm rot="16200000">
            <a:off x="2606256" y="2937886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D28FB321-BED4-7F13-0F93-D5DD27AB852B}"/>
              </a:ext>
            </a:extLst>
          </p:cNvPr>
          <p:cNvSpPr/>
          <p:nvPr/>
        </p:nvSpPr>
        <p:spPr>
          <a:xfrm rot="1691725">
            <a:off x="3142645" y="3565636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A744CE2-91ED-8BE4-9DFE-8A05DA1C6930}"/>
              </a:ext>
            </a:extLst>
          </p:cNvPr>
          <p:cNvSpPr txBox="1"/>
          <p:nvPr/>
        </p:nvSpPr>
        <p:spPr>
          <a:xfrm>
            <a:off x="4732557" y="3284127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04.00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300C899E-D22F-F51E-4ECF-70643818C7F2}"/>
              </a:ext>
            </a:extLst>
          </p:cNvPr>
          <p:cNvSpPr txBox="1"/>
          <p:nvPr/>
        </p:nvSpPr>
        <p:spPr>
          <a:xfrm>
            <a:off x="6670624" y="3246357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dirty="0" err="1"/>
              <a:t>four</a:t>
            </a:r>
            <a:r>
              <a:rPr lang="tr-TR" sz="2800" b="1" dirty="0"/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o’clock</a:t>
            </a:r>
            <a:r>
              <a:rPr lang="tr-TR" sz="2800" b="1" dirty="0"/>
              <a:t>.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54EC4821-47A0-4374-B9A5-ADD54F1DD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4" y="1213243"/>
            <a:ext cx="4696184" cy="4683353"/>
          </a:xfrm>
          <a:prstGeom prst="rect">
            <a:avLst/>
          </a:prstGeom>
        </p:spPr>
      </p:pic>
      <p:sp>
        <p:nvSpPr>
          <p:cNvPr id="20" name="Ok: Sağ 19">
            <a:extLst>
              <a:ext uri="{FF2B5EF4-FFF2-40B4-BE49-F238E27FC236}">
                <a16:creationId xmlns:a16="http://schemas.microsoft.com/office/drawing/2014/main" id="{43DD745F-BC91-47B8-DEB6-CDA4D971FFA9}"/>
              </a:ext>
            </a:extLst>
          </p:cNvPr>
          <p:cNvSpPr/>
          <p:nvPr/>
        </p:nvSpPr>
        <p:spPr>
          <a:xfrm rot="16200000">
            <a:off x="2606256" y="2926268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k: Sağ 20">
            <a:extLst>
              <a:ext uri="{FF2B5EF4-FFF2-40B4-BE49-F238E27FC236}">
                <a16:creationId xmlns:a16="http://schemas.microsoft.com/office/drawing/2014/main" id="{643425EA-A734-AA86-2001-046BE5F42CD2}"/>
              </a:ext>
            </a:extLst>
          </p:cNvPr>
          <p:cNvSpPr/>
          <p:nvPr/>
        </p:nvSpPr>
        <p:spPr>
          <a:xfrm rot="8835893">
            <a:off x="2558635" y="3610628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BB1488F8-0FCD-7C4F-4220-30510356D037}"/>
              </a:ext>
            </a:extLst>
          </p:cNvPr>
          <p:cNvSpPr txBox="1"/>
          <p:nvPr/>
        </p:nvSpPr>
        <p:spPr>
          <a:xfrm>
            <a:off x="4709326" y="3955561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08.00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B989311-6A3F-54F6-3D26-D8CF807B494A}"/>
              </a:ext>
            </a:extLst>
          </p:cNvPr>
          <p:cNvSpPr txBox="1"/>
          <p:nvPr/>
        </p:nvSpPr>
        <p:spPr>
          <a:xfrm>
            <a:off x="6670624" y="3914448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dirty="0" err="1"/>
              <a:t>eight</a:t>
            </a:r>
            <a:r>
              <a:rPr lang="tr-TR" sz="2800" b="1" dirty="0"/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o’clock</a:t>
            </a:r>
            <a:r>
              <a:rPr lang="tr-TR" sz="2800" b="1" dirty="0"/>
              <a:t>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3D5F0EA-5B42-B248-2EB7-6E2DA35BDD98}"/>
              </a:ext>
            </a:extLst>
          </p:cNvPr>
          <p:cNvSpPr txBox="1"/>
          <p:nvPr/>
        </p:nvSpPr>
        <p:spPr>
          <a:xfrm>
            <a:off x="9873470" y="2683962"/>
            <a:ext cx="218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(Saat 3.)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344A799-03DF-5FD0-A567-AB4A2987DB91}"/>
              </a:ext>
            </a:extLst>
          </p:cNvPr>
          <p:cNvSpPr txBox="1"/>
          <p:nvPr/>
        </p:nvSpPr>
        <p:spPr>
          <a:xfrm>
            <a:off x="9740121" y="3243950"/>
            <a:ext cx="245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(Saat 4.)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DFADF71-8ACC-C9A6-9DCC-F6518C1D1A31}"/>
              </a:ext>
            </a:extLst>
          </p:cNvPr>
          <p:cNvSpPr txBox="1"/>
          <p:nvPr/>
        </p:nvSpPr>
        <p:spPr>
          <a:xfrm>
            <a:off x="9873470" y="3893024"/>
            <a:ext cx="245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(Saat 8.)</a:t>
            </a:r>
          </a:p>
        </p:txBody>
      </p:sp>
    </p:spTree>
    <p:extLst>
      <p:ext uri="{BB962C8B-B14F-4D97-AF65-F5344CB8AC3E}">
        <p14:creationId xmlns:p14="http://schemas.microsoft.com/office/powerpoint/2010/main" val="38977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5" grpId="0" animBg="1"/>
      <p:bldP spid="16" grpId="0" animBg="1"/>
      <p:bldP spid="17" grpId="0"/>
      <p:bldP spid="18" grpId="0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FC46E26-C2D9-B41B-8E7B-FB866BB425EF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5D0A28C-3E28-ED98-DA5D-48AE6CABFC53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71CDD8-2BD6-378E-65DC-3016F570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3" y="1205390"/>
            <a:ext cx="4696184" cy="4683353"/>
          </a:xfrm>
          <a:prstGeom prst="rect">
            <a:avLst/>
          </a:prstGeom>
        </p:spPr>
      </p:pic>
      <p:sp>
        <p:nvSpPr>
          <p:cNvPr id="4" name="Ok: Sağ 3">
            <a:extLst>
              <a:ext uri="{FF2B5EF4-FFF2-40B4-BE49-F238E27FC236}">
                <a16:creationId xmlns:a16="http://schemas.microsoft.com/office/drawing/2014/main" id="{DB2002A9-D751-25D2-B30A-E85397DA6B3E}"/>
              </a:ext>
            </a:extLst>
          </p:cNvPr>
          <p:cNvSpPr/>
          <p:nvPr/>
        </p:nvSpPr>
        <p:spPr>
          <a:xfrm rot="5400000">
            <a:off x="1916805" y="3904441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B38CBFC2-A6C2-5549-F26E-7EC53F694ED5}"/>
              </a:ext>
            </a:extLst>
          </p:cNvPr>
          <p:cNvSpPr/>
          <p:nvPr/>
        </p:nvSpPr>
        <p:spPr>
          <a:xfrm rot="9844693">
            <a:off x="1914673" y="3472489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F25E51C-163A-CDCA-969A-93C57EC17CF4}"/>
              </a:ext>
            </a:extLst>
          </p:cNvPr>
          <p:cNvSpPr txBox="1"/>
          <p:nvPr/>
        </p:nvSpPr>
        <p:spPr>
          <a:xfrm>
            <a:off x="5400136" y="1213243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Saat … buçuk (:30) 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3E6A065-2B0C-A3B2-EE7C-85C3FD2F4363}"/>
              </a:ext>
            </a:extLst>
          </p:cNvPr>
          <p:cNvSpPr txBox="1"/>
          <p:nvPr/>
        </p:nvSpPr>
        <p:spPr>
          <a:xfrm>
            <a:off x="5495026" y="1816024"/>
            <a:ext cx="568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Buçuklu saatler yani sonu «30» ile biten saatlerde «</a:t>
            </a:r>
            <a:r>
              <a:rPr lang="tr-TR" dirty="0" err="1"/>
              <a:t>half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» yapısını kullanırız.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0EA4999-D995-41D0-C9E8-CB2E6D5476C7}"/>
              </a:ext>
            </a:extLst>
          </p:cNvPr>
          <p:cNvSpPr txBox="1"/>
          <p:nvPr/>
        </p:nvSpPr>
        <p:spPr>
          <a:xfrm>
            <a:off x="4593859" y="2692765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08.30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AF39711-EABF-D3FF-80E1-2F9681D240BB}"/>
              </a:ext>
            </a:extLst>
          </p:cNvPr>
          <p:cNvSpPr txBox="1"/>
          <p:nvPr/>
        </p:nvSpPr>
        <p:spPr>
          <a:xfrm>
            <a:off x="5821660" y="2676087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half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eight</a:t>
            </a:r>
            <a:r>
              <a:rPr lang="tr-TR" sz="2800" b="1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AE980CC-6909-E6C0-1DC6-AFDC97CB9DD5}"/>
              </a:ext>
            </a:extLst>
          </p:cNvPr>
          <p:cNvSpPr txBox="1"/>
          <p:nvPr/>
        </p:nvSpPr>
        <p:spPr>
          <a:xfrm>
            <a:off x="9253377" y="2697147"/>
            <a:ext cx="24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(Saat 8 buçuk.)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6E04DF2-6340-1103-A37B-BB2C98AE1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7" y="1221096"/>
            <a:ext cx="4696184" cy="4683353"/>
          </a:xfrm>
          <a:prstGeom prst="rect">
            <a:avLst/>
          </a:prstGeom>
        </p:spPr>
      </p:pic>
      <p:sp>
        <p:nvSpPr>
          <p:cNvPr id="13" name="Ok: Sağ 12">
            <a:extLst>
              <a:ext uri="{FF2B5EF4-FFF2-40B4-BE49-F238E27FC236}">
                <a16:creationId xmlns:a16="http://schemas.microsoft.com/office/drawing/2014/main" id="{F6FDC2BC-B133-F11F-32D4-6CE325B6CC33}"/>
              </a:ext>
            </a:extLst>
          </p:cNvPr>
          <p:cNvSpPr/>
          <p:nvPr/>
        </p:nvSpPr>
        <p:spPr>
          <a:xfrm rot="5400000">
            <a:off x="1930479" y="3920147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E4ACEB64-DA48-B85C-8D6B-3672E3AF4236}"/>
              </a:ext>
            </a:extLst>
          </p:cNvPr>
          <p:cNvSpPr/>
          <p:nvPr/>
        </p:nvSpPr>
        <p:spPr>
          <a:xfrm rot="13793419">
            <a:off x="1982123" y="3188942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E622E1E-A9B3-7799-144C-5833AE22C670}"/>
              </a:ext>
            </a:extLst>
          </p:cNvPr>
          <p:cNvSpPr txBox="1"/>
          <p:nvPr/>
        </p:nvSpPr>
        <p:spPr>
          <a:xfrm>
            <a:off x="3946584" y="3378245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10.30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65B3765-DA2A-3371-7B9D-AA16D1B2A4E5}"/>
              </a:ext>
            </a:extLst>
          </p:cNvPr>
          <p:cNvSpPr txBox="1"/>
          <p:nvPr/>
        </p:nvSpPr>
        <p:spPr>
          <a:xfrm>
            <a:off x="5821660" y="3332997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half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ten</a:t>
            </a:r>
            <a:r>
              <a:rPr lang="tr-TR" sz="2800" b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77D08B8-AA67-C0C0-C358-719984C4E1D0}"/>
              </a:ext>
            </a:extLst>
          </p:cNvPr>
          <p:cNvSpPr txBox="1"/>
          <p:nvPr/>
        </p:nvSpPr>
        <p:spPr>
          <a:xfrm>
            <a:off x="9253377" y="3354057"/>
            <a:ext cx="24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(Saat 10 buçuk.)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5D11998-5E97-5B92-50D0-094264084754}"/>
              </a:ext>
            </a:extLst>
          </p:cNvPr>
          <p:cNvSpPr txBox="1"/>
          <p:nvPr/>
        </p:nvSpPr>
        <p:spPr>
          <a:xfrm>
            <a:off x="3734794" y="4087133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12.30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D312772-9D8B-DDDC-C44E-36EDBC82AA9A}"/>
              </a:ext>
            </a:extLst>
          </p:cNvPr>
          <p:cNvSpPr txBox="1"/>
          <p:nvPr/>
        </p:nvSpPr>
        <p:spPr>
          <a:xfrm>
            <a:off x="5745460" y="4074298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half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twelve</a:t>
            </a:r>
            <a:r>
              <a:rPr lang="tr-TR" sz="2800" b="1" dirty="0"/>
              <a:t>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830539E-B190-D365-1933-3E887AFF79E3}"/>
              </a:ext>
            </a:extLst>
          </p:cNvPr>
          <p:cNvSpPr txBox="1"/>
          <p:nvPr/>
        </p:nvSpPr>
        <p:spPr>
          <a:xfrm>
            <a:off x="9474698" y="4090984"/>
            <a:ext cx="24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(Saat 12 buçuk.)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09D88E08-8C8A-4364-4240-0C745BC16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3" y="1213243"/>
            <a:ext cx="4696184" cy="4683353"/>
          </a:xfrm>
          <a:prstGeom prst="rect">
            <a:avLst/>
          </a:prstGeom>
        </p:spPr>
      </p:pic>
      <p:sp>
        <p:nvSpPr>
          <p:cNvPr id="22" name="Ok: Sağ 21">
            <a:extLst>
              <a:ext uri="{FF2B5EF4-FFF2-40B4-BE49-F238E27FC236}">
                <a16:creationId xmlns:a16="http://schemas.microsoft.com/office/drawing/2014/main" id="{60CEC056-DC4D-22F1-E6A5-E380BA1D5017}"/>
              </a:ext>
            </a:extLst>
          </p:cNvPr>
          <p:cNvSpPr/>
          <p:nvPr/>
        </p:nvSpPr>
        <p:spPr>
          <a:xfrm rot="5400000">
            <a:off x="1916805" y="3912294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k: Sağ 22">
            <a:extLst>
              <a:ext uri="{FF2B5EF4-FFF2-40B4-BE49-F238E27FC236}">
                <a16:creationId xmlns:a16="http://schemas.microsoft.com/office/drawing/2014/main" id="{0A5A3140-A9B2-937D-A9AC-352DF64638D7}"/>
              </a:ext>
            </a:extLst>
          </p:cNvPr>
          <p:cNvSpPr/>
          <p:nvPr/>
        </p:nvSpPr>
        <p:spPr>
          <a:xfrm rot="17109505">
            <a:off x="2235409" y="3124716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6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1021</Words>
  <Application>Microsoft Office PowerPoint</Application>
  <PresentationFormat>Geniş ekran</PresentationFormat>
  <Paragraphs>295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18</cp:revision>
  <dcterms:created xsi:type="dcterms:W3CDTF">2022-08-28T13:29:36Z</dcterms:created>
  <dcterms:modified xsi:type="dcterms:W3CDTF">2024-09-04T04:47:33Z</dcterms:modified>
</cp:coreProperties>
</file>