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6" r:id="rId4"/>
    <p:sldId id="284" r:id="rId5"/>
    <p:sldId id="257" r:id="rId6"/>
    <p:sldId id="258" r:id="rId7"/>
    <p:sldId id="292" r:id="rId8"/>
    <p:sldId id="294" r:id="rId9"/>
    <p:sldId id="293" r:id="rId10"/>
    <p:sldId id="259" r:id="rId11"/>
    <p:sldId id="260" r:id="rId12"/>
    <p:sldId id="289" r:id="rId13"/>
    <p:sldId id="304" r:id="rId14"/>
    <p:sldId id="305" r:id="rId15"/>
    <p:sldId id="261" r:id="rId16"/>
    <p:sldId id="290" r:id="rId17"/>
    <p:sldId id="295" r:id="rId18"/>
    <p:sldId id="296" r:id="rId19"/>
    <p:sldId id="297" r:id="rId20"/>
    <p:sldId id="299" r:id="rId21"/>
    <p:sldId id="298" r:id="rId22"/>
    <p:sldId id="302" r:id="rId23"/>
    <p:sldId id="301" r:id="rId24"/>
    <p:sldId id="303" r:id="rId25"/>
    <p:sldId id="262" r:id="rId26"/>
    <p:sldId id="263" r:id="rId27"/>
    <p:sldId id="264" r:id="rId28"/>
    <p:sldId id="265" r:id="rId29"/>
    <p:sldId id="266" r:id="rId30"/>
    <p:sldId id="285" r:id="rId31"/>
    <p:sldId id="288" r:id="rId32"/>
    <p:sldId id="286" r:id="rId33"/>
    <p:sldId id="287" r:id="rId34"/>
    <p:sldId id="291" r:id="rId35"/>
    <p:sldId id="308" r:id="rId36"/>
    <p:sldId id="269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2: YUMMY BREAKFAST" id="{8BB5AFAE-45C8-443B-87BD-1BE4D76A84FE}">
          <p14:sldIdLst>
            <p14:sldId id="256"/>
            <p14:sldId id="307"/>
          </p14:sldIdLst>
        </p14:section>
        <p14:section name="Food and Drinks" id="{A87CF3C5-684B-4FB6-9B60-BD683C00011D}">
          <p14:sldIdLst>
            <p14:sldId id="306"/>
            <p14:sldId id="284"/>
            <p14:sldId id="257"/>
            <p14:sldId id="258"/>
            <p14:sldId id="292"/>
            <p14:sldId id="294"/>
            <p14:sldId id="293"/>
            <p14:sldId id="259"/>
            <p14:sldId id="260"/>
            <p14:sldId id="289"/>
            <p14:sldId id="304"/>
            <p14:sldId id="305"/>
          </p14:sldIdLst>
        </p14:section>
        <p14:section name="Healthy / Unhealthy Food" id="{A5A0EE3D-E292-4A94-A1E1-23E034D97D7C}">
          <p14:sldIdLst>
            <p14:sldId id="261"/>
            <p14:sldId id="290"/>
          </p14:sldIdLst>
        </p14:section>
        <p14:section name="Telling the Quantity" id="{F6F4384C-1137-4941-BC30-A79C558F4EAE}">
          <p14:sldIdLst>
            <p14:sldId id="295"/>
            <p14:sldId id="296"/>
            <p14:sldId id="297"/>
            <p14:sldId id="299"/>
            <p14:sldId id="298"/>
            <p14:sldId id="302"/>
            <p14:sldId id="301"/>
            <p14:sldId id="303"/>
          </p14:sldIdLst>
        </p14:section>
        <p14:section name="Offering / Accepting / Refusing" id="{5D468DC7-4EF4-48CB-A69D-CD9B15FF2F4E}">
          <p14:sldIdLst>
            <p14:sldId id="262"/>
          </p14:sldIdLst>
        </p14:section>
        <p14:section name="Expressing Likes &amp; Dislikes" id="{544EC9A2-916F-4DB9-82C9-293A580D5FAE}">
          <p14:sldIdLst>
            <p14:sldId id="263"/>
            <p14:sldId id="264"/>
            <p14:sldId id="265"/>
          </p14:sldIdLst>
        </p14:section>
        <p14:section name="Sample Questions" id="{6A0A942E-6AAC-42F7-9152-A4B4912B53FE}">
          <p14:sldIdLst>
            <p14:sldId id="266"/>
            <p14:sldId id="285"/>
            <p14:sldId id="288"/>
            <p14:sldId id="286"/>
            <p14:sldId id="287"/>
          </p14:sldIdLst>
        </p14:section>
        <p14:section name="Vocabulary Game" id="{1E5826D4-3ED7-4563-A7AC-B23DDD845D0B}">
          <p14:sldIdLst>
            <p14:sldId id="291"/>
            <p14:sldId id="308"/>
          </p14:sldIdLst>
        </p14:section>
        <p14:section name="Thank you! :)" id="{1498A5CB-FD84-442E-AB11-818611CA8532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590258"/>
    <a:srgbClr val="8A326F"/>
    <a:srgbClr val="88306D"/>
    <a:srgbClr val="F2F5FA"/>
    <a:srgbClr val="E6E6E6"/>
    <a:srgbClr val="83346A"/>
    <a:srgbClr val="ED1C24"/>
    <a:srgbClr val="AAAAAE"/>
    <a:srgbClr val="299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A25E29-ECB7-1807-B6A1-C6C3979C8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C282DA9-D8BD-2ABA-880A-72F9BBD8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697BFB-684B-A17D-79F3-C71C310E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81BABD-AE21-6DB1-8D5F-74BA9007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CF938F-B255-3CD4-68ED-C68949E7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3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BE04FF-151A-BD6F-3203-13908B2D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436F3B1-AAA4-57B9-48EA-F4F79D549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1D3DC8-C3D4-05F3-73DC-5191BF7B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F1D3B3-738F-ACE1-4D51-348E1315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6B321F-FAC3-4E7A-CB8A-3C975072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78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4135CAF-D5CD-A323-369A-7E2B14700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F28399B-99A9-B171-E0E5-0CD8171C9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AD3669-9024-322B-5EDC-90F2F768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CC16E9-87B8-D079-C8FC-1240ED3C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4AC5AE-7DCA-CE33-7819-AE54475D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09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78137E-B80D-5461-C624-97684C3B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B2AD27-8333-AA78-E5D8-EE9AD7344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9F5913-9CB3-4FA5-4395-4E08100E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076EB8-8583-2D0C-86A7-E1C264AE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55D7F2-D031-F93E-E3A7-675CC3D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40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8017F4-3308-6F0C-98D4-428AB45D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E3B2A98-7F0D-D285-2BE7-083747A41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CC0AA9-4F15-0ACC-1B2E-761C259C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B86EF0-FAF0-5BC2-D46E-4F8CEEAC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5F0829-D137-D7AD-58E3-36EFACCE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250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826F93-96CB-C727-9664-FED7C142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2423C8-6F5F-0704-C315-9747848B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2ED4750-92D2-084F-5990-0FDCE6ABD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89E292-8CED-B840-E2C1-F9CBDC81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F205ECE-CD9E-93E1-9647-1F562A59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D6E7705-C66D-C8AB-E0DE-D0056CB4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9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B53122-CFCB-5B0E-42AA-8CB1A2CD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338CD6-F967-0AD6-7BE9-BCB3E05D2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9222514-1891-6D7A-471A-5E2FC4F73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9C0E14-AA99-5472-D53D-440A970A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4E4988D-A6E7-B05F-5F0A-6003F7983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0188549-5950-3D63-657A-546A43E8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10B34D7-0B3B-C999-3F46-6893791A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3CFF147-7F7D-226F-CC43-C25A647C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540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8FE4B1-601D-87A0-7765-7CB03615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3AFF3A6-57E1-1168-F18F-7F6CF1A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5CEA03F-2470-1E6C-726D-F69565CB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07E718A-D137-66EE-103E-B03EEB34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639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443C83E-BFF9-E0A8-443F-C4679916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A4CEB2A-D9BB-A31B-3961-62FAB77C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E366F0-A380-3640-EF04-1B7D6C39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965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AF03F7-9E10-F0F5-8751-6939C11C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9B5FB7-537E-F010-7D61-4A56FDAE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9BF60F3-8221-B6BE-68D7-6B58C0FCB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5A3EE5-AE0F-08D6-3CA1-80EFEC08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265F9C1-A347-9C82-A834-5EFB777A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401C5D4-C885-9BBD-36C3-D8A71089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92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F52111-C846-4FD4-647A-473CB587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25145F8-1EDB-84BB-8841-9C83FF786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E7DAA0F-FD40-47F1-F22C-7CB50119D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85503D-171E-DF10-E010-FF881E11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521BBA-5E92-6AE0-C126-286344FA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51F86D4-9B0F-E67C-BAD9-9097678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740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99D3060-B816-2967-92D9-9D304151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6620DD-DC6F-248D-4EF8-78FD7211E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5851D6-F4D8-6E3A-D4B1-136D92FC2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FE23-4CA6-4E1C-86FF-34C5CB784A22}" type="datetimeFigureOut">
              <a:rPr lang="tr-TR" smtClean="0"/>
              <a:t>4.09.2024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36D7EA-E4C0-736E-F6A1-E37030488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617BFB-63DB-9CBA-B3EF-30BFE1239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89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21/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hyperlink" Target="http://www.google.com.tr/imgres?imgurl=http://www.conceptart.org/forums/attachment.php?attachmentid=647171&amp;d=1239779753&amp;imgrefurl=http://www.conceptart.org/forums/showthread.php?t=155497&amp;usg=__WmQR0juCKNSQ8mE359iQrbCgbBE=&amp;h=650&amp;w=650&amp;sz=51&amp;hl=tr&amp;start=13&amp;itbs=1&amp;tbnid=YJjOOpya5RbWLM:&amp;tbnh=137&amp;tbnw=137&amp;prev=/images?q=orange.gif&amp;hl=tr&amp;gbv=2&amp;tbs=isch: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21/5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BB35DFF-8766-B1CB-433D-2D120BF6D0DD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293E07B-22A1-0447-5D6D-0BDBEA10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28" y="2264333"/>
            <a:ext cx="2036416" cy="20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FB541A-E51B-D979-C382-10D1EE864324}"/>
              </a:ext>
            </a:extLst>
          </p:cNvPr>
          <p:cNvSpPr/>
          <p:nvPr/>
        </p:nvSpPr>
        <p:spPr>
          <a:xfrm>
            <a:off x="391064" y="2213395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Olive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ACF3632-15FD-95D7-EABE-53B0AA9D3FB2}"/>
              </a:ext>
            </a:extLst>
          </p:cNvPr>
          <p:cNvSpPr/>
          <p:nvPr/>
        </p:nvSpPr>
        <p:spPr>
          <a:xfrm>
            <a:off x="3316858" y="2234242"/>
            <a:ext cx="244839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Tomato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269291C-7779-96E3-CDD8-943799451609}"/>
              </a:ext>
            </a:extLst>
          </p:cNvPr>
          <p:cNvSpPr/>
          <p:nvPr/>
        </p:nvSpPr>
        <p:spPr>
          <a:xfrm>
            <a:off x="6250559" y="2239995"/>
            <a:ext cx="251028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Cucumber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FE0D79A-5115-F7D4-D22B-FE191FE8BAA6}"/>
              </a:ext>
            </a:extLst>
          </p:cNvPr>
          <p:cNvSpPr/>
          <p:nvPr/>
        </p:nvSpPr>
        <p:spPr>
          <a:xfrm>
            <a:off x="9290650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Bread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BA3806B-AE46-4DCD-5034-F7A9BAB91121}"/>
              </a:ext>
            </a:extLst>
          </p:cNvPr>
          <p:cNvSpPr/>
          <p:nvPr/>
        </p:nvSpPr>
        <p:spPr>
          <a:xfrm>
            <a:off x="1601572" y="5147094"/>
            <a:ext cx="231331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Bagel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C4D9BC-5FC3-320D-8FB7-5E882CB96A58}"/>
              </a:ext>
            </a:extLst>
          </p:cNvPr>
          <p:cNvSpPr/>
          <p:nvPr/>
        </p:nvSpPr>
        <p:spPr>
          <a:xfrm>
            <a:off x="4705387" y="5214668"/>
            <a:ext cx="2448397" cy="51255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Milk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79EA6-3C16-BD3E-94DA-EA0F7E70196D}"/>
              </a:ext>
            </a:extLst>
          </p:cNvPr>
          <p:cNvSpPr/>
          <p:nvPr/>
        </p:nvSpPr>
        <p:spPr>
          <a:xfrm>
            <a:off x="8027231" y="5239827"/>
            <a:ext cx="271581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Fruit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Juice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98E10E5-A9EB-9FF9-498C-CE096256DE29}"/>
              </a:ext>
            </a:extLst>
          </p:cNvPr>
          <p:cNvSpPr/>
          <p:nvPr/>
        </p:nvSpPr>
        <p:spPr>
          <a:xfrm>
            <a:off x="557843" y="2684975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Zeytin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B57DE65-8747-1479-9555-666524A45E1D}"/>
              </a:ext>
            </a:extLst>
          </p:cNvPr>
          <p:cNvSpPr/>
          <p:nvPr/>
        </p:nvSpPr>
        <p:spPr>
          <a:xfrm>
            <a:off x="3446254" y="2705101"/>
            <a:ext cx="2171219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Domates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A35FA6B-2FE9-74A4-418B-838C4DA35E97}"/>
              </a:ext>
            </a:extLst>
          </p:cNvPr>
          <p:cNvSpPr/>
          <p:nvPr/>
        </p:nvSpPr>
        <p:spPr>
          <a:xfrm>
            <a:off x="6424756" y="2705101"/>
            <a:ext cx="2226102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Salatalık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5450A0E-F39E-451F-9C73-6169091C4580}"/>
              </a:ext>
            </a:extLst>
          </p:cNvPr>
          <p:cNvSpPr/>
          <p:nvPr/>
        </p:nvSpPr>
        <p:spPr>
          <a:xfrm>
            <a:off x="9178507" y="2705101"/>
            <a:ext cx="25102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Ekmek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A03513F0-2F60-12BF-7C85-401586BD89C1}"/>
              </a:ext>
            </a:extLst>
          </p:cNvPr>
          <p:cNvSpPr/>
          <p:nvPr/>
        </p:nvSpPr>
        <p:spPr>
          <a:xfrm>
            <a:off x="8156627" y="5721469"/>
            <a:ext cx="2408365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Meyve Suyu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CC107CF-B666-8C6A-D591-3DB8260D4B82}"/>
              </a:ext>
            </a:extLst>
          </p:cNvPr>
          <p:cNvSpPr/>
          <p:nvPr/>
        </p:nvSpPr>
        <p:spPr>
          <a:xfrm>
            <a:off x="4873569" y="5721469"/>
            <a:ext cx="2171220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Süt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1019EC6-DF16-78C1-9EB0-1259D6CFE626}"/>
              </a:ext>
            </a:extLst>
          </p:cNvPr>
          <p:cNvSpPr/>
          <p:nvPr/>
        </p:nvSpPr>
        <p:spPr>
          <a:xfrm>
            <a:off x="1743909" y="5638800"/>
            <a:ext cx="208803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Simit*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9E71CF7-D072-F754-EB92-CBCEAF5F1372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3377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C68B3B8-7E51-8F24-CF8C-89EF3AF5A221}"/>
              </a:ext>
            </a:extLst>
          </p:cNvPr>
          <p:cNvSpPr/>
          <p:nvPr/>
        </p:nvSpPr>
        <p:spPr>
          <a:xfrm>
            <a:off x="831011" y="2957420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Sausage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89B1606-A8D3-8020-3716-F692770973E8}"/>
              </a:ext>
            </a:extLst>
          </p:cNvPr>
          <p:cNvSpPr/>
          <p:nvPr/>
        </p:nvSpPr>
        <p:spPr>
          <a:xfrm>
            <a:off x="997790" y="3429000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Sosis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2D91711-1279-69BB-94D4-DF76F94E17A5}"/>
              </a:ext>
            </a:extLst>
          </p:cNvPr>
          <p:cNvSpPr/>
          <p:nvPr/>
        </p:nvSpPr>
        <p:spPr>
          <a:xfrm>
            <a:off x="4907046" y="2465714"/>
            <a:ext cx="3829302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Chips / </a:t>
            </a:r>
            <a:r>
              <a:rPr lang="tr-TR" sz="2400" b="1" dirty="0" err="1">
                <a:solidFill>
                  <a:schemeClr val="bg1"/>
                </a:solidFill>
              </a:rPr>
              <a:t>Fried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Potatoes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26E3BA5-60BA-2EB5-D025-F556900E4DA7}"/>
              </a:ext>
            </a:extLst>
          </p:cNvPr>
          <p:cNvSpPr/>
          <p:nvPr/>
        </p:nvSpPr>
        <p:spPr>
          <a:xfrm>
            <a:off x="5146378" y="2957420"/>
            <a:ext cx="3350639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Patates Kızartması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044F526-7DF3-2935-8164-8C74A1A1F031}"/>
              </a:ext>
            </a:extLst>
          </p:cNvPr>
          <p:cNvSpPr/>
          <p:nvPr/>
        </p:nvSpPr>
        <p:spPr>
          <a:xfrm>
            <a:off x="2438400" y="5633046"/>
            <a:ext cx="307412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Toast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087730D-C529-315C-0BA8-307AEF5999A7}"/>
              </a:ext>
            </a:extLst>
          </p:cNvPr>
          <p:cNvSpPr/>
          <p:nvPr/>
        </p:nvSpPr>
        <p:spPr>
          <a:xfrm>
            <a:off x="2438400" y="6104626"/>
            <a:ext cx="307412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Kızarmış ekmek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2BB3ECC-75E4-E023-6777-32CF61568729}"/>
              </a:ext>
            </a:extLst>
          </p:cNvPr>
          <p:cNvSpPr/>
          <p:nvPr/>
        </p:nvSpPr>
        <p:spPr>
          <a:xfrm>
            <a:off x="8327366" y="5612920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Lemonade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A7D74C7-DA82-7BC8-BB3E-75BB238C9566}"/>
              </a:ext>
            </a:extLst>
          </p:cNvPr>
          <p:cNvSpPr/>
          <p:nvPr/>
        </p:nvSpPr>
        <p:spPr>
          <a:xfrm>
            <a:off x="8494145" y="6084500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Limonata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E0A84C3-FE77-7BD1-C231-2CA07290FD37}"/>
              </a:ext>
            </a:extLst>
          </p:cNvPr>
          <p:cNvSpPr txBox="1"/>
          <p:nvPr/>
        </p:nvSpPr>
        <p:spPr>
          <a:xfrm>
            <a:off x="8637069" y="191845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181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D4C6C3-39E5-F73F-3578-F536743B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084">
            <a:off x="8501784" y="3132101"/>
            <a:ext cx="3199397" cy="304205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59A9D70-C012-5609-6AE8-872F888D9744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64431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https://www.egetolgayaltinay.com/lessons/333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B3DAC0-9486-106F-E071-2D0CC2F67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431">
            <a:off x="8422540" y="3378215"/>
            <a:ext cx="3199298" cy="305624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BB13C21-7B52-63CB-F1AF-338E1D2DB8AE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84804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https://www.egetolgayaltinay.com/lessons/52</a:t>
            </a:r>
            <a:r>
              <a:rPr lang="tr-TR" sz="2800" b="1" i="1" dirty="0"/>
              <a:t>  </a:t>
            </a:r>
          </a:p>
        </p:txBody>
      </p:sp>
      <p:pic>
        <p:nvPicPr>
          <p:cNvPr id="6" name="Resim 5">
            <a:hlinkClick r:id="rId3"/>
            <a:extLst>
              <a:ext uri="{FF2B5EF4-FFF2-40B4-BE49-F238E27FC236}">
                <a16:creationId xmlns:a16="http://schemas.microsoft.com/office/drawing/2014/main" id="{27B88405-9842-BAA4-4F20-E89109F4A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36" y="2704698"/>
            <a:ext cx="3056021" cy="3056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43E23A6-9D9C-DCC8-036D-754772AB235A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22074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D783C05-6BC8-D267-FB63-800559FFBDD0}"/>
              </a:ext>
            </a:extLst>
          </p:cNvPr>
          <p:cNvSpPr txBox="1"/>
          <p:nvPr/>
        </p:nvSpPr>
        <p:spPr>
          <a:xfrm>
            <a:off x="1068236" y="1529737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(Sağlıklı Yiyecekler)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3417093-E340-D960-5119-9E022B05CBEB}"/>
              </a:ext>
            </a:extLst>
          </p:cNvPr>
          <p:cNvSpPr txBox="1"/>
          <p:nvPr/>
        </p:nvSpPr>
        <p:spPr>
          <a:xfrm>
            <a:off x="1142998" y="2432635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(Besleyici Yiyecekler)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9F3FE8B-93AD-4E24-5B83-FBF8508E8F03}"/>
              </a:ext>
            </a:extLst>
          </p:cNvPr>
          <p:cNvSpPr txBox="1"/>
          <p:nvPr/>
        </p:nvSpPr>
        <p:spPr>
          <a:xfrm>
            <a:off x="5999670" y="1621752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(Sağlıksız Yiyecekler)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AB8019F-5DF4-DCF1-BFF3-794222D4D4B0}"/>
              </a:ext>
            </a:extLst>
          </p:cNvPr>
          <p:cNvSpPr txBox="1"/>
          <p:nvPr/>
        </p:nvSpPr>
        <p:spPr>
          <a:xfrm>
            <a:off x="1766975" y="3104700"/>
            <a:ext cx="198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Olive</a:t>
            </a:r>
            <a:endParaRPr lang="tr-TR" sz="28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7F1381E-8A05-F9E6-52FE-B5E041FBECC5}"/>
              </a:ext>
            </a:extLst>
          </p:cNvPr>
          <p:cNvSpPr txBox="1"/>
          <p:nvPr/>
        </p:nvSpPr>
        <p:spPr>
          <a:xfrm>
            <a:off x="1766975" y="3687870"/>
            <a:ext cx="198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Honey</a:t>
            </a:r>
            <a:endParaRPr lang="tr-TR" sz="28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81B1983-FDA2-1936-6B61-90FB624C5E6E}"/>
              </a:ext>
            </a:extLst>
          </p:cNvPr>
          <p:cNvSpPr txBox="1"/>
          <p:nvPr/>
        </p:nvSpPr>
        <p:spPr>
          <a:xfrm>
            <a:off x="1766975" y="4271040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Fruit</a:t>
            </a:r>
            <a:r>
              <a:rPr lang="tr-TR" sz="2800" b="1" dirty="0"/>
              <a:t> </a:t>
            </a:r>
            <a:r>
              <a:rPr lang="tr-TR" sz="2800" b="1" dirty="0" err="1"/>
              <a:t>Juice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E4A526C-F631-9891-2837-5A9ACAA87AE1}"/>
              </a:ext>
            </a:extLst>
          </p:cNvPr>
          <p:cNvSpPr txBox="1"/>
          <p:nvPr/>
        </p:nvSpPr>
        <p:spPr>
          <a:xfrm>
            <a:off x="1766975" y="4892005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Tomato</a:t>
            </a:r>
            <a:endParaRPr lang="tr-TR" sz="28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6605D2D-C423-1D1E-66FE-B081A0AD7FC3}"/>
              </a:ext>
            </a:extLst>
          </p:cNvPr>
          <p:cNvSpPr txBox="1"/>
          <p:nvPr/>
        </p:nvSpPr>
        <p:spPr>
          <a:xfrm>
            <a:off x="1766974" y="5512970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Cucumber</a:t>
            </a:r>
            <a:endParaRPr lang="tr-TR" sz="28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516C894-3002-BCD2-52EF-DCDCF22F0059}"/>
              </a:ext>
            </a:extLst>
          </p:cNvPr>
          <p:cNvSpPr txBox="1"/>
          <p:nvPr/>
        </p:nvSpPr>
        <p:spPr>
          <a:xfrm>
            <a:off x="6527496" y="2417245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Junk</a:t>
            </a:r>
            <a:r>
              <a:rPr lang="tr-TR" sz="2800" b="1" dirty="0"/>
              <a:t> </a:t>
            </a:r>
            <a:r>
              <a:rPr lang="tr-TR" sz="2800" b="1" dirty="0" err="1"/>
              <a:t>food</a:t>
            </a:r>
            <a:endParaRPr lang="tr-TR" sz="28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0C8D26E-A1F8-3FFA-CC5D-19EA04D23A27}"/>
              </a:ext>
            </a:extLst>
          </p:cNvPr>
          <p:cNvSpPr txBox="1"/>
          <p:nvPr/>
        </p:nvSpPr>
        <p:spPr>
          <a:xfrm>
            <a:off x="8597294" y="2401857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(Abur cubur)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26480A-986A-06B3-A8B7-E4B8685D26BA}"/>
              </a:ext>
            </a:extLst>
          </p:cNvPr>
          <p:cNvSpPr txBox="1"/>
          <p:nvPr/>
        </p:nvSpPr>
        <p:spPr>
          <a:xfrm>
            <a:off x="6527495" y="3012683"/>
            <a:ext cx="449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Chips / </a:t>
            </a:r>
            <a:r>
              <a:rPr lang="tr-TR" sz="2800" b="1" dirty="0" err="1"/>
              <a:t>Fried</a:t>
            </a:r>
            <a:r>
              <a:rPr lang="tr-TR" sz="2800" b="1" dirty="0"/>
              <a:t> </a:t>
            </a:r>
            <a:r>
              <a:rPr lang="tr-TR" sz="2800" b="1" dirty="0" err="1"/>
              <a:t>Potatoes</a:t>
            </a:r>
            <a:endParaRPr lang="tr-TR" sz="28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B01B4BF-A375-EA1C-5769-2209591A869F}"/>
              </a:ext>
            </a:extLst>
          </p:cNvPr>
          <p:cNvSpPr txBox="1"/>
          <p:nvPr/>
        </p:nvSpPr>
        <p:spPr>
          <a:xfrm>
            <a:off x="6527494" y="3687870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Sausages</a:t>
            </a:r>
            <a:endParaRPr lang="tr-TR" sz="28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8385D86-645D-7E37-E23E-3757991BA952}"/>
              </a:ext>
            </a:extLst>
          </p:cNvPr>
          <p:cNvSpPr txBox="1"/>
          <p:nvPr/>
        </p:nvSpPr>
        <p:spPr>
          <a:xfrm>
            <a:off x="6527494" y="4344614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Salami</a:t>
            </a:r>
            <a:endParaRPr lang="tr-TR" sz="28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5AF5390-E285-56CD-409D-FBD44D5BD3DF}"/>
              </a:ext>
            </a:extLst>
          </p:cNvPr>
          <p:cNvSpPr txBox="1"/>
          <p:nvPr/>
        </p:nvSpPr>
        <p:spPr>
          <a:xfrm>
            <a:off x="8513552" y="4363057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Coffee</a:t>
            </a:r>
            <a:endParaRPr lang="tr-TR" sz="28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F9D9EE0-4DE8-6FE1-5905-35C9A5EB224B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1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https://www.egetolgayaltinay.com/lessons/53</a:t>
            </a:r>
            <a:r>
              <a:rPr lang="tr-TR" sz="2800" b="1" i="1" dirty="0"/>
              <a:t>   </a:t>
            </a:r>
          </a:p>
        </p:txBody>
      </p:sp>
      <p:pic>
        <p:nvPicPr>
          <p:cNvPr id="3" name="Resim 2">
            <a:hlinkClick r:id="rId3"/>
            <a:extLst>
              <a:ext uri="{FF2B5EF4-FFF2-40B4-BE49-F238E27FC236}">
                <a16:creationId xmlns:a16="http://schemas.microsoft.com/office/drawing/2014/main" id="{083EC1C7-3F18-A42B-6516-88822D9B9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3" y="2964581"/>
            <a:ext cx="3229276" cy="3229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C9FF44D-C34D-E24F-617E-37379FA33315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707046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90F518E-1560-4CA0-FCAE-DA9AB89277E9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9966FF"/>
                </a:solidFill>
              </a:rPr>
              <a:t>Telling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the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Quantity</a:t>
            </a:r>
            <a:endParaRPr lang="tr-TR" sz="80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ABB77AF-8C6E-AFAE-75EC-6F37DBB2A008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(Miktar Belirtme)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1B4594E-818D-C8E3-AAF5-18EE43E18D21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6837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C947E60-4A27-701D-CDC8-F4203A57EEF2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Telling</a:t>
            </a:r>
            <a:r>
              <a:rPr lang="tr-TR" sz="4400" b="1" dirty="0">
                <a:solidFill>
                  <a:srgbClr val="9966FF"/>
                </a:solidFill>
              </a:rPr>
              <a:t> </a:t>
            </a:r>
            <a:r>
              <a:rPr lang="tr-TR" sz="4400" b="1" dirty="0" err="1">
                <a:solidFill>
                  <a:srgbClr val="9966FF"/>
                </a:solidFill>
              </a:rPr>
              <a:t>the</a:t>
            </a:r>
            <a:r>
              <a:rPr lang="tr-TR" sz="4400" b="1" dirty="0">
                <a:solidFill>
                  <a:srgbClr val="9966FF"/>
                </a:solidFill>
              </a:rPr>
              <a:t> </a:t>
            </a:r>
            <a:r>
              <a:rPr lang="tr-TR" sz="4400" b="1" dirty="0" err="1">
                <a:solidFill>
                  <a:srgbClr val="9966FF"/>
                </a:solidFill>
              </a:rPr>
              <a:t>Quantity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FD3975A-0BBF-EA4A-F06B-39E63ED7F191}"/>
              </a:ext>
            </a:extLst>
          </p:cNvPr>
          <p:cNvSpPr txBox="1"/>
          <p:nvPr/>
        </p:nvSpPr>
        <p:spPr>
          <a:xfrm>
            <a:off x="3686534" y="488255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Belirtme)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9AAA976-CB31-F43B-1157-53DA1B33C6F9}"/>
              </a:ext>
            </a:extLst>
          </p:cNvPr>
          <p:cNvSpPr txBox="1"/>
          <p:nvPr/>
        </p:nvSpPr>
        <p:spPr>
          <a:xfrm>
            <a:off x="311943" y="1063947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İngilizcedeki isimler </a:t>
            </a:r>
            <a:r>
              <a:rPr lang="tr-TR" sz="2000" b="1" dirty="0">
                <a:solidFill>
                  <a:srgbClr val="9966FF"/>
                </a:solidFill>
              </a:rPr>
              <a:t>sayılabilen (</a:t>
            </a:r>
            <a:r>
              <a:rPr lang="tr-TR" sz="2000" b="1" dirty="0" err="1">
                <a:solidFill>
                  <a:srgbClr val="9966FF"/>
                </a:solidFill>
              </a:rPr>
              <a:t>countable</a:t>
            </a:r>
            <a:r>
              <a:rPr lang="tr-TR" sz="2000" b="1" dirty="0">
                <a:solidFill>
                  <a:srgbClr val="9966FF"/>
                </a:solidFill>
              </a:rPr>
              <a:t>) </a:t>
            </a:r>
            <a:r>
              <a:rPr lang="tr-TR" sz="2000" b="1" dirty="0"/>
              <a:t>ya da </a:t>
            </a:r>
            <a:r>
              <a:rPr lang="tr-TR" sz="2000" b="1" dirty="0">
                <a:solidFill>
                  <a:srgbClr val="9966FF"/>
                </a:solidFill>
              </a:rPr>
              <a:t>sayılamayan (</a:t>
            </a:r>
            <a:r>
              <a:rPr lang="tr-TR" sz="2000" b="1" dirty="0" err="1">
                <a:solidFill>
                  <a:srgbClr val="9966FF"/>
                </a:solidFill>
              </a:rPr>
              <a:t>uncountable</a:t>
            </a:r>
            <a:r>
              <a:rPr lang="tr-TR" sz="2000" b="1" dirty="0">
                <a:solidFill>
                  <a:srgbClr val="9966FF"/>
                </a:solidFill>
              </a:rPr>
              <a:t>) </a:t>
            </a:r>
            <a:r>
              <a:rPr lang="tr-TR" sz="2000" b="1" dirty="0"/>
              <a:t>olarak ikiye ayrılır:</a:t>
            </a: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529E4F15-F0A0-C75A-4E72-E25D7300E880}"/>
              </a:ext>
            </a:extLst>
          </p:cNvPr>
          <p:cNvCxnSpPr>
            <a:cxnSpLocks/>
          </p:cNvCxnSpPr>
          <p:nvPr/>
        </p:nvCxnSpPr>
        <p:spPr>
          <a:xfrm>
            <a:off x="5938841" y="2415154"/>
            <a:ext cx="90484" cy="4014221"/>
          </a:xfrm>
          <a:prstGeom prst="line">
            <a:avLst/>
          </a:prstGeom>
          <a:ln w="57150">
            <a:solidFill>
              <a:srgbClr val="59025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4A59865C-CA60-2DC8-8664-E4DE1E3811B6}"/>
              </a:ext>
            </a:extLst>
          </p:cNvPr>
          <p:cNvSpPr txBox="1"/>
          <p:nvPr/>
        </p:nvSpPr>
        <p:spPr>
          <a:xfrm>
            <a:off x="471485" y="21843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1)</a:t>
            </a:r>
            <a:r>
              <a:rPr lang="tr-TR" sz="2400" b="1" dirty="0" err="1">
                <a:solidFill>
                  <a:srgbClr val="9966FF"/>
                </a:solidFill>
              </a:rPr>
              <a:t>Countable</a:t>
            </a:r>
            <a:r>
              <a:rPr lang="tr-TR" sz="2400" b="1" dirty="0">
                <a:solidFill>
                  <a:srgbClr val="9966FF"/>
                </a:solidFill>
              </a:rPr>
              <a:t> </a:t>
            </a:r>
            <a:r>
              <a:rPr lang="tr-TR" sz="2400" b="1" dirty="0" err="1">
                <a:solidFill>
                  <a:srgbClr val="9966FF"/>
                </a:solidFill>
              </a:rPr>
              <a:t>Nouns</a:t>
            </a:r>
            <a:r>
              <a:rPr lang="tr-TR" sz="2400" b="1" dirty="0">
                <a:solidFill>
                  <a:srgbClr val="9966FF"/>
                </a:solidFill>
              </a:rPr>
              <a:t> (Sayılabilen İsimler)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F6B447C-93D3-46A4-61BB-CECB21A378C9}"/>
              </a:ext>
            </a:extLst>
          </p:cNvPr>
          <p:cNvSpPr txBox="1"/>
          <p:nvPr/>
        </p:nvSpPr>
        <p:spPr>
          <a:xfrm>
            <a:off x="6162677" y="21554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2)</a:t>
            </a:r>
            <a:r>
              <a:rPr lang="tr-TR" sz="2400" b="1" dirty="0" err="1">
                <a:solidFill>
                  <a:srgbClr val="9966FF"/>
                </a:solidFill>
              </a:rPr>
              <a:t>Uncountable</a:t>
            </a:r>
            <a:r>
              <a:rPr lang="tr-TR" sz="2400" b="1" dirty="0">
                <a:solidFill>
                  <a:srgbClr val="9966FF"/>
                </a:solidFill>
              </a:rPr>
              <a:t> </a:t>
            </a:r>
            <a:r>
              <a:rPr lang="tr-TR" sz="2400" b="1" dirty="0" err="1">
                <a:solidFill>
                  <a:srgbClr val="9966FF"/>
                </a:solidFill>
              </a:rPr>
              <a:t>Nouns</a:t>
            </a:r>
            <a:r>
              <a:rPr lang="tr-TR" sz="2400" b="1" dirty="0">
                <a:solidFill>
                  <a:srgbClr val="9966FF"/>
                </a:solidFill>
              </a:rPr>
              <a:t> (Sayılamayan İsimler)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31725E1-8E7D-7EC0-0A5F-B11542F08F49}"/>
              </a:ext>
            </a:extLst>
          </p:cNvPr>
          <p:cNvSpPr txBox="1"/>
          <p:nvPr/>
        </p:nvSpPr>
        <p:spPr>
          <a:xfrm>
            <a:off x="292893" y="2917840"/>
            <a:ext cx="56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Tek tek veya çoğul olarak sayılabilen nesnelerdir.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CA52B7A-C05E-2046-F34E-DDC42B5F3B00}"/>
              </a:ext>
            </a:extLst>
          </p:cNvPr>
          <p:cNvSpPr txBox="1"/>
          <p:nvPr/>
        </p:nvSpPr>
        <p:spPr>
          <a:xfrm>
            <a:off x="6241257" y="2649741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Sayılarla ifade edemediğimiz nesnelerdir. Çoğul halleri yoktur. 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4627721-B249-62E2-B271-66F35012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3740733" y="3713735"/>
            <a:ext cx="1481140" cy="82418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846403D-0FB3-78D4-7451-A93074DBF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3" y="3558480"/>
            <a:ext cx="1134698" cy="113469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B67E144-6E23-428C-B6FD-C3EA9407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225" y="3622355"/>
            <a:ext cx="1835856" cy="1599818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4A9045A5-BA81-5F8E-5E77-565A739CB9DC}"/>
              </a:ext>
            </a:extLst>
          </p:cNvPr>
          <p:cNvSpPr txBox="1"/>
          <p:nvPr/>
        </p:nvSpPr>
        <p:spPr>
          <a:xfrm>
            <a:off x="955662" y="4537923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an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endParaRPr lang="tr-TR" sz="24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612B285-8EF9-2F86-065B-18A37DF28D21}"/>
              </a:ext>
            </a:extLst>
          </p:cNvPr>
          <p:cNvSpPr txBox="1"/>
          <p:nvPr/>
        </p:nvSpPr>
        <p:spPr>
          <a:xfrm>
            <a:off x="3686534" y="4502656"/>
            <a:ext cx="158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two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r>
              <a:rPr lang="tr-TR" sz="2400" b="1" dirty="0" err="1">
                <a:solidFill>
                  <a:srgbClr val="FF0000"/>
                </a:solidFill>
              </a:rPr>
              <a:t>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4E31F7BD-21E7-6564-34D5-647DD77DB5B2}"/>
              </a:ext>
            </a:extLst>
          </p:cNvPr>
          <p:cNvSpPr/>
          <p:nvPr/>
        </p:nvSpPr>
        <p:spPr>
          <a:xfrm>
            <a:off x="2347791" y="3951669"/>
            <a:ext cx="1134698" cy="311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425D41C-9C5D-710A-A6BE-3E439208CE4C}"/>
              </a:ext>
            </a:extLst>
          </p:cNvPr>
          <p:cNvSpPr txBox="1"/>
          <p:nvPr/>
        </p:nvSpPr>
        <p:spPr>
          <a:xfrm>
            <a:off x="1056127" y="5295315"/>
            <a:ext cx="413138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Tekiller başına «a/an» , çoğullar ise sonuna çoğul eki «-s» alırlar.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3F0BD83A-2B9E-4C7F-E6A6-D8E6B4AFD5BD}"/>
              </a:ext>
            </a:extLst>
          </p:cNvPr>
          <p:cNvSpPr txBox="1"/>
          <p:nvPr/>
        </p:nvSpPr>
        <p:spPr>
          <a:xfrm>
            <a:off x="6548064" y="5356062"/>
            <a:ext cx="477386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Sayılamayanlar ise herhangi bir çoğul eki almazlar</a:t>
            </a:r>
          </a:p>
        </p:txBody>
      </p:sp>
    </p:spTree>
    <p:extLst>
      <p:ext uri="{BB962C8B-B14F-4D97-AF65-F5344CB8AC3E}">
        <p14:creationId xmlns:p14="http://schemas.microsoft.com/office/powerpoint/2010/main" val="25105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8468AF7-A275-A1E1-E6BF-213F329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32865"/>
            <a:ext cx="11182350" cy="456151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666322-8768-E7FA-1A3E-7FB7828D8922}"/>
              </a:ext>
            </a:extLst>
          </p:cNvPr>
          <p:cNvSpPr txBox="1"/>
          <p:nvPr/>
        </p:nvSpPr>
        <p:spPr>
          <a:xfrm>
            <a:off x="428625" y="237007"/>
            <a:ext cx="954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9966FF"/>
                </a:solidFill>
              </a:rPr>
              <a:t>Uncountable</a:t>
            </a:r>
            <a:r>
              <a:rPr lang="tr-TR" sz="3200" b="1" dirty="0">
                <a:solidFill>
                  <a:srgbClr val="9966FF"/>
                </a:solidFill>
              </a:rPr>
              <a:t> </a:t>
            </a:r>
            <a:r>
              <a:rPr lang="tr-TR" sz="3200" b="1" dirty="0" err="1">
                <a:solidFill>
                  <a:srgbClr val="9966FF"/>
                </a:solidFill>
              </a:rPr>
              <a:t>Nouns</a:t>
            </a:r>
            <a:r>
              <a:rPr lang="tr-TR" sz="3200" b="1" dirty="0">
                <a:solidFill>
                  <a:srgbClr val="9966FF"/>
                </a:solidFill>
              </a:rPr>
              <a:t> (Sayılamayan İsimler)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1C21150-73D9-3341-62ED-AFBD4FDC8A33}"/>
              </a:ext>
            </a:extLst>
          </p:cNvPr>
          <p:cNvSpPr txBox="1"/>
          <p:nvPr/>
        </p:nvSpPr>
        <p:spPr>
          <a:xfrm>
            <a:off x="504825" y="925440"/>
            <a:ext cx="1102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Sayılamayan isimlerin bazıları aşağıdaki gibidir: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F919ED4B-0FEB-8C5A-0D62-A007B23108A0}"/>
              </a:ext>
            </a:extLst>
          </p:cNvPr>
          <p:cNvSpPr txBox="1"/>
          <p:nvPr/>
        </p:nvSpPr>
        <p:spPr>
          <a:xfrm rot="16200000">
            <a:off x="9550986" y="3644344"/>
            <a:ext cx="393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Görsel </a:t>
            </a:r>
            <a:r>
              <a:rPr lang="tr-TR" sz="1600" dirty="0" err="1"/>
              <a:t>ISLCollective’den</a:t>
            </a:r>
            <a:r>
              <a:rPr lang="tr-TR" sz="1600" dirty="0"/>
              <a:t> alınmıştır.</a:t>
            </a:r>
          </a:p>
        </p:txBody>
      </p:sp>
    </p:spTree>
    <p:extLst>
      <p:ext uri="{BB962C8B-B14F-4D97-AF65-F5344CB8AC3E}">
        <p14:creationId xmlns:p14="http://schemas.microsoft.com/office/powerpoint/2010/main" val="29419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5D06827-A8BD-C4E5-C7D3-193B83EA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A845374-F196-B9C6-279A-D0745F25CE36}"/>
              </a:ext>
            </a:extLst>
          </p:cNvPr>
          <p:cNvSpPr txBox="1"/>
          <p:nvPr/>
        </p:nvSpPr>
        <p:spPr>
          <a:xfrm>
            <a:off x="1497193" y="1886320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2F33843-2CE7-5340-7FFD-AA5734AE6CA6}"/>
              </a:ext>
            </a:extLst>
          </p:cNvPr>
          <p:cNvSpPr txBox="1"/>
          <p:nvPr/>
        </p:nvSpPr>
        <p:spPr>
          <a:xfrm>
            <a:off x="1497193" y="3236494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Üniteyle ilgili İşleyen Zeka 6. Sınıf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3"/>
              </a:rPr>
              <a:t>https://www.egetolgayaltinay.com/contents/21/5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ABDB337-5484-BB5A-0CD2-28EF5B0F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744" y="1219032"/>
            <a:ext cx="2572063" cy="40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2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2B2A5A7-F388-C7A5-B81B-42D49F928768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https://www.egetolgayaltinay.com/lessons/331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7D20B4B-9679-A3E7-0DDD-39863F3E4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766">
            <a:off x="8269223" y="2921168"/>
            <a:ext cx="3675983" cy="35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3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CD175A-7BDF-4FB8-6D98-E7493C4B3212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Quantifiers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8602D8-1C9F-908E-AA48-3420CC73D541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3FB05E6-EF30-937F-EF0B-CBBB96AFBDCF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9966FF"/>
                </a:solidFill>
              </a:rPr>
              <a:t>1- A / An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5610E86-6C89-37B7-7AB0-F9116D1B9586}"/>
              </a:ext>
            </a:extLst>
          </p:cNvPr>
          <p:cNvSpPr txBox="1"/>
          <p:nvPr/>
        </p:nvSpPr>
        <p:spPr>
          <a:xfrm>
            <a:off x="476160" y="163451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9966FF"/>
                </a:solidFill>
              </a:rPr>
              <a:t>Bir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4D31348-9835-F5D1-3C51-220DCA210D0D}"/>
              </a:ext>
            </a:extLst>
          </p:cNvPr>
          <p:cNvSpPr txBox="1"/>
          <p:nvPr/>
        </p:nvSpPr>
        <p:spPr>
          <a:xfrm>
            <a:off x="476160" y="222033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9966FF"/>
                </a:solidFill>
              </a:rPr>
              <a:t>Sayılabilen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EAD48B4-7AE4-7B8E-EB10-64AB426EFE81}"/>
              </a:ext>
            </a:extLst>
          </p:cNvPr>
          <p:cNvSpPr txBox="1"/>
          <p:nvPr/>
        </p:nvSpPr>
        <p:spPr>
          <a:xfrm>
            <a:off x="476159" y="2805110"/>
            <a:ext cx="1077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«a» </a:t>
            </a:r>
            <a:r>
              <a:rPr lang="tr-TR" sz="3200" b="1" dirty="0">
                <a:solidFill>
                  <a:srgbClr val="9966FF"/>
                </a:solidFill>
              </a:rPr>
              <a:t>sessiz</a:t>
            </a:r>
            <a:r>
              <a:rPr lang="tr-TR" sz="3200" b="1" dirty="0">
                <a:solidFill>
                  <a:srgbClr val="0070C0"/>
                </a:solidFill>
              </a:rPr>
              <a:t> </a:t>
            </a:r>
            <a:r>
              <a:rPr lang="tr-TR" sz="3200" b="1" dirty="0">
                <a:solidFill>
                  <a:srgbClr val="9966FF"/>
                </a:solidFill>
              </a:rPr>
              <a:t>harf</a:t>
            </a:r>
            <a:r>
              <a:rPr lang="tr-TR" sz="3200" b="1" dirty="0"/>
              <a:t>le , «a» ise </a:t>
            </a:r>
            <a:r>
              <a:rPr lang="tr-TR" sz="3200" b="1" dirty="0">
                <a:solidFill>
                  <a:srgbClr val="9966FF"/>
                </a:solidFill>
              </a:rPr>
              <a:t>sesli harf</a:t>
            </a:r>
            <a:r>
              <a:rPr lang="tr-TR" sz="3200" b="1" dirty="0"/>
              <a:t>le başlayan kelimelerden önce gelir.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35641349-A91F-9A11-12DA-935B1B70A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16" y="3882328"/>
            <a:ext cx="1620761" cy="1620761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7D354BA3-FCB4-87BF-49F4-29DA4F8400E2}"/>
              </a:ext>
            </a:extLst>
          </p:cNvPr>
          <p:cNvSpPr txBox="1"/>
          <p:nvPr/>
        </p:nvSpPr>
        <p:spPr>
          <a:xfrm>
            <a:off x="6696016" y="5385854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endParaRPr lang="tr-TR" sz="3200" b="1" dirty="0"/>
          </a:p>
        </p:txBody>
      </p:sp>
      <p:pic>
        <p:nvPicPr>
          <p:cNvPr id="26" name="Picture 6">
            <a:hlinkClick r:id="rId4"/>
            <a:extLst>
              <a:ext uri="{FF2B5EF4-FFF2-40B4-BE49-F238E27FC236}">
                <a16:creationId xmlns:a16="http://schemas.microsoft.com/office/drawing/2014/main" id="{14E2A534-C017-F84B-B1CC-EF8C8BD0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94" y="4083593"/>
            <a:ext cx="1569497" cy="13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CF7846B4-399A-6E4F-9450-984CE4A5772C}"/>
              </a:ext>
            </a:extLst>
          </p:cNvPr>
          <p:cNvSpPr txBox="1"/>
          <p:nvPr/>
        </p:nvSpPr>
        <p:spPr>
          <a:xfrm>
            <a:off x="8982076" y="5385854"/>
            <a:ext cx="22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orange</a:t>
            </a:r>
            <a:endParaRPr lang="tr-TR" sz="3200" b="1" dirty="0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9AF9272-42A6-AA6B-49F2-8F0F3B81A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95" y="4133461"/>
            <a:ext cx="1487195" cy="1208177"/>
          </a:xfrm>
          <a:prstGeom prst="rect">
            <a:avLst/>
          </a:prstGeom>
        </p:spPr>
      </p:pic>
      <p:sp>
        <p:nvSpPr>
          <p:cNvPr id="29" name="Metin kutusu 28">
            <a:extLst>
              <a:ext uri="{FF2B5EF4-FFF2-40B4-BE49-F238E27FC236}">
                <a16:creationId xmlns:a16="http://schemas.microsoft.com/office/drawing/2014/main" id="{0E105070-07E5-8B6F-C791-36EA551E6E52}"/>
              </a:ext>
            </a:extLst>
          </p:cNvPr>
          <p:cNvSpPr txBox="1"/>
          <p:nvPr/>
        </p:nvSpPr>
        <p:spPr>
          <a:xfrm>
            <a:off x="1355295" y="525888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book</a:t>
            </a:r>
            <a:endParaRPr lang="tr-TR" sz="3200" b="1" dirty="0"/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1BCBF766-1D70-D7CD-630C-B98409684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76" y="4199767"/>
            <a:ext cx="1075563" cy="1075563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7DB1B9D2-B60F-1AD7-DADE-38BCDABEBE46}"/>
              </a:ext>
            </a:extLst>
          </p:cNvPr>
          <p:cNvSpPr txBox="1"/>
          <p:nvPr/>
        </p:nvSpPr>
        <p:spPr>
          <a:xfrm>
            <a:off x="3808573" y="528016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tomato</a:t>
            </a:r>
            <a:endParaRPr lang="tr-TR" sz="3200" b="1" dirty="0"/>
          </a:p>
        </p:txBody>
      </p: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7D712DBE-C01E-4AD3-9D46-B1A94CE2EA0B}"/>
              </a:ext>
            </a:extLst>
          </p:cNvPr>
          <p:cNvCxnSpPr/>
          <p:nvPr/>
        </p:nvCxnSpPr>
        <p:spPr>
          <a:xfrm>
            <a:off x="5950743" y="4083593"/>
            <a:ext cx="0" cy="18870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7" grpId="0"/>
      <p:bldP spid="29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049866A-A9B0-040E-08DC-45D186ECE8A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https://www.egetolgayaltinay.com/lessons/330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D367FFE-7F3C-06D9-9C2D-B41BCFDB0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465">
            <a:off x="8129837" y="3114527"/>
            <a:ext cx="3430103" cy="32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E9977E9-4138-0911-BFCA-8542A46AE700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Quantifiers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E330D64-8FB5-95ED-F782-828B1654B0DD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9ED2F7B-3271-9539-9A1E-63D69C4B65C1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9966FF"/>
                </a:solidFill>
              </a:rPr>
              <a:t>2- </a:t>
            </a:r>
            <a:r>
              <a:rPr lang="tr-TR" sz="4000" b="1" dirty="0" err="1">
                <a:solidFill>
                  <a:srgbClr val="9966FF"/>
                </a:solidFill>
              </a:rPr>
              <a:t>Some</a:t>
            </a:r>
            <a:endParaRPr lang="tr-TR" sz="4000" b="1" dirty="0">
              <a:solidFill>
                <a:srgbClr val="9966FF"/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EB30296-A552-63E2-8918-1E39487652A7}"/>
              </a:ext>
            </a:extLst>
          </p:cNvPr>
          <p:cNvSpPr txBox="1"/>
          <p:nvPr/>
        </p:nvSpPr>
        <p:spPr>
          <a:xfrm>
            <a:off x="361860" y="2613079"/>
            <a:ext cx="554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Sayılabilenlerde «</a:t>
            </a:r>
            <a:r>
              <a:rPr lang="tr-TR" sz="2400" b="1" dirty="0">
                <a:solidFill>
                  <a:srgbClr val="9966FF"/>
                </a:solidFill>
              </a:rPr>
              <a:t>Birkaç</a:t>
            </a:r>
            <a:r>
              <a:rPr lang="tr-TR" sz="2400" b="1" dirty="0"/>
              <a:t>» </a:t>
            </a:r>
          </a:p>
          <a:p>
            <a:r>
              <a:rPr lang="tr-TR" sz="2400" b="1" dirty="0"/>
              <a:t>Sayılamayanlarda «</a:t>
            </a:r>
            <a:r>
              <a:rPr lang="tr-TR" sz="2400" b="1" dirty="0">
                <a:solidFill>
                  <a:srgbClr val="9966FF"/>
                </a:solidFill>
              </a:rPr>
              <a:t>Biraz</a:t>
            </a:r>
            <a:r>
              <a:rPr lang="tr-TR" sz="2400" b="1" dirty="0"/>
              <a:t>»</a:t>
            </a:r>
          </a:p>
          <a:p>
            <a:r>
              <a:rPr lang="tr-TR" sz="2400" b="1" dirty="0"/>
              <a:t>anlamına gelmektedir. 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2818C18-8945-50E6-5551-710EBB54215E}"/>
              </a:ext>
            </a:extLst>
          </p:cNvPr>
          <p:cNvSpPr txBox="1"/>
          <p:nvPr/>
        </p:nvSpPr>
        <p:spPr>
          <a:xfrm>
            <a:off x="3438744" y="5059816"/>
            <a:ext cx="219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tea</a:t>
            </a:r>
            <a:endParaRPr lang="tr-TR" sz="3200" b="1" dirty="0"/>
          </a:p>
        </p:txBody>
      </p: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24FDBCFA-7975-8F3A-F6D5-1EDBCC4F8288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7C8957D-4740-9335-C416-052AFDD1562E}"/>
              </a:ext>
            </a:extLst>
          </p:cNvPr>
          <p:cNvSpPr txBox="1"/>
          <p:nvPr/>
        </p:nvSpPr>
        <p:spPr>
          <a:xfrm>
            <a:off x="7658054" y="584453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9966FF"/>
                </a:solidFill>
              </a:rPr>
              <a:t>3- </a:t>
            </a:r>
            <a:r>
              <a:rPr lang="tr-TR" sz="4000" b="1" dirty="0" err="1">
                <a:solidFill>
                  <a:srgbClr val="9966FF"/>
                </a:solidFill>
              </a:rPr>
              <a:t>Any</a:t>
            </a:r>
            <a:endParaRPr lang="tr-TR" sz="4000" b="1" dirty="0">
              <a:solidFill>
                <a:srgbClr val="9966FF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E2047B6-8AD7-FE57-6EC8-F0A9E0AD1FFB}"/>
              </a:ext>
            </a:extLst>
          </p:cNvPr>
          <p:cNvSpPr txBox="1"/>
          <p:nvPr/>
        </p:nvSpPr>
        <p:spPr>
          <a:xfrm>
            <a:off x="3503331" y="5447409"/>
            <a:ext cx="205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Biraz </a:t>
            </a:r>
            <a:r>
              <a:rPr lang="tr-TR" sz="2800" b="1" dirty="0"/>
              <a:t>çay.)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3CD8C54-6BFC-FEB4-21C8-D914BD73CDF4}"/>
              </a:ext>
            </a:extLst>
          </p:cNvPr>
          <p:cNvSpPr txBox="1"/>
          <p:nvPr/>
        </p:nvSpPr>
        <p:spPr>
          <a:xfrm>
            <a:off x="6286500" y="1288122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9966FF"/>
                </a:solidFill>
              </a:rPr>
              <a:t>Hiç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3F53EBC1-F91B-4A92-8C9E-8781CD5F0EC3}"/>
              </a:ext>
            </a:extLst>
          </p:cNvPr>
          <p:cNvSpPr txBox="1"/>
          <p:nvPr/>
        </p:nvSpPr>
        <p:spPr>
          <a:xfrm>
            <a:off x="6335125" y="1746516"/>
            <a:ext cx="571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Hem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>
                <a:solidFill>
                  <a:srgbClr val="9966FF"/>
                </a:solidFill>
              </a:rPr>
              <a:t>Sayılabilen</a:t>
            </a:r>
            <a:r>
              <a:rPr lang="tr-TR" sz="2400" b="1" dirty="0"/>
              <a:t> hem de </a:t>
            </a:r>
            <a:r>
              <a:rPr lang="tr-TR" sz="2400" b="1" dirty="0">
                <a:solidFill>
                  <a:srgbClr val="9966FF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FFFB3AA-D10A-4337-571F-4BB1C0F091DF}"/>
              </a:ext>
            </a:extLst>
          </p:cNvPr>
          <p:cNvSpPr txBox="1"/>
          <p:nvPr/>
        </p:nvSpPr>
        <p:spPr>
          <a:xfrm>
            <a:off x="190499" y="1562677"/>
            <a:ext cx="5715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Hem</a:t>
            </a:r>
            <a:r>
              <a:rPr lang="tr-TR" sz="2800" b="1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9966FF"/>
                </a:solidFill>
              </a:rPr>
              <a:t>sayılabilen</a:t>
            </a:r>
            <a:r>
              <a:rPr lang="tr-TR" sz="2800" b="1" dirty="0"/>
              <a:t> hem de </a:t>
            </a:r>
            <a:r>
              <a:rPr lang="tr-TR" sz="2800" b="1" dirty="0">
                <a:solidFill>
                  <a:srgbClr val="9966FF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E9DFF15B-5968-05FC-38E8-65AE77F32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6" y="4201001"/>
            <a:ext cx="1288223" cy="858815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5A069102-286A-53C5-2EE1-04D75527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616" y="3938383"/>
            <a:ext cx="1005029" cy="1256287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82DC71A7-C410-AC8A-F499-BCC87A084A4B}"/>
              </a:ext>
            </a:extLst>
          </p:cNvPr>
          <p:cNvSpPr txBox="1"/>
          <p:nvPr/>
        </p:nvSpPr>
        <p:spPr>
          <a:xfrm>
            <a:off x="480216" y="5059815"/>
            <a:ext cx="285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cookie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E5FAA658-AE61-2EED-188E-5F9A6A03C61D}"/>
              </a:ext>
            </a:extLst>
          </p:cNvPr>
          <p:cNvSpPr txBox="1"/>
          <p:nvPr/>
        </p:nvSpPr>
        <p:spPr>
          <a:xfrm>
            <a:off x="676805" y="5508964"/>
            <a:ext cx="255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Birkaç </a:t>
            </a:r>
            <a:r>
              <a:rPr lang="tr-TR" sz="2400" b="1" dirty="0"/>
              <a:t>kurabiye)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C05E0EA6-7E96-092B-EA6C-E3D09B60A267}"/>
              </a:ext>
            </a:extLst>
          </p:cNvPr>
          <p:cNvSpPr txBox="1"/>
          <p:nvPr/>
        </p:nvSpPr>
        <p:spPr>
          <a:xfrm>
            <a:off x="6286498" y="2570025"/>
            <a:ext cx="57150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Olumsuz</a:t>
            </a:r>
            <a:r>
              <a:rPr lang="tr-TR" sz="2400" b="1" dirty="0"/>
              <a:t> veya </a:t>
            </a:r>
            <a:r>
              <a:rPr lang="tr-TR" sz="2400" b="1" dirty="0">
                <a:solidFill>
                  <a:srgbClr val="9966FF"/>
                </a:solidFill>
              </a:rPr>
              <a:t>soru</a:t>
            </a:r>
            <a:r>
              <a:rPr lang="tr-TR" sz="2400" b="1" dirty="0"/>
              <a:t> cümlelerinde kullanılır.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9949588D-A305-BEA6-F4F0-93FA9143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71" y="3425141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Metin kutusu 34">
            <a:extLst>
              <a:ext uri="{FF2B5EF4-FFF2-40B4-BE49-F238E27FC236}">
                <a16:creationId xmlns:a16="http://schemas.microsoft.com/office/drawing/2014/main" id="{B36E2C11-291D-E8A9-5524-03DF994718E6}"/>
              </a:ext>
            </a:extLst>
          </p:cNvPr>
          <p:cNvSpPr txBox="1"/>
          <p:nvPr/>
        </p:nvSpPr>
        <p:spPr>
          <a:xfrm>
            <a:off x="8115970" y="3459140"/>
            <a:ext cx="388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 </a:t>
            </a:r>
            <a:r>
              <a:rPr lang="tr-TR" sz="2400" b="1" dirty="0" err="1"/>
              <a:t>don’t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any</a:t>
            </a:r>
            <a:r>
              <a:rPr lang="tr-TR" sz="2400" b="1" dirty="0"/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.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2CE3E769-623E-B0C1-95A6-9E814E8C4057}"/>
              </a:ext>
            </a:extLst>
          </p:cNvPr>
          <p:cNvSpPr txBox="1"/>
          <p:nvPr/>
        </p:nvSpPr>
        <p:spPr>
          <a:xfrm>
            <a:off x="8132513" y="3818823"/>
            <a:ext cx="27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Hiç </a:t>
            </a:r>
            <a:r>
              <a:rPr lang="tr-TR" sz="2400" b="1" dirty="0"/>
              <a:t>param yok.)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E9055B5-F687-8AEE-2DFB-623754A50088}"/>
              </a:ext>
            </a:extLst>
          </p:cNvPr>
          <p:cNvSpPr txBox="1"/>
          <p:nvPr/>
        </p:nvSpPr>
        <p:spPr>
          <a:xfrm>
            <a:off x="7860853" y="5016522"/>
            <a:ext cx="479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err="1"/>
              <a:t>Are</a:t>
            </a:r>
            <a:r>
              <a:rPr lang="tr-TR" sz="2200" b="1" dirty="0"/>
              <a:t> </a:t>
            </a:r>
            <a:r>
              <a:rPr lang="tr-TR" sz="2200" b="1" dirty="0" err="1"/>
              <a:t>there</a:t>
            </a:r>
            <a:r>
              <a:rPr lang="tr-TR" sz="2200" b="1" dirty="0"/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any</a:t>
            </a:r>
            <a:r>
              <a:rPr lang="tr-TR" sz="2200" b="1" dirty="0"/>
              <a:t> </a:t>
            </a:r>
            <a:r>
              <a:rPr lang="tr-TR" sz="2200" b="1" dirty="0" err="1"/>
              <a:t>student</a:t>
            </a:r>
            <a:r>
              <a:rPr lang="tr-TR" sz="2200" b="1" dirty="0" err="1">
                <a:solidFill>
                  <a:srgbClr val="FF0000"/>
                </a:solidFill>
              </a:rPr>
              <a:t>s</a:t>
            </a:r>
            <a:r>
              <a:rPr lang="tr-TR" sz="2200" b="1" dirty="0"/>
              <a:t> in </a:t>
            </a:r>
            <a:r>
              <a:rPr lang="tr-TR" sz="2200" b="1" dirty="0" err="1"/>
              <a:t>the</a:t>
            </a:r>
            <a:r>
              <a:rPr lang="tr-TR" sz="2200" b="1" dirty="0"/>
              <a:t> </a:t>
            </a:r>
            <a:r>
              <a:rPr lang="tr-TR" sz="2200" b="1" dirty="0" err="1"/>
              <a:t>class</a:t>
            </a:r>
            <a:r>
              <a:rPr lang="tr-TR" sz="2200" b="1" dirty="0"/>
              <a:t>?</a:t>
            </a:r>
          </a:p>
        </p:txBody>
      </p:sp>
      <p:pic>
        <p:nvPicPr>
          <p:cNvPr id="38" name="Resim 37">
            <a:extLst>
              <a:ext uri="{FF2B5EF4-FFF2-40B4-BE49-F238E27FC236}">
                <a16:creationId xmlns:a16="http://schemas.microsoft.com/office/drawing/2014/main" id="{FB74BC78-F37D-1CA1-107C-D77550B1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09" y="4961960"/>
            <a:ext cx="1462644" cy="1026101"/>
          </a:xfrm>
          <a:prstGeom prst="rect">
            <a:avLst/>
          </a:prstGeom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94DF60FB-0C66-4F2D-5C63-F2ECDF02EDCB}"/>
              </a:ext>
            </a:extLst>
          </p:cNvPr>
          <p:cNvSpPr txBox="1"/>
          <p:nvPr/>
        </p:nvSpPr>
        <p:spPr>
          <a:xfrm>
            <a:off x="7893086" y="5339045"/>
            <a:ext cx="3517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(Sınıfta </a:t>
            </a:r>
            <a:r>
              <a:rPr lang="tr-TR" sz="2200" b="1" dirty="0">
                <a:solidFill>
                  <a:srgbClr val="FF0000"/>
                </a:solidFill>
              </a:rPr>
              <a:t>hiç </a:t>
            </a:r>
            <a:r>
              <a:rPr lang="tr-TR" sz="2200" b="1" dirty="0"/>
              <a:t>öğrenci var mı?)</a:t>
            </a:r>
          </a:p>
        </p:txBody>
      </p:sp>
    </p:spTree>
    <p:extLst>
      <p:ext uri="{BB962C8B-B14F-4D97-AF65-F5344CB8AC3E}">
        <p14:creationId xmlns:p14="http://schemas.microsoft.com/office/powerpoint/2010/main" val="2849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4" grpId="0" animBg="1"/>
      <p:bldP spid="25" grpId="0"/>
      <p:bldP spid="26" grpId="0"/>
      <p:bldP spid="27" grpId="0"/>
      <p:bldP spid="28" grpId="0"/>
      <p:bldP spid="31" grpId="0"/>
      <p:bldP spid="32" grpId="0"/>
      <p:bldP spid="33" grpId="0" animBg="1"/>
      <p:bldP spid="35" grpId="0"/>
      <p:bldP spid="36" grpId="0"/>
      <p:bldP spid="37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A365A71-4D30-B33A-4E1C-398605D8E4CC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https://www.egetolgayaltinay.com/lessons/332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866A018-AF99-7161-EF06-5C04B41F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981">
            <a:off x="8548286" y="3113270"/>
            <a:ext cx="2828775" cy="26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77C0C3-6316-74C4-A6BF-CFE94698049F}"/>
              </a:ext>
            </a:extLst>
          </p:cNvPr>
          <p:cNvSpPr txBox="1"/>
          <p:nvPr/>
        </p:nvSpPr>
        <p:spPr>
          <a:xfrm>
            <a:off x="512182" y="1097250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83346A"/>
                </a:solidFill>
              </a:rPr>
              <a:t>(TEKLİF)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4DEDDC4-6F1D-276A-BAAA-AB1325603D1A}"/>
              </a:ext>
            </a:extLst>
          </p:cNvPr>
          <p:cNvSpPr txBox="1"/>
          <p:nvPr/>
        </p:nvSpPr>
        <p:spPr>
          <a:xfrm>
            <a:off x="4828809" y="1200223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299740"/>
                </a:solidFill>
              </a:rPr>
              <a:t>(KABUL ETME)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610047-4FFD-19A5-78F0-E693BD59C10A}"/>
              </a:ext>
            </a:extLst>
          </p:cNvPr>
          <p:cNvSpPr txBox="1"/>
          <p:nvPr/>
        </p:nvSpPr>
        <p:spPr>
          <a:xfrm>
            <a:off x="8721188" y="1131936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ED1C24"/>
                </a:solidFill>
              </a:rPr>
              <a:t>(REDDETME)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4D82F6C-4939-5FB9-CBD6-C3C65AC97425}"/>
              </a:ext>
            </a:extLst>
          </p:cNvPr>
          <p:cNvSpPr txBox="1"/>
          <p:nvPr/>
        </p:nvSpPr>
        <p:spPr>
          <a:xfrm>
            <a:off x="512182" y="1876581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Do </a:t>
            </a:r>
            <a:r>
              <a:rPr lang="tr-TR" sz="3200" b="1" dirty="0" err="1">
                <a:solidFill>
                  <a:srgbClr val="FF0000"/>
                </a:solidFill>
              </a:rPr>
              <a:t>you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want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187C3B4-6537-7D61-DD82-68D17EEC2EFC}"/>
              </a:ext>
            </a:extLst>
          </p:cNvPr>
          <p:cNvSpPr txBox="1"/>
          <p:nvPr/>
        </p:nvSpPr>
        <p:spPr>
          <a:xfrm>
            <a:off x="512182" y="2352884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 ister misin?)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C098803-62DB-4FC0-D713-2397F85D90BF}"/>
              </a:ext>
            </a:extLst>
          </p:cNvPr>
          <p:cNvSpPr txBox="1"/>
          <p:nvPr/>
        </p:nvSpPr>
        <p:spPr>
          <a:xfrm>
            <a:off x="512182" y="2952697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Can I </a:t>
            </a:r>
            <a:r>
              <a:rPr lang="tr-TR" sz="3200" b="1" dirty="0" err="1">
                <a:solidFill>
                  <a:srgbClr val="FF0000"/>
                </a:solidFill>
              </a:rPr>
              <a:t>have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BD6C647-FAD7-90A0-2B01-82CA9BF9BA32}"/>
              </a:ext>
            </a:extLst>
          </p:cNvPr>
          <p:cNvSpPr txBox="1"/>
          <p:nvPr/>
        </p:nvSpPr>
        <p:spPr>
          <a:xfrm>
            <a:off x="512182" y="3429000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 alabilir miyim?)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2A5402-DCE1-E791-963E-47D9C5C6D421}"/>
              </a:ext>
            </a:extLst>
          </p:cNvPr>
          <p:cNvSpPr txBox="1"/>
          <p:nvPr/>
        </p:nvSpPr>
        <p:spPr>
          <a:xfrm>
            <a:off x="512182" y="4093638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What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about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7CEDDFB-BB77-8CE6-D615-4E7B4C0F9FFF}"/>
              </a:ext>
            </a:extLst>
          </p:cNvPr>
          <p:cNvSpPr txBox="1"/>
          <p:nvPr/>
        </p:nvSpPr>
        <p:spPr>
          <a:xfrm>
            <a:off x="512182" y="456994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(…’ya ne dersin?)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51680F2-E5E6-9345-8261-7A12600F6CC6}"/>
              </a:ext>
            </a:extLst>
          </p:cNvPr>
          <p:cNvSpPr txBox="1"/>
          <p:nvPr/>
        </p:nvSpPr>
        <p:spPr>
          <a:xfrm>
            <a:off x="4351016" y="1824004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Sure.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02E8883-DAB8-8F17-92CA-EFA3ACF6450E}"/>
              </a:ext>
            </a:extLst>
          </p:cNvPr>
          <p:cNvSpPr txBox="1"/>
          <p:nvPr/>
        </p:nvSpPr>
        <p:spPr>
          <a:xfrm>
            <a:off x="5421935" y="185478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(Elbette.)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9ECB0E9-7C77-02CD-63EC-E227A707474D}"/>
              </a:ext>
            </a:extLst>
          </p:cNvPr>
          <p:cNvSpPr txBox="1"/>
          <p:nvPr/>
        </p:nvSpPr>
        <p:spPr>
          <a:xfrm>
            <a:off x="4392205" y="2430579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Okay.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E44D3D3-BEDD-2BDD-BB55-37E8CF37A399}"/>
              </a:ext>
            </a:extLst>
          </p:cNvPr>
          <p:cNvSpPr txBox="1"/>
          <p:nvPr/>
        </p:nvSpPr>
        <p:spPr>
          <a:xfrm>
            <a:off x="5463124" y="2461356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(Tamam.)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F603CE2-3A9C-2DFA-4356-6B59D991D298}"/>
              </a:ext>
            </a:extLst>
          </p:cNvPr>
          <p:cNvSpPr txBox="1"/>
          <p:nvPr/>
        </p:nvSpPr>
        <p:spPr>
          <a:xfrm>
            <a:off x="4184198" y="3094115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Yes</a:t>
            </a:r>
            <a:r>
              <a:rPr lang="tr-TR" sz="3200" b="1" dirty="0">
                <a:solidFill>
                  <a:srgbClr val="FF0000"/>
                </a:solidFill>
              </a:rPr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please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0793C43-9B79-A2CB-8E87-73D4A68B46A1}"/>
              </a:ext>
            </a:extLst>
          </p:cNvPr>
          <p:cNvSpPr txBox="1"/>
          <p:nvPr/>
        </p:nvSpPr>
        <p:spPr>
          <a:xfrm>
            <a:off x="6209270" y="3125994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(Evet, lütfen.)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87DF65D-A30A-C7B4-D865-01C6EEBCAD2F}"/>
              </a:ext>
            </a:extLst>
          </p:cNvPr>
          <p:cNvSpPr txBox="1"/>
          <p:nvPr/>
        </p:nvSpPr>
        <p:spPr>
          <a:xfrm>
            <a:off x="4306329" y="3879617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Of </a:t>
            </a:r>
            <a:r>
              <a:rPr lang="tr-TR" sz="3200" b="1" dirty="0" err="1">
                <a:solidFill>
                  <a:srgbClr val="FF0000"/>
                </a:solidFill>
              </a:rPr>
              <a:t>course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4F63F12-1A25-6068-2242-6330FA1E8732}"/>
              </a:ext>
            </a:extLst>
          </p:cNvPr>
          <p:cNvSpPr txBox="1"/>
          <p:nvPr/>
        </p:nvSpPr>
        <p:spPr>
          <a:xfrm>
            <a:off x="6209270" y="3911496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(Elbette.)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7A3854E-39F8-5B16-5E74-59B0DEB5C1EA}"/>
              </a:ext>
            </a:extLst>
          </p:cNvPr>
          <p:cNvSpPr txBox="1"/>
          <p:nvPr/>
        </p:nvSpPr>
        <p:spPr>
          <a:xfrm>
            <a:off x="8487750" y="2026450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No, </a:t>
            </a:r>
            <a:r>
              <a:rPr lang="tr-TR" sz="3200" b="1" dirty="0" err="1">
                <a:solidFill>
                  <a:srgbClr val="FF0000"/>
                </a:solidFill>
              </a:rPr>
              <a:t>thanks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513CBAA0-F02D-BBF0-ABD2-9E57B77BB00A}"/>
              </a:ext>
            </a:extLst>
          </p:cNvPr>
          <p:cNvSpPr txBox="1"/>
          <p:nvPr/>
        </p:nvSpPr>
        <p:spPr>
          <a:xfrm>
            <a:off x="8721188" y="247950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(Hayır, teşekkürler.)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57397B8-1E35-A4D7-EC1A-1FE2FBA54129}"/>
              </a:ext>
            </a:extLst>
          </p:cNvPr>
          <p:cNvSpPr txBox="1"/>
          <p:nvPr/>
        </p:nvSpPr>
        <p:spPr>
          <a:xfrm>
            <a:off x="8487750" y="3499169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I </a:t>
            </a:r>
            <a:r>
              <a:rPr lang="tr-TR" sz="3200" b="1" dirty="0" err="1">
                <a:solidFill>
                  <a:srgbClr val="FF0000"/>
                </a:solidFill>
              </a:rPr>
              <a:t>don’t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want</a:t>
            </a:r>
            <a:r>
              <a:rPr lang="tr-TR" sz="3200" b="1" dirty="0">
                <a:solidFill>
                  <a:srgbClr val="FF0000"/>
                </a:solidFill>
              </a:rPr>
              <a:t> ...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8626C61-44D5-4644-E742-BCF304E60AA4}"/>
              </a:ext>
            </a:extLst>
          </p:cNvPr>
          <p:cNvSpPr txBox="1"/>
          <p:nvPr/>
        </p:nvSpPr>
        <p:spPr>
          <a:xfrm>
            <a:off x="8721188" y="3952220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(... istemiyorum.)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8B0D207-5769-DD5A-41BD-A695DFBFC885}"/>
              </a:ext>
            </a:extLst>
          </p:cNvPr>
          <p:cNvSpPr txBox="1"/>
          <p:nvPr/>
        </p:nvSpPr>
        <p:spPr>
          <a:xfrm>
            <a:off x="4250724" y="4868722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Yes</a:t>
            </a:r>
            <a:r>
              <a:rPr lang="tr-TR" sz="3200" b="1" dirty="0">
                <a:solidFill>
                  <a:srgbClr val="FF0000"/>
                </a:solidFill>
              </a:rPr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It’s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my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favorite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383E094-088A-27F1-CEEE-4B153E36A22E}"/>
              </a:ext>
            </a:extLst>
          </p:cNvPr>
          <p:cNvSpPr txBox="1"/>
          <p:nvPr/>
        </p:nvSpPr>
        <p:spPr>
          <a:xfrm>
            <a:off x="4184198" y="5385548"/>
            <a:ext cx="498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(Evet, o benim en sevdiğimdir.)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7A0C0F4-08BD-C4C2-4934-BC47156F65F8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8853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CCC7B344-5235-0836-F303-1246BCEB964B}"/>
              </a:ext>
            </a:extLst>
          </p:cNvPr>
          <p:cNvSpPr/>
          <p:nvPr/>
        </p:nvSpPr>
        <p:spPr>
          <a:xfrm>
            <a:off x="423512" y="683392"/>
            <a:ext cx="7036067" cy="3137837"/>
          </a:xfrm>
          <a:prstGeom prst="wedgeRectCallout">
            <a:avLst>
              <a:gd name="adj1" fmla="val 71949"/>
              <a:gd name="adj2" fmla="val -15139"/>
            </a:avLst>
          </a:prstGeom>
          <a:ln w="76200">
            <a:solidFill>
              <a:srgbClr val="8A32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C05E3FC-DBCC-7862-4EC8-A5D04DE5DAEF}"/>
              </a:ext>
            </a:extLst>
          </p:cNvPr>
          <p:cNvSpPr txBox="1"/>
          <p:nvPr/>
        </p:nvSpPr>
        <p:spPr>
          <a:xfrm>
            <a:off x="539014" y="975037"/>
            <a:ext cx="6805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Hello</a:t>
            </a:r>
            <a:r>
              <a:rPr lang="tr-TR" sz="3200" dirty="0"/>
              <a:t>, I’m Steve,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like</a:t>
            </a:r>
            <a:r>
              <a:rPr lang="tr-TR" sz="3200" dirty="0"/>
              <a:t> </a:t>
            </a:r>
            <a:r>
              <a:rPr lang="tr-TR" sz="3200" dirty="0" err="1"/>
              <a:t>butter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jam</a:t>
            </a:r>
            <a:r>
              <a:rPr lang="tr-TR" sz="3200" dirty="0"/>
              <a:t> </a:t>
            </a:r>
            <a:r>
              <a:rPr lang="tr-TR" sz="3200" dirty="0" err="1"/>
              <a:t>for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breakfast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love</a:t>
            </a:r>
            <a:r>
              <a:rPr lang="tr-TR" sz="3200" dirty="0"/>
              <a:t> </a:t>
            </a:r>
            <a:r>
              <a:rPr lang="tr-TR" sz="3200" dirty="0" err="1"/>
              <a:t>cucumbers</a:t>
            </a:r>
            <a:r>
              <a:rPr lang="tr-TR" sz="3200" dirty="0"/>
              <a:t>, </a:t>
            </a:r>
            <a:r>
              <a:rPr lang="tr-TR" sz="3200" dirty="0" err="1"/>
              <a:t>too</a:t>
            </a:r>
            <a:r>
              <a:rPr lang="tr-TR" sz="3200" dirty="0"/>
              <a:t>.</a:t>
            </a:r>
          </a:p>
          <a:p>
            <a:r>
              <a:rPr lang="tr-TR" sz="3200" dirty="0" err="1"/>
              <a:t>Milk</a:t>
            </a:r>
            <a:r>
              <a:rPr lang="tr-TR" sz="3200" dirty="0"/>
              <a:t> is </a:t>
            </a:r>
            <a:r>
              <a:rPr lang="tr-TR" sz="3200" dirty="0" err="1"/>
              <a:t>my</a:t>
            </a:r>
            <a:r>
              <a:rPr lang="tr-TR" sz="3200" dirty="0"/>
              <a:t> </a:t>
            </a:r>
            <a:r>
              <a:rPr lang="tr-TR" sz="3200" b="1" u="sng" dirty="0" err="1">
                <a:solidFill>
                  <a:srgbClr val="9966FF"/>
                </a:solidFill>
              </a:rPr>
              <a:t>favorite</a:t>
            </a:r>
            <a:r>
              <a:rPr lang="tr-TR" sz="3200" dirty="0"/>
              <a:t> </a:t>
            </a:r>
            <a:r>
              <a:rPr lang="tr-TR" sz="3200" dirty="0" err="1"/>
              <a:t>drink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dirty="0" err="1"/>
              <a:t>think</a:t>
            </a:r>
            <a:r>
              <a:rPr lang="tr-TR" sz="3200" dirty="0"/>
              <a:t> they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b="1" dirty="0" err="1"/>
              <a:t>nutritious</a:t>
            </a:r>
            <a:r>
              <a:rPr lang="tr-TR" sz="3200" b="1" dirty="0"/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85A078B-1357-0A93-703D-B6459B809FB9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35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63AC1A3A-1A33-15E3-68B6-63A69D1E9A0C}"/>
              </a:ext>
            </a:extLst>
          </p:cNvPr>
          <p:cNvSpPr/>
          <p:nvPr/>
        </p:nvSpPr>
        <p:spPr>
          <a:xfrm>
            <a:off x="4658627" y="693018"/>
            <a:ext cx="6910939" cy="3137837"/>
          </a:xfrm>
          <a:prstGeom prst="wedgeRectCallout">
            <a:avLst>
              <a:gd name="adj1" fmla="val -63329"/>
              <a:gd name="adj2" fmla="val -12991"/>
            </a:avLst>
          </a:prstGeom>
          <a:ln w="76200">
            <a:solidFill>
              <a:srgbClr val="8A32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37F986D-566F-2974-FF58-4E69F5A1FF79}"/>
              </a:ext>
            </a:extLst>
          </p:cNvPr>
          <p:cNvSpPr txBox="1"/>
          <p:nvPr/>
        </p:nvSpPr>
        <p:spPr>
          <a:xfrm>
            <a:off x="4788568" y="874455"/>
            <a:ext cx="6780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Hello</a:t>
            </a:r>
            <a:r>
              <a:rPr lang="tr-TR" sz="3200" dirty="0"/>
              <a:t>, I’m </a:t>
            </a:r>
            <a:r>
              <a:rPr lang="tr-TR" sz="3200" dirty="0" err="1"/>
              <a:t>Tommy</a:t>
            </a:r>
            <a:r>
              <a:rPr lang="tr-TR" sz="3200" dirty="0"/>
              <a:t>,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don’t</a:t>
            </a:r>
            <a:r>
              <a:rPr lang="tr-TR" sz="3200" b="1" u="sng" dirty="0">
                <a:solidFill>
                  <a:srgbClr val="9966FF"/>
                </a:solidFill>
              </a:rPr>
              <a:t> </a:t>
            </a:r>
            <a:r>
              <a:rPr lang="tr-TR" sz="3200" b="1" u="sng" dirty="0" err="1">
                <a:solidFill>
                  <a:srgbClr val="9966FF"/>
                </a:solidFill>
              </a:rPr>
              <a:t>like</a:t>
            </a:r>
            <a:r>
              <a:rPr lang="tr-TR" sz="3200" dirty="0"/>
              <a:t> </a:t>
            </a:r>
            <a:r>
              <a:rPr lang="tr-TR" sz="3200" dirty="0" err="1"/>
              <a:t>sausages</a:t>
            </a:r>
            <a:r>
              <a:rPr lang="tr-TR" sz="3200" dirty="0"/>
              <a:t> </a:t>
            </a:r>
            <a:r>
              <a:rPr lang="tr-TR" sz="3200" dirty="0" err="1"/>
              <a:t>for</a:t>
            </a:r>
            <a:r>
              <a:rPr lang="tr-TR" sz="3200" dirty="0"/>
              <a:t> </a:t>
            </a:r>
            <a:r>
              <a:rPr lang="tr-TR" sz="3200" dirty="0" err="1"/>
              <a:t>breakfast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dislike</a:t>
            </a:r>
            <a:r>
              <a:rPr lang="tr-TR" sz="3200" dirty="0"/>
              <a:t> </a:t>
            </a:r>
            <a:r>
              <a:rPr lang="tr-TR" sz="3200" dirty="0" err="1"/>
              <a:t>salami</a:t>
            </a:r>
            <a:r>
              <a:rPr lang="tr-TR" sz="3200" dirty="0"/>
              <a:t>, </a:t>
            </a:r>
            <a:r>
              <a:rPr lang="tr-TR" sz="3200" dirty="0" err="1"/>
              <a:t>too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hate</a:t>
            </a:r>
            <a:r>
              <a:rPr lang="tr-TR" sz="3200" dirty="0"/>
              <a:t> </a:t>
            </a:r>
            <a:r>
              <a:rPr lang="tr-TR" sz="3200" dirty="0" err="1"/>
              <a:t>eating</a:t>
            </a:r>
            <a:r>
              <a:rPr lang="tr-TR" sz="3200" dirty="0"/>
              <a:t> </a:t>
            </a:r>
            <a:r>
              <a:rPr lang="tr-TR" sz="3200" dirty="0" err="1"/>
              <a:t>junk</a:t>
            </a:r>
            <a:r>
              <a:rPr lang="tr-TR" sz="3200" dirty="0"/>
              <a:t> </a:t>
            </a:r>
            <a:r>
              <a:rPr lang="tr-TR" sz="3200" dirty="0" err="1"/>
              <a:t>food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dirty="0" err="1"/>
              <a:t>think</a:t>
            </a:r>
            <a:r>
              <a:rPr lang="tr-TR" sz="3200" dirty="0"/>
              <a:t> they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b="1" dirty="0" err="1"/>
              <a:t>unhealthy</a:t>
            </a:r>
            <a:r>
              <a:rPr lang="tr-TR" sz="3200" b="1" dirty="0"/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54D6DEA-A1E0-FFB9-30C2-62F55B6A5E6A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1171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DB8727A-275B-6F25-429D-94E8FE463FB3}"/>
              </a:ext>
            </a:extLst>
          </p:cNvPr>
          <p:cNvSpPr txBox="1"/>
          <p:nvPr/>
        </p:nvSpPr>
        <p:spPr>
          <a:xfrm>
            <a:off x="2386896" y="239952"/>
            <a:ext cx="7806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88306D"/>
                </a:solidFill>
              </a:rPr>
              <a:t>Some</a:t>
            </a:r>
            <a:r>
              <a:rPr lang="tr-TR" sz="4400" b="1" dirty="0">
                <a:solidFill>
                  <a:srgbClr val="88306D"/>
                </a:solidFill>
              </a:rPr>
              <a:t> </a:t>
            </a:r>
            <a:r>
              <a:rPr lang="tr-TR" sz="4400" b="1" dirty="0" err="1">
                <a:solidFill>
                  <a:srgbClr val="88306D"/>
                </a:solidFill>
              </a:rPr>
              <a:t>Important</a:t>
            </a:r>
            <a:r>
              <a:rPr lang="tr-TR" sz="4400" b="1" dirty="0">
                <a:solidFill>
                  <a:srgbClr val="88306D"/>
                </a:solidFill>
              </a:rPr>
              <a:t> </a:t>
            </a:r>
            <a:r>
              <a:rPr lang="tr-TR" sz="4400" b="1" dirty="0" err="1">
                <a:solidFill>
                  <a:srgbClr val="88306D"/>
                </a:solidFill>
              </a:rPr>
              <a:t>Structures</a:t>
            </a:r>
            <a:endParaRPr lang="tr-TR" sz="4400" b="1" dirty="0">
              <a:solidFill>
                <a:srgbClr val="88306D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B0C943F-4DA8-2557-AC87-82B0166C2EC1}"/>
              </a:ext>
            </a:extLst>
          </p:cNvPr>
          <p:cNvSpPr txBox="1"/>
          <p:nvPr/>
        </p:nvSpPr>
        <p:spPr>
          <a:xfrm>
            <a:off x="461843" y="180920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Enjoy</a:t>
            </a:r>
            <a:r>
              <a:rPr lang="tr-TR" sz="3600" b="1" dirty="0">
                <a:solidFill>
                  <a:srgbClr val="88306D"/>
                </a:solidFill>
              </a:rPr>
              <a:t> it: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56EFA6-A92A-A3F1-0966-5AED44A45F1D}"/>
              </a:ext>
            </a:extLst>
          </p:cNvPr>
          <p:cNvSpPr txBox="1"/>
          <p:nvPr/>
        </p:nvSpPr>
        <p:spPr>
          <a:xfrm>
            <a:off x="2264977" y="180920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Afiyet olsun!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DC46-B8A6-180F-C4F4-C0AB51A83B49}"/>
              </a:ext>
            </a:extLst>
          </p:cNvPr>
          <p:cNvSpPr txBox="1"/>
          <p:nvPr/>
        </p:nvSpPr>
        <p:spPr>
          <a:xfrm>
            <a:off x="461843" y="2837504"/>
            <a:ext cx="3224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Yummy</a:t>
            </a:r>
            <a:r>
              <a:rPr lang="tr-TR" sz="3600" b="1" dirty="0">
                <a:solidFill>
                  <a:srgbClr val="88306D"/>
                </a:solidFill>
              </a:rPr>
              <a:t>:</a:t>
            </a:r>
          </a:p>
          <a:p>
            <a:r>
              <a:rPr lang="tr-TR" sz="3600" b="1" dirty="0" err="1">
                <a:solidFill>
                  <a:srgbClr val="88306D"/>
                </a:solidFill>
              </a:rPr>
              <a:t>Tasty</a:t>
            </a:r>
            <a:r>
              <a:rPr lang="tr-TR" sz="3600" b="1" dirty="0">
                <a:solidFill>
                  <a:srgbClr val="88306D"/>
                </a:solidFill>
              </a:rPr>
              <a:t>:</a:t>
            </a:r>
          </a:p>
          <a:p>
            <a:r>
              <a:rPr lang="tr-TR" sz="3600" b="1" dirty="0" err="1">
                <a:solidFill>
                  <a:srgbClr val="88306D"/>
                </a:solidFill>
              </a:rPr>
              <a:t>Delicious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4C364CF-CFF5-32AC-A128-559F940981F3}"/>
              </a:ext>
            </a:extLst>
          </p:cNvPr>
          <p:cNvSpPr txBox="1"/>
          <p:nvPr/>
        </p:nvSpPr>
        <p:spPr>
          <a:xfrm>
            <a:off x="3256547" y="3409750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Lezzetli</a:t>
            </a:r>
          </a:p>
        </p:txBody>
      </p:sp>
      <p:sp>
        <p:nvSpPr>
          <p:cNvPr id="7" name="Sağ Ayraç 6">
            <a:extLst>
              <a:ext uri="{FF2B5EF4-FFF2-40B4-BE49-F238E27FC236}">
                <a16:creationId xmlns:a16="http://schemas.microsoft.com/office/drawing/2014/main" id="{32C7F612-2C26-0497-8262-ADA9F08EF81A}"/>
              </a:ext>
            </a:extLst>
          </p:cNvPr>
          <p:cNvSpPr/>
          <p:nvPr/>
        </p:nvSpPr>
        <p:spPr>
          <a:xfrm>
            <a:off x="2264977" y="2837504"/>
            <a:ext cx="911359" cy="1850000"/>
          </a:xfrm>
          <a:prstGeom prst="rightBrace">
            <a:avLst/>
          </a:prstGeom>
          <a:ln w="19050">
            <a:solidFill>
              <a:srgbClr val="8A32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A08FCC1-AC93-DAA5-FB82-99A59C556E71}"/>
              </a:ext>
            </a:extLst>
          </p:cNvPr>
          <p:cNvSpPr txBox="1"/>
          <p:nvPr/>
        </p:nvSpPr>
        <p:spPr>
          <a:xfrm>
            <a:off x="1644231" y="523404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It’s</a:t>
            </a:r>
            <a:r>
              <a:rPr lang="tr-TR" sz="3600" b="1" dirty="0">
                <a:solidFill>
                  <a:srgbClr val="88306D"/>
                </a:solidFill>
              </a:rPr>
              <a:t> </a:t>
            </a:r>
            <a:r>
              <a:rPr lang="tr-TR" sz="3600" b="1" dirty="0" err="1">
                <a:solidFill>
                  <a:srgbClr val="88306D"/>
                </a:solidFill>
              </a:rPr>
              <a:t>all</a:t>
            </a:r>
            <a:r>
              <a:rPr lang="tr-TR" sz="3600" b="1" dirty="0">
                <a:solidFill>
                  <a:srgbClr val="88306D"/>
                </a:solidFill>
              </a:rPr>
              <a:t> </a:t>
            </a:r>
            <a:r>
              <a:rPr lang="tr-TR" sz="3600" b="1" dirty="0" err="1">
                <a:solidFill>
                  <a:srgbClr val="88306D"/>
                </a:solidFill>
              </a:rPr>
              <a:t>gone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6132EBD-6CDE-9283-21CD-6456028D5563}"/>
              </a:ext>
            </a:extLst>
          </p:cNvPr>
          <p:cNvSpPr txBox="1"/>
          <p:nvPr/>
        </p:nvSpPr>
        <p:spPr>
          <a:xfrm>
            <a:off x="4098509" y="5234043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Hepsi bitti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53FE5E9-20A4-6B20-76C3-0D8FF4333860}"/>
              </a:ext>
            </a:extLst>
          </p:cNvPr>
          <p:cNvSpPr txBox="1"/>
          <p:nvPr/>
        </p:nvSpPr>
        <p:spPr>
          <a:xfrm>
            <a:off x="6147501" y="176221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Some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A8E9CC6-5AD5-AF89-8A16-051F3C9D2A79}"/>
              </a:ext>
            </a:extLst>
          </p:cNvPr>
          <p:cNvSpPr txBox="1"/>
          <p:nvPr/>
        </p:nvSpPr>
        <p:spPr>
          <a:xfrm>
            <a:off x="7568998" y="177419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Biraz/Birkaç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8E7EB9-78FD-0199-B0C9-1D278D2E38B3}"/>
              </a:ext>
            </a:extLst>
          </p:cNvPr>
          <p:cNvSpPr txBox="1"/>
          <p:nvPr/>
        </p:nvSpPr>
        <p:spPr>
          <a:xfrm>
            <a:off x="6147501" y="253831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Any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D1D5DC9-3B58-A5DB-67F9-FFFC66DAA315}"/>
              </a:ext>
            </a:extLst>
          </p:cNvPr>
          <p:cNvSpPr txBox="1"/>
          <p:nvPr/>
        </p:nvSpPr>
        <p:spPr>
          <a:xfrm>
            <a:off x="7234823" y="2526329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Hiç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433270F-E914-DF8B-1431-62789B637200}"/>
              </a:ext>
            </a:extLst>
          </p:cNvPr>
          <p:cNvSpPr txBox="1"/>
          <p:nvPr/>
        </p:nvSpPr>
        <p:spPr>
          <a:xfrm>
            <a:off x="6039432" y="319066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Ingredients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F1F73B8-FAED-7136-82B3-DA7ABFE4A16E}"/>
              </a:ext>
            </a:extLst>
          </p:cNvPr>
          <p:cNvSpPr txBox="1"/>
          <p:nvPr/>
        </p:nvSpPr>
        <p:spPr>
          <a:xfrm>
            <a:off x="8580838" y="317334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Malzemeler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E6A93588-8B44-AFA8-4C04-F028CA5A0C13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DC650D6-E963-6145-CA4F-C147AE6D13B4}"/>
              </a:ext>
            </a:extLst>
          </p:cNvPr>
          <p:cNvSpPr txBox="1"/>
          <p:nvPr/>
        </p:nvSpPr>
        <p:spPr>
          <a:xfrm>
            <a:off x="6039432" y="4144191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88306D"/>
                </a:solidFill>
              </a:rPr>
              <a:t>I’m </a:t>
            </a:r>
            <a:r>
              <a:rPr lang="tr-TR" sz="3600" b="1" dirty="0" err="1">
                <a:solidFill>
                  <a:srgbClr val="88306D"/>
                </a:solidFill>
              </a:rPr>
              <a:t>full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1D44F08-75B3-6266-AD48-BA593EC537AA}"/>
              </a:ext>
            </a:extLst>
          </p:cNvPr>
          <p:cNvSpPr txBox="1"/>
          <p:nvPr/>
        </p:nvSpPr>
        <p:spPr>
          <a:xfrm>
            <a:off x="7651747" y="412687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Ben tokum</a:t>
            </a:r>
          </a:p>
        </p:txBody>
      </p:sp>
    </p:spTree>
    <p:extLst>
      <p:ext uri="{BB962C8B-B14F-4D97-AF65-F5344CB8AC3E}">
        <p14:creationId xmlns:p14="http://schemas.microsoft.com/office/powerpoint/2010/main" val="22972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3" grpId="0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6D64CA3-ACA4-C09C-BFA2-6F50D1327B7C}"/>
              </a:ext>
            </a:extLst>
          </p:cNvPr>
          <p:cNvSpPr txBox="1"/>
          <p:nvPr/>
        </p:nvSpPr>
        <p:spPr>
          <a:xfrm>
            <a:off x="2175308" y="1328286"/>
            <a:ext cx="80370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500" b="1" dirty="0">
                <a:solidFill>
                  <a:schemeClr val="bg1"/>
                </a:solidFill>
              </a:rPr>
              <a:t>SAMPLE QUESTIONS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D9CD33A-110A-5DD4-D913-858BDD856AFF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595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44C0BE2-91C2-0012-B022-BF57D88192B6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9966FF"/>
                </a:solidFill>
              </a:rPr>
              <a:t>Food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and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Drinks</a:t>
            </a:r>
            <a:endParaRPr lang="tr-TR" sz="80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85AB39C-DA10-9467-12A7-CB7BF7C21253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(Yiyecek ve İçecekler)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92F50A3-89E4-064E-3BE7-BD1A5FB63B5F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34104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B1CD4DC-BF1D-7D01-1CC2-2E832706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73" y="1110213"/>
            <a:ext cx="6089232" cy="43347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5930BC-2698-1A81-2A6A-42BE905A5B84}"/>
              </a:ext>
            </a:extLst>
          </p:cNvPr>
          <p:cNvSpPr/>
          <p:nvPr/>
        </p:nvSpPr>
        <p:spPr>
          <a:xfrm>
            <a:off x="2332873" y="4908884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F0FD79D-F8EE-F77C-D79C-D8724C0BBB4C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596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1A90FD-4650-E7F4-ADD3-79744396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8" y="725252"/>
            <a:ext cx="6404811" cy="5229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9BAD1AB-264E-F944-9387-215102454B07}"/>
              </a:ext>
            </a:extLst>
          </p:cNvPr>
          <p:cNvSpPr/>
          <p:nvPr/>
        </p:nvSpPr>
        <p:spPr>
          <a:xfrm>
            <a:off x="2373428" y="3657600"/>
            <a:ext cx="446774" cy="5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199638-A5CD-613B-3D68-1DE83540632B}"/>
              </a:ext>
            </a:extLst>
          </p:cNvPr>
          <p:cNvSpPr/>
          <p:nvPr/>
        </p:nvSpPr>
        <p:spPr>
          <a:xfrm>
            <a:off x="2725351" y="4552748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589693C-BE61-4775-0FA0-D1DA22F4A81A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492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1420480-F8D6-C6DD-6D01-8F412489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5" y="924676"/>
            <a:ext cx="6275372" cy="48701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E7FDAD-0112-A2A8-7EEB-4236847BAB24}"/>
              </a:ext>
            </a:extLst>
          </p:cNvPr>
          <p:cNvSpPr/>
          <p:nvPr/>
        </p:nvSpPr>
        <p:spPr>
          <a:xfrm>
            <a:off x="2292214" y="4023359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9F65D34-BFBE-C750-82F0-FFC81E8BC6B0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215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171162-E134-45ED-4125-CF64AAD64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99" y="296284"/>
            <a:ext cx="5648627" cy="6265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2059D8-30B8-7C23-64B2-552A133FE4CE}"/>
              </a:ext>
            </a:extLst>
          </p:cNvPr>
          <p:cNvSpPr/>
          <p:nvPr/>
        </p:nvSpPr>
        <p:spPr>
          <a:xfrm>
            <a:off x="2629099" y="1925052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B950CA-FB98-1F6D-B117-CFB851ED26D2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887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Kelime oyununa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https://www.egetolgayaltinay.com/lessons/59</a:t>
            </a:r>
            <a:r>
              <a:rPr lang="tr-TR" sz="2800" b="1" i="1" dirty="0"/>
              <a:t>    </a:t>
            </a:r>
          </a:p>
        </p:txBody>
      </p:sp>
      <p:pic>
        <p:nvPicPr>
          <p:cNvPr id="5" name="Resim 4">
            <a:hlinkClick r:id="rId3"/>
            <a:extLst>
              <a:ext uri="{FF2B5EF4-FFF2-40B4-BE49-F238E27FC236}">
                <a16:creationId xmlns:a16="http://schemas.microsoft.com/office/drawing/2014/main" id="{A3B903FF-CB3D-9665-71EC-4BBC5E12A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364">
            <a:off x="8153400" y="2579297"/>
            <a:ext cx="3217653" cy="321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5262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133E274-2E53-9335-BF0B-F3B60A35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199" y="1151655"/>
            <a:ext cx="2572063" cy="403492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CD981BC-D369-5D16-0E69-9EEDFEE12736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BDAD24F-24B2-EC24-5A86-91E0E108D828}"/>
              </a:ext>
            </a:extLst>
          </p:cNvPr>
          <p:cNvSpPr txBox="1"/>
          <p:nvPr/>
        </p:nvSpPr>
        <p:spPr>
          <a:xfrm>
            <a:off x="5310683" y="3294076"/>
            <a:ext cx="5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3"/>
              </a:rPr>
              <a:t>https://www.egetolgayaltinay.com/contents/21/5</a:t>
            </a:r>
            <a:endParaRPr lang="tr-TR" sz="1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AEF8A55-EFBE-1844-518B-74FC87E8D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C1F0C12-8012-0A5A-F085-22192198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8" y="1045138"/>
            <a:ext cx="4277143" cy="427714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E4661019-491F-2630-6305-16C524CBC064}"/>
              </a:ext>
            </a:extLst>
          </p:cNvPr>
          <p:cNvSpPr txBox="1"/>
          <p:nvPr/>
        </p:nvSpPr>
        <p:spPr>
          <a:xfrm>
            <a:off x="6348379" y="1757902"/>
            <a:ext cx="4101332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2800" b="1" i="1" u="sng" dirty="0">
                <a:solidFill>
                  <a:schemeClr val="tx1"/>
                </a:solidFill>
              </a:rPr>
            </a:br>
            <a:r>
              <a:rPr lang="tr-TR" sz="3600" b="1" dirty="0">
                <a:solidFill>
                  <a:schemeClr val="tx1"/>
                </a:solidFill>
              </a:rPr>
              <a:t>Ege </a:t>
            </a:r>
            <a:r>
              <a:rPr lang="tr-TR" sz="3600" b="1" dirty="0" err="1">
                <a:solidFill>
                  <a:schemeClr val="tx1"/>
                </a:solidFill>
              </a:rPr>
              <a:t>Tolgay</a:t>
            </a:r>
            <a:r>
              <a:rPr lang="tr-TR" sz="3600" b="1" dirty="0">
                <a:solidFill>
                  <a:schemeClr val="tx1"/>
                </a:solidFill>
              </a:rPr>
              <a:t> Altınay</a:t>
            </a:r>
            <a:br>
              <a:rPr lang="tr-TR" sz="2800" b="1" dirty="0">
                <a:solidFill>
                  <a:schemeClr val="tx1"/>
                </a:solidFill>
              </a:rPr>
            </a:br>
            <a:endParaRPr lang="tr-TR" sz="2800" b="1" dirty="0">
              <a:solidFill>
                <a:schemeClr val="tx1"/>
              </a:solidFill>
            </a:endParaRPr>
          </a:p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Akköprü</a:t>
            </a:r>
            <a:r>
              <a:rPr lang="tr-TR" sz="2400" b="1" dirty="0">
                <a:solidFill>
                  <a:schemeClr val="tx1"/>
                </a:solidFill>
              </a:rPr>
              <a:t> Ortaokulu  </a:t>
            </a:r>
            <a:r>
              <a:rPr lang="tr-TR" sz="2400" b="1" dirty="0" err="1">
                <a:solidFill>
                  <a:schemeClr val="tx1"/>
                </a:solidFill>
              </a:rPr>
              <a:t>Tuşba</a:t>
            </a:r>
            <a:r>
              <a:rPr lang="tr-TR" sz="24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A59E3B-D4FD-1339-F5EE-11C352FD8A55}"/>
              </a:ext>
            </a:extLst>
          </p:cNvPr>
          <p:cNvSpPr txBox="1"/>
          <p:nvPr/>
        </p:nvSpPr>
        <p:spPr>
          <a:xfrm>
            <a:off x="4539906" y="532228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</p:spTree>
    <p:extLst>
      <p:ext uri="{BB962C8B-B14F-4D97-AF65-F5344CB8AC3E}">
        <p14:creationId xmlns:p14="http://schemas.microsoft.com/office/powerpoint/2010/main" val="306371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942D30-4E60-7552-C0D5-540017C7FBB0}"/>
              </a:ext>
            </a:extLst>
          </p:cNvPr>
          <p:cNvSpPr txBox="1"/>
          <p:nvPr/>
        </p:nvSpPr>
        <p:spPr>
          <a:xfrm>
            <a:off x="1619608" y="2501661"/>
            <a:ext cx="895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What</a:t>
            </a:r>
            <a:r>
              <a:rPr lang="tr-TR" sz="4800" b="1" dirty="0">
                <a:solidFill>
                  <a:srgbClr val="FF0000"/>
                </a:solidFill>
              </a:rPr>
              <a:t> do </a:t>
            </a:r>
            <a:r>
              <a:rPr lang="tr-TR" sz="4800" b="1" dirty="0" err="1">
                <a:solidFill>
                  <a:srgbClr val="FF0000"/>
                </a:solidFill>
              </a:rPr>
              <a:t>we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have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for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breakfast</a:t>
            </a:r>
            <a:r>
              <a:rPr lang="tr-TR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5049B04-26FB-7375-A1C9-799A020244AD}"/>
              </a:ext>
            </a:extLst>
          </p:cNvPr>
          <p:cNvSpPr txBox="1"/>
          <p:nvPr/>
        </p:nvSpPr>
        <p:spPr>
          <a:xfrm>
            <a:off x="3582116" y="3332658"/>
            <a:ext cx="5027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/>
              <a:t>(Kahvaltıda ne var?)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B31E587-A906-3923-9C34-D2B9107C1882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557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7065043-15CE-A0E4-96BE-8853D415E425}"/>
              </a:ext>
            </a:extLst>
          </p:cNvPr>
          <p:cNvSpPr/>
          <p:nvPr/>
        </p:nvSpPr>
        <p:spPr>
          <a:xfrm>
            <a:off x="612475" y="2234242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Butter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3AEBB86-5F3D-1D69-3571-B80A3396885F}"/>
              </a:ext>
            </a:extLst>
          </p:cNvPr>
          <p:cNvSpPr/>
          <p:nvPr/>
        </p:nvSpPr>
        <p:spPr>
          <a:xfrm>
            <a:off x="4068793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5148E29-3BAD-BB37-F106-27AA4966C021}"/>
              </a:ext>
            </a:extLst>
          </p:cNvPr>
          <p:cNvSpPr/>
          <p:nvPr/>
        </p:nvSpPr>
        <p:spPr>
          <a:xfrm>
            <a:off x="6912635" y="2275937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Muffin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C2EB793-511B-495E-1ADB-E190D681205D}"/>
              </a:ext>
            </a:extLst>
          </p:cNvPr>
          <p:cNvSpPr/>
          <p:nvPr/>
        </p:nvSpPr>
        <p:spPr>
          <a:xfrm>
            <a:off x="9437299" y="2300378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Coffee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8E5F94D-9E29-F5FF-6593-17DD4395B26D}"/>
              </a:ext>
            </a:extLst>
          </p:cNvPr>
          <p:cNvSpPr/>
          <p:nvPr/>
        </p:nvSpPr>
        <p:spPr>
          <a:xfrm>
            <a:off x="1513936" y="5240548"/>
            <a:ext cx="2805023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Cereal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3FEF13E-E76F-6D84-5DCF-9B316918EDF9}"/>
              </a:ext>
            </a:extLst>
          </p:cNvPr>
          <p:cNvSpPr/>
          <p:nvPr/>
        </p:nvSpPr>
        <p:spPr>
          <a:xfrm>
            <a:off x="4950845" y="5240548"/>
            <a:ext cx="2667000" cy="59522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Croissant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0D9AE3E-64A1-7590-548D-18C65C541920}"/>
              </a:ext>
            </a:extLst>
          </p:cNvPr>
          <p:cNvSpPr/>
          <p:nvPr/>
        </p:nvSpPr>
        <p:spPr>
          <a:xfrm>
            <a:off x="8521461" y="5240548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Salami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C239AB1-0EA5-A705-391C-20A7CCF07CA6}"/>
              </a:ext>
            </a:extLst>
          </p:cNvPr>
          <p:cNvSpPr/>
          <p:nvPr/>
        </p:nvSpPr>
        <p:spPr>
          <a:xfrm>
            <a:off x="793629" y="2725948"/>
            <a:ext cx="253616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Tereyağı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7E9CE11-C59B-F0FF-B88A-371D637D2B00}"/>
              </a:ext>
            </a:extLst>
          </p:cNvPr>
          <p:cNvSpPr/>
          <p:nvPr/>
        </p:nvSpPr>
        <p:spPr>
          <a:xfrm>
            <a:off x="4198189" y="2725948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Yumurta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204106-BAE6-59CC-3F1A-6F623DC1FC33}"/>
              </a:ext>
            </a:extLst>
          </p:cNvPr>
          <p:cNvSpPr/>
          <p:nvPr/>
        </p:nvSpPr>
        <p:spPr>
          <a:xfrm>
            <a:off x="7042031" y="2747515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Kek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A9E2CB8-C08A-14D5-C839-6AEB6F7CA6C9}"/>
              </a:ext>
            </a:extLst>
          </p:cNvPr>
          <p:cNvSpPr/>
          <p:nvPr/>
        </p:nvSpPr>
        <p:spPr>
          <a:xfrm>
            <a:off x="9566695" y="2792084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Kahve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2410A5E1-4F83-A63B-6839-75DFDBF30C75}"/>
              </a:ext>
            </a:extLst>
          </p:cNvPr>
          <p:cNvSpPr/>
          <p:nvPr/>
        </p:nvSpPr>
        <p:spPr>
          <a:xfrm>
            <a:off x="8650857" y="5722190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Salam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CF099F2-1D2F-F888-0324-B13A5FE0DCEA}"/>
              </a:ext>
            </a:extLst>
          </p:cNvPr>
          <p:cNvSpPr/>
          <p:nvPr/>
        </p:nvSpPr>
        <p:spPr>
          <a:xfrm>
            <a:off x="5123373" y="5794076"/>
            <a:ext cx="2365075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Kuruvasan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215FEEC-07C7-5A80-B0CA-CA29BB8BBB86}"/>
              </a:ext>
            </a:extLst>
          </p:cNvPr>
          <p:cNvSpPr/>
          <p:nvPr/>
        </p:nvSpPr>
        <p:spPr>
          <a:xfrm>
            <a:off x="1656273" y="5732254"/>
            <a:ext cx="2531852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Mısır Gevreği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1FBEA5A-4143-5595-DC92-A2A908FF7D88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3173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04A1BEC-C5A8-B3B4-8ECC-0EACE815C5BE}"/>
              </a:ext>
            </a:extLst>
          </p:cNvPr>
          <p:cNvSpPr/>
          <p:nvPr/>
        </p:nvSpPr>
        <p:spPr>
          <a:xfrm>
            <a:off x="431320" y="2030084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Omelette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C276F7-D2A8-EA89-6E9C-2238B6D1D546}"/>
              </a:ext>
            </a:extLst>
          </p:cNvPr>
          <p:cNvSpPr/>
          <p:nvPr/>
        </p:nvSpPr>
        <p:spPr>
          <a:xfrm>
            <a:off x="3697857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Cheese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F97B12B-4103-B9D7-100C-31D160079C6F}"/>
              </a:ext>
            </a:extLst>
          </p:cNvPr>
          <p:cNvSpPr/>
          <p:nvPr/>
        </p:nvSpPr>
        <p:spPr>
          <a:xfrm>
            <a:off x="6474845" y="2239995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Pastrami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C711CD7C-94D2-C2FA-F758-93FEEDB3E53E}"/>
              </a:ext>
            </a:extLst>
          </p:cNvPr>
          <p:cNvSpPr/>
          <p:nvPr/>
        </p:nvSpPr>
        <p:spPr>
          <a:xfrm>
            <a:off x="9290650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Pancake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A26AE42-B8BB-9F98-4275-CABC5E3F9C53}"/>
              </a:ext>
            </a:extLst>
          </p:cNvPr>
          <p:cNvSpPr/>
          <p:nvPr/>
        </p:nvSpPr>
        <p:spPr>
          <a:xfrm>
            <a:off x="1733912" y="5302370"/>
            <a:ext cx="231331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Jam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ECE9E4B-4224-B62C-25DD-90DCE22AC519}"/>
              </a:ext>
            </a:extLst>
          </p:cNvPr>
          <p:cNvSpPr/>
          <p:nvPr/>
        </p:nvSpPr>
        <p:spPr>
          <a:xfrm>
            <a:off x="5136708" y="5245580"/>
            <a:ext cx="2174574" cy="51255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Honey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74D7517-6769-3FD7-AF18-C185778E22CF}"/>
              </a:ext>
            </a:extLst>
          </p:cNvPr>
          <p:cNvSpPr/>
          <p:nvPr/>
        </p:nvSpPr>
        <p:spPr>
          <a:xfrm>
            <a:off x="8875144" y="5245580"/>
            <a:ext cx="193662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Tea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8D94C8-D799-1DF7-5657-C9E95B8D10F6}"/>
              </a:ext>
            </a:extLst>
          </p:cNvPr>
          <p:cNvSpPr/>
          <p:nvPr/>
        </p:nvSpPr>
        <p:spPr>
          <a:xfrm>
            <a:off x="598098" y="2501664"/>
            <a:ext cx="253616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Omlet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37243FC-2DE5-3DAC-7F3F-F38075A1B98D}"/>
              </a:ext>
            </a:extLst>
          </p:cNvPr>
          <p:cNvSpPr/>
          <p:nvPr/>
        </p:nvSpPr>
        <p:spPr>
          <a:xfrm>
            <a:off x="3827253" y="2705101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Peynir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3AD66D5-B264-9545-E753-DF0DB9514602}"/>
              </a:ext>
            </a:extLst>
          </p:cNvPr>
          <p:cNvSpPr/>
          <p:nvPr/>
        </p:nvSpPr>
        <p:spPr>
          <a:xfrm>
            <a:off x="6623650" y="2705101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Pastırma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BDE33A6-512C-5179-BBBC-F17704D784BA}"/>
              </a:ext>
            </a:extLst>
          </p:cNvPr>
          <p:cNvSpPr/>
          <p:nvPr/>
        </p:nvSpPr>
        <p:spPr>
          <a:xfrm>
            <a:off x="9178507" y="2705101"/>
            <a:ext cx="25102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Krep/</a:t>
            </a:r>
            <a:r>
              <a:rPr lang="tr-TR" sz="2400" b="1" dirty="0" err="1">
                <a:solidFill>
                  <a:schemeClr val="bg1"/>
                </a:solidFill>
              </a:rPr>
              <a:t>Pankek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693F24F-3BC7-57E1-D147-65C2616A7D3E}"/>
              </a:ext>
            </a:extLst>
          </p:cNvPr>
          <p:cNvSpPr/>
          <p:nvPr/>
        </p:nvSpPr>
        <p:spPr>
          <a:xfrm>
            <a:off x="9004541" y="5727222"/>
            <a:ext cx="17173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Çay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FE7651-3798-333B-A9F2-C7C91156EB88}"/>
              </a:ext>
            </a:extLst>
          </p:cNvPr>
          <p:cNvSpPr/>
          <p:nvPr/>
        </p:nvSpPr>
        <p:spPr>
          <a:xfrm>
            <a:off x="5304889" y="5752381"/>
            <a:ext cx="192839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Bal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4714A72-382B-F68A-87BB-2662443EC08C}"/>
              </a:ext>
            </a:extLst>
          </p:cNvPr>
          <p:cNvSpPr/>
          <p:nvPr/>
        </p:nvSpPr>
        <p:spPr>
          <a:xfrm>
            <a:off x="1876249" y="5794076"/>
            <a:ext cx="208803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Reçel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2F05AEC-34AA-2857-AB1F-B1E6969B3E78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7193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4106053-30FA-745A-E427-6C51E80BD6C6}"/>
              </a:ext>
            </a:extLst>
          </p:cNvPr>
          <p:cNvSpPr/>
          <p:nvPr/>
        </p:nvSpPr>
        <p:spPr>
          <a:xfrm>
            <a:off x="460196" y="2222590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Fried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2B67154-8CF2-9D95-BA41-16CB403A8DC0}"/>
              </a:ext>
            </a:extLst>
          </p:cNvPr>
          <p:cNvSpPr/>
          <p:nvPr/>
        </p:nvSpPr>
        <p:spPr>
          <a:xfrm>
            <a:off x="460196" y="2694170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Kızarmış Yumurta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52916EC-674A-F5E8-E8C5-E06A9A5106DE}"/>
              </a:ext>
            </a:extLst>
          </p:cNvPr>
          <p:cNvSpPr/>
          <p:nvPr/>
        </p:nvSpPr>
        <p:spPr>
          <a:xfrm>
            <a:off x="3471299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Boiled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72801FB-E601-2066-9737-3009A8B2C27B}"/>
              </a:ext>
            </a:extLst>
          </p:cNvPr>
          <p:cNvSpPr/>
          <p:nvPr/>
        </p:nvSpPr>
        <p:spPr>
          <a:xfrm>
            <a:off x="3471299" y="2694170"/>
            <a:ext cx="2624701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Haşlanmış Yumurta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0C5AE58-43CD-884E-6DD9-073CEC9002AC}"/>
              </a:ext>
            </a:extLst>
          </p:cNvPr>
          <p:cNvSpPr/>
          <p:nvPr/>
        </p:nvSpPr>
        <p:spPr>
          <a:xfrm>
            <a:off x="6309147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Baked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Fish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7A27D74-58BB-E395-1306-8C0AA2043487}"/>
              </a:ext>
            </a:extLst>
          </p:cNvPr>
          <p:cNvSpPr/>
          <p:nvPr/>
        </p:nvSpPr>
        <p:spPr>
          <a:xfrm>
            <a:off x="6309147" y="2694169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Fırında Balık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587F7C2-91FD-D992-70B9-A2691A4B1200}"/>
              </a:ext>
            </a:extLst>
          </p:cNvPr>
          <p:cNvSpPr/>
          <p:nvPr/>
        </p:nvSpPr>
        <p:spPr>
          <a:xfrm>
            <a:off x="9085191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Lemon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5B3EED5-F66E-B431-34AA-786D649EE210}"/>
              </a:ext>
            </a:extLst>
          </p:cNvPr>
          <p:cNvSpPr/>
          <p:nvPr/>
        </p:nvSpPr>
        <p:spPr>
          <a:xfrm>
            <a:off x="9085191" y="2694170"/>
            <a:ext cx="2624701" cy="5687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Limon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A401060C-D69B-172E-8D7C-E97BF92E844F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Sugar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1CDE39F-7401-E5E6-95E4-6D521C25BFDC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Şeker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6CFA414-6C01-7E93-3637-A11F62728E54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Potato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AC50BCC-A81E-3B75-78A8-6E5554578235}"/>
              </a:ext>
            </a:extLst>
          </p:cNvPr>
          <p:cNvSpPr/>
          <p:nvPr/>
        </p:nvSpPr>
        <p:spPr>
          <a:xfrm>
            <a:off x="4673612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Patates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E7A7BBC-694E-5C24-83E5-9E4047AF5CBD}"/>
              </a:ext>
            </a:extLst>
          </p:cNvPr>
          <p:cNvSpPr/>
          <p:nvPr/>
        </p:nvSpPr>
        <p:spPr>
          <a:xfrm>
            <a:off x="7983098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Grapes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D19744F-6C61-50CB-9109-980255771E5C}"/>
              </a:ext>
            </a:extLst>
          </p:cNvPr>
          <p:cNvSpPr/>
          <p:nvPr/>
        </p:nvSpPr>
        <p:spPr>
          <a:xfrm>
            <a:off x="7983098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Üzüm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02DBC3A-C89D-3C38-20E2-FA695F74BD25}"/>
              </a:ext>
            </a:extLst>
          </p:cNvPr>
          <p:cNvSpPr txBox="1"/>
          <p:nvPr/>
        </p:nvSpPr>
        <p:spPr>
          <a:xfrm>
            <a:off x="8492689" y="162968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897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9DD4BA0-BF1F-9FD5-64C2-C78EC7A21677}"/>
              </a:ext>
            </a:extLst>
          </p:cNvPr>
          <p:cNvSpPr/>
          <p:nvPr/>
        </p:nvSpPr>
        <p:spPr>
          <a:xfrm>
            <a:off x="460196" y="2222590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Soup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7DD782B-3FA4-3D86-23FE-0097DFEB8D85}"/>
              </a:ext>
            </a:extLst>
          </p:cNvPr>
          <p:cNvSpPr/>
          <p:nvPr/>
        </p:nvSpPr>
        <p:spPr>
          <a:xfrm>
            <a:off x="460196" y="2694170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Çorba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24E50BB-61CD-0310-2E9C-3BE900A29816}"/>
              </a:ext>
            </a:extLst>
          </p:cNvPr>
          <p:cNvSpPr/>
          <p:nvPr/>
        </p:nvSpPr>
        <p:spPr>
          <a:xfrm>
            <a:off x="3471299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Rice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E1D4B04-790B-9C77-EB86-B95BACB05C5E}"/>
              </a:ext>
            </a:extLst>
          </p:cNvPr>
          <p:cNvSpPr/>
          <p:nvPr/>
        </p:nvSpPr>
        <p:spPr>
          <a:xfrm>
            <a:off x="3471299" y="2694170"/>
            <a:ext cx="2624701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Pilav / Pirinç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2804265-E935-0DE6-D5A2-0F9865C1830A}"/>
              </a:ext>
            </a:extLst>
          </p:cNvPr>
          <p:cNvSpPr/>
          <p:nvPr/>
        </p:nvSpPr>
        <p:spPr>
          <a:xfrm>
            <a:off x="6309147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Beans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C7964E8-6002-BD5F-192C-FBD90923BA0A}"/>
              </a:ext>
            </a:extLst>
          </p:cNvPr>
          <p:cNvSpPr/>
          <p:nvPr/>
        </p:nvSpPr>
        <p:spPr>
          <a:xfrm>
            <a:off x="6309147" y="2694169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Fasulye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26FF806-6986-7C38-4745-A39194C124EF}"/>
              </a:ext>
            </a:extLst>
          </p:cNvPr>
          <p:cNvSpPr/>
          <p:nvPr/>
        </p:nvSpPr>
        <p:spPr>
          <a:xfrm>
            <a:off x="9085191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Cookie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D2615BF-3FAE-722C-113F-89DA7B15C243}"/>
              </a:ext>
            </a:extLst>
          </p:cNvPr>
          <p:cNvSpPr/>
          <p:nvPr/>
        </p:nvSpPr>
        <p:spPr>
          <a:xfrm>
            <a:off x="9085191" y="2694170"/>
            <a:ext cx="2624701" cy="5687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Kurabiye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BBE3563-E91D-23BA-8DF7-97C89C3F0CD6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Meat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0A040CB-A283-BEAF-914B-247D82D41483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A7F9F546-A52F-B3EF-2C6F-AFB72640D991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Waffle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10E7DA-A35C-2BCC-47B2-6A31BDB07844}"/>
              </a:ext>
            </a:extLst>
          </p:cNvPr>
          <p:cNvSpPr/>
          <p:nvPr/>
        </p:nvSpPr>
        <p:spPr>
          <a:xfrm>
            <a:off x="4673612" y="5763025"/>
            <a:ext cx="2624701" cy="9072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Meyveli Belçika Hamur Tatlısı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EF4036B-AA6B-F9DB-D2BC-D73ABBD3ACE1}"/>
              </a:ext>
            </a:extLst>
          </p:cNvPr>
          <p:cNvSpPr/>
          <p:nvPr/>
        </p:nvSpPr>
        <p:spPr>
          <a:xfrm>
            <a:off x="7983098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Mushroom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65CC281-2BA3-4A19-9175-3FA799EB2665}"/>
              </a:ext>
            </a:extLst>
          </p:cNvPr>
          <p:cNvSpPr/>
          <p:nvPr/>
        </p:nvSpPr>
        <p:spPr>
          <a:xfrm>
            <a:off x="7983098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Mantar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6A86296-64EB-A799-39BE-3C75B88D0AC2}"/>
              </a:ext>
            </a:extLst>
          </p:cNvPr>
          <p:cNvSpPr txBox="1"/>
          <p:nvPr/>
        </p:nvSpPr>
        <p:spPr>
          <a:xfrm>
            <a:off x="8492689" y="162968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266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44E90B0-D262-08DA-9772-789E0899E560}"/>
              </a:ext>
            </a:extLst>
          </p:cNvPr>
          <p:cNvSpPr/>
          <p:nvPr/>
        </p:nvSpPr>
        <p:spPr>
          <a:xfrm>
            <a:off x="883708" y="2222591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Salad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C81EA54-D47B-478B-D29B-6FCC9690009D}"/>
              </a:ext>
            </a:extLst>
          </p:cNvPr>
          <p:cNvSpPr/>
          <p:nvPr/>
        </p:nvSpPr>
        <p:spPr>
          <a:xfrm>
            <a:off x="883708" y="2694171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Salata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D6A9EDF-A1A5-F9E5-3128-D1C9FA80DCB3}"/>
              </a:ext>
            </a:extLst>
          </p:cNvPr>
          <p:cNvSpPr/>
          <p:nvPr/>
        </p:nvSpPr>
        <p:spPr>
          <a:xfrm>
            <a:off x="4646762" y="2202464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Bread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with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butter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DDFFFE1-D046-5755-B07F-A5867E82D37E}"/>
              </a:ext>
            </a:extLst>
          </p:cNvPr>
          <p:cNvSpPr/>
          <p:nvPr/>
        </p:nvSpPr>
        <p:spPr>
          <a:xfrm>
            <a:off x="4646762" y="2674044"/>
            <a:ext cx="2898476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Tereyağlı ekmek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DE411A7-4A33-09B2-1174-4F1A2D3EF716}"/>
              </a:ext>
            </a:extLst>
          </p:cNvPr>
          <p:cNvSpPr/>
          <p:nvPr/>
        </p:nvSpPr>
        <p:spPr>
          <a:xfrm>
            <a:off x="8609585" y="2222591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Sandwich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E50E975-236F-31EC-C2AA-CD8618F43819}"/>
              </a:ext>
            </a:extLst>
          </p:cNvPr>
          <p:cNvSpPr/>
          <p:nvPr/>
        </p:nvSpPr>
        <p:spPr>
          <a:xfrm>
            <a:off x="8609585" y="2694170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Sandviç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7FE7418-AA72-CDEC-1569-82C5A0B57FF9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Hamburger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999673E-FE57-E8AD-3E1B-0D5545E85EAF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Hamburger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B8579C9-4764-43BE-7345-AC18381DAECB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Chocolate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C06EB29-5EA1-5C5C-DF84-1AD9E2B510E9}"/>
              </a:ext>
            </a:extLst>
          </p:cNvPr>
          <p:cNvSpPr/>
          <p:nvPr/>
        </p:nvSpPr>
        <p:spPr>
          <a:xfrm>
            <a:off x="4673612" y="5763025"/>
            <a:ext cx="2624701" cy="647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Çikolata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B193466-4B36-9310-4F95-50C8FEE0288E}"/>
              </a:ext>
            </a:extLst>
          </p:cNvPr>
          <p:cNvSpPr/>
          <p:nvPr/>
        </p:nvSpPr>
        <p:spPr>
          <a:xfrm>
            <a:off x="82526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Chocolate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Cake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08CABC-F2A7-9258-002C-B443789FA531}"/>
              </a:ext>
            </a:extLst>
          </p:cNvPr>
          <p:cNvSpPr/>
          <p:nvPr/>
        </p:nvSpPr>
        <p:spPr>
          <a:xfrm>
            <a:off x="82526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Çikolatalı Pasta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977D9AC-E350-42C4-F4FF-20E477B37D5A}"/>
              </a:ext>
            </a:extLst>
          </p:cNvPr>
          <p:cNvSpPr txBox="1"/>
          <p:nvPr/>
        </p:nvSpPr>
        <p:spPr>
          <a:xfrm>
            <a:off x="8609585" y="160089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2362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964</Words>
  <Application>Microsoft Office PowerPoint</Application>
  <PresentationFormat>Geniş ekran</PresentationFormat>
  <Paragraphs>264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22</cp:revision>
  <dcterms:created xsi:type="dcterms:W3CDTF">2022-09-18T09:45:31Z</dcterms:created>
  <dcterms:modified xsi:type="dcterms:W3CDTF">2024-09-04T04:51:10Z</dcterms:modified>
</cp:coreProperties>
</file>