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66" r:id="rId4"/>
    <p:sldId id="257" r:id="rId5"/>
    <p:sldId id="258" r:id="rId6"/>
    <p:sldId id="308" r:id="rId7"/>
    <p:sldId id="259" r:id="rId8"/>
    <p:sldId id="292" r:id="rId9"/>
    <p:sldId id="260" r:id="rId10"/>
    <p:sldId id="261" r:id="rId11"/>
    <p:sldId id="293" r:id="rId12"/>
    <p:sldId id="303" r:id="rId13"/>
    <p:sldId id="262" r:id="rId14"/>
    <p:sldId id="263" r:id="rId15"/>
    <p:sldId id="267" r:id="rId16"/>
    <p:sldId id="294" r:id="rId17"/>
    <p:sldId id="274" r:id="rId18"/>
    <p:sldId id="264" r:id="rId19"/>
    <p:sldId id="269" r:id="rId20"/>
    <p:sldId id="268" r:id="rId21"/>
    <p:sldId id="270" r:id="rId22"/>
    <p:sldId id="275" r:id="rId23"/>
    <p:sldId id="276" r:id="rId24"/>
    <p:sldId id="295" r:id="rId25"/>
    <p:sldId id="304" r:id="rId26"/>
    <p:sldId id="271" r:id="rId27"/>
    <p:sldId id="272" r:id="rId28"/>
    <p:sldId id="279" r:id="rId29"/>
    <p:sldId id="278" r:id="rId30"/>
    <p:sldId id="277" r:id="rId31"/>
    <p:sldId id="281" r:id="rId32"/>
    <p:sldId id="305" r:id="rId33"/>
    <p:sldId id="309" r:id="rId34"/>
    <p:sldId id="306" r:id="rId35"/>
    <p:sldId id="265" r:id="rId36"/>
    <p:sldId id="296" r:id="rId37"/>
    <p:sldId id="297" r:id="rId38"/>
    <p:sldId id="298" r:id="rId39"/>
    <p:sldId id="299" r:id="rId40"/>
    <p:sldId id="300" r:id="rId41"/>
    <p:sldId id="301" r:id="rId42"/>
    <p:sldId id="311" r:id="rId43"/>
    <p:sldId id="307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7: TOURISM" id="{EE5FA96C-8BFF-4E06-9A3B-605066E5B1AF}">
          <p14:sldIdLst>
            <p14:sldId id="256"/>
            <p14:sldId id="310"/>
          </p14:sldIdLst>
        </p14:section>
        <p14:section name="Holiday Activities" id="{3CAFEE3C-431A-4E3F-9565-D69E40238A27}">
          <p14:sldIdLst>
            <p14:sldId id="266"/>
            <p14:sldId id="257"/>
            <p14:sldId id="258"/>
            <p14:sldId id="308"/>
            <p14:sldId id="259"/>
            <p14:sldId id="292"/>
          </p14:sldIdLst>
        </p14:section>
        <p14:section name="Holiday Places" id="{35CADA7C-7809-4412-8620-CF214B0A13AD}">
          <p14:sldIdLst>
            <p14:sldId id="260"/>
            <p14:sldId id="261"/>
            <p14:sldId id="293"/>
          </p14:sldIdLst>
        </p14:section>
        <p14:section name="OTHER IMPORTANT WORDS" id="{43A89074-0606-475D-BF08-56378B05F66F}">
          <p14:sldIdLst>
            <p14:sldId id="303"/>
          </p14:sldIdLst>
        </p14:section>
        <p14:section name="Simple Past Tense" id="{2B78E42B-4649-4183-8760-48E37E48C216}">
          <p14:sldIdLst>
            <p14:sldId id="262"/>
            <p14:sldId id="263"/>
            <p14:sldId id="267"/>
            <p14:sldId id="294"/>
            <p14:sldId id="274"/>
            <p14:sldId id="264"/>
            <p14:sldId id="269"/>
          </p14:sldIdLst>
        </p14:section>
        <p14:section name="Irregular Verbs Song Activity" id="{B628C560-63DF-480A-AC97-D3719D09F52D}">
          <p14:sldIdLst>
            <p14:sldId id="268"/>
            <p14:sldId id="270"/>
            <p14:sldId id="275"/>
            <p14:sldId id="276"/>
            <p14:sldId id="295"/>
            <p14:sldId id="304"/>
          </p14:sldIdLst>
        </p14:section>
        <p14:section name="Simple Past Tense (2)" id="{D560A425-E692-4C29-9641-F5B11E7D05C7}">
          <p14:sldIdLst>
            <p14:sldId id="271"/>
            <p14:sldId id="272"/>
            <p14:sldId id="279"/>
            <p14:sldId id="278"/>
            <p14:sldId id="277"/>
          </p14:sldIdLst>
        </p14:section>
        <p14:section name="Wh- Questions" id="{618238F3-E94C-4EF5-ABBA-7438501A84F2}">
          <p14:sldIdLst>
            <p14:sldId id="281"/>
            <p14:sldId id="305"/>
          </p14:sldIdLst>
        </p14:section>
        <p14:section name="Other Games" id="{5CB326A7-F79B-4EA4-8421-B3EEABFED41A}">
          <p14:sldIdLst>
            <p14:sldId id="309"/>
          </p14:sldIdLst>
        </p14:section>
        <p14:section name="Vocabulary Game" id="{5AC1408A-C8E4-4903-A0EB-29A5EA7CAFEC}">
          <p14:sldIdLst>
            <p14:sldId id="306"/>
          </p14:sldIdLst>
        </p14:section>
        <p14:section name="Sample Questions" id="{6C7E5973-F542-4BB2-97CA-808D4E0744AC}">
          <p14:sldIdLst>
            <p14:sldId id="265"/>
            <p14:sldId id="296"/>
            <p14:sldId id="297"/>
            <p14:sldId id="298"/>
            <p14:sldId id="299"/>
            <p14:sldId id="300"/>
            <p14:sldId id="301"/>
            <p14:sldId id="311"/>
          </p14:sldIdLst>
        </p14:section>
        <p14:section name="Thank you! :)" id="{2A17AB36-705B-4F61-A39E-5ABB570D6BC6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8232"/>
    <a:srgbClr val="CD8937"/>
    <a:srgbClr val="D2964E"/>
    <a:srgbClr val="F3E1CC"/>
    <a:srgbClr val="EACDAB"/>
    <a:srgbClr val="24E4F8"/>
    <a:srgbClr val="FB9D3F"/>
    <a:srgbClr val="FD3D3D"/>
    <a:srgbClr val="B34CF2"/>
    <a:srgbClr val="09E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39744-CCEA-42D8-8941-E32A62777C1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EEC3D13-2E93-44DC-867A-1D6A4500A1C8}">
      <dgm:prSet phldrT="[Metin]" custT="1"/>
      <dgm:spPr>
        <a:solidFill>
          <a:srgbClr val="E8C69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600" b="1" dirty="0">
              <a:solidFill>
                <a:schemeClr val="tx1"/>
              </a:solidFill>
            </a:rPr>
            <a:t>-d</a:t>
          </a:r>
        </a:p>
      </dgm:t>
    </dgm:pt>
    <dgm:pt modelId="{6A3443A7-3C46-470C-8758-E8E1CADDB382}" type="parTrans" cxnId="{0EEE6F66-4995-46A9-A473-7C1B6DB3F1CD}">
      <dgm:prSet/>
      <dgm:spPr/>
      <dgm:t>
        <a:bodyPr/>
        <a:lstStyle/>
        <a:p>
          <a:endParaRPr lang="tr-TR"/>
        </a:p>
      </dgm:t>
    </dgm:pt>
    <dgm:pt modelId="{84450CF2-3D5D-4967-B38D-8C1AA68B02B8}" type="sibTrans" cxnId="{0EEE6F66-4995-46A9-A473-7C1B6DB3F1CD}">
      <dgm:prSet/>
      <dgm:spPr/>
      <dgm:t>
        <a:bodyPr/>
        <a:lstStyle/>
        <a:p>
          <a:endParaRPr lang="tr-TR"/>
        </a:p>
      </dgm:t>
    </dgm:pt>
    <dgm:pt modelId="{644289C0-2A86-4895-812D-6F97C9840885}">
      <dgm:prSet phldrT="[Metin]" custT="1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500" dirty="0"/>
            <a:t>Sonu –e ile biten </a:t>
          </a:r>
          <a:r>
            <a:rPr lang="tr-TR" sz="2500" dirty="0" err="1"/>
            <a:t>fiilerin</a:t>
          </a:r>
          <a:r>
            <a:rPr lang="tr-TR" sz="2500" dirty="0"/>
            <a:t> sonuna getirilir.</a:t>
          </a:r>
        </a:p>
      </dgm:t>
    </dgm:pt>
    <dgm:pt modelId="{6094C259-2545-4958-8F1B-CF032D3B48A7}" type="parTrans" cxnId="{38526ABB-5709-4A7F-88E9-FE5233507145}">
      <dgm:prSet/>
      <dgm:spPr/>
      <dgm:t>
        <a:bodyPr/>
        <a:lstStyle/>
        <a:p>
          <a:endParaRPr lang="tr-TR"/>
        </a:p>
      </dgm:t>
    </dgm:pt>
    <dgm:pt modelId="{1A09399E-98F7-4360-92C5-02017B86E0E1}" type="sibTrans" cxnId="{38526ABB-5709-4A7F-88E9-FE5233507145}">
      <dgm:prSet/>
      <dgm:spPr/>
      <dgm:t>
        <a:bodyPr/>
        <a:lstStyle/>
        <a:p>
          <a:endParaRPr lang="tr-TR"/>
        </a:p>
      </dgm:t>
    </dgm:pt>
    <dgm:pt modelId="{5834C66B-C8AB-491C-A969-6E1875864086}">
      <dgm:prSet phldrT="[Metin]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400"/>
            <a:t>live</a:t>
          </a:r>
          <a:r>
            <a:rPr lang="tr-TR" sz="3400" b="1"/>
            <a:t>d</a:t>
          </a:r>
          <a:endParaRPr lang="tr-TR" sz="3400" b="1" dirty="0"/>
        </a:p>
      </dgm:t>
    </dgm:pt>
    <dgm:pt modelId="{B93804F3-1F4D-4443-B808-8CB232FFC61E}" type="parTrans" cxnId="{0E5A0060-9784-4F7D-BD76-FD5D3BE6C37A}">
      <dgm:prSet/>
      <dgm:spPr/>
      <dgm:t>
        <a:bodyPr/>
        <a:lstStyle/>
        <a:p>
          <a:endParaRPr lang="tr-TR"/>
        </a:p>
      </dgm:t>
    </dgm:pt>
    <dgm:pt modelId="{B7FAAB75-1685-4C83-BEAE-5F8E6E444323}" type="sibTrans" cxnId="{0E5A0060-9784-4F7D-BD76-FD5D3BE6C37A}">
      <dgm:prSet/>
      <dgm:spPr/>
      <dgm:t>
        <a:bodyPr/>
        <a:lstStyle/>
        <a:p>
          <a:endParaRPr lang="tr-TR"/>
        </a:p>
      </dgm:t>
    </dgm:pt>
    <dgm:pt modelId="{09137A45-8F62-4876-B265-D97B230B1939}">
      <dgm:prSet phldrT="[Metin]" custT="1"/>
      <dgm:spPr>
        <a:solidFill>
          <a:srgbClr val="D19347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200" b="1" dirty="0">
              <a:solidFill>
                <a:schemeClr val="tx1"/>
              </a:solidFill>
            </a:rPr>
            <a:t>-</a:t>
          </a:r>
          <a:r>
            <a:rPr lang="tr-TR" sz="3200" b="1" dirty="0" err="1">
              <a:solidFill>
                <a:schemeClr val="tx1"/>
              </a:solidFill>
            </a:rPr>
            <a:t>ied</a:t>
          </a:r>
          <a:endParaRPr lang="tr-TR" sz="3200" b="1" dirty="0">
            <a:solidFill>
              <a:schemeClr val="tx1"/>
            </a:solidFill>
          </a:endParaRPr>
        </a:p>
      </dgm:t>
    </dgm:pt>
    <dgm:pt modelId="{B647938B-5820-48B2-94BB-5CA800A813F8}" type="parTrans" cxnId="{16D97E83-6D28-43F5-8B6F-278055360158}">
      <dgm:prSet/>
      <dgm:spPr/>
      <dgm:t>
        <a:bodyPr/>
        <a:lstStyle/>
        <a:p>
          <a:endParaRPr lang="tr-TR"/>
        </a:p>
      </dgm:t>
    </dgm:pt>
    <dgm:pt modelId="{A8B080F6-A29C-49FA-88A9-1CEBFEEA7E43}" type="sibTrans" cxnId="{16D97E83-6D28-43F5-8B6F-278055360158}">
      <dgm:prSet/>
      <dgm:spPr/>
      <dgm:t>
        <a:bodyPr/>
        <a:lstStyle/>
        <a:p>
          <a:endParaRPr lang="tr-TR"/>
        </a:p>
      </dgm:t>
    </dgm:pt>
    <dgm:pt modelId="{1D615185-EFD1-4878-9B31-F8CC2FC6896D}">
      <dgm:prSet phldrT="[Metin]" custT="1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Sonu –y ile biten fiillerde –y den önceki harf sessiz ise –y düşer ve yerine </a:t>
          </a:r>
          <a:br>
            <a:rPr lang="tr-TR" sz="2000" dirty="0"/>
          </a:br>
          <a:r>
            <a:rPr lang="tr-TR" sz="2000" dirty="0"/>
            <a:t>–</a:t>
          </a:r>
          <a:r>
            <a:rPr lang="tr-TR" sz="2000" dirty="0" err="1"/>
            <a:t>ied</a:t>
          </a:r>
          <a:r>
            <a:rPr lang="tr-TR" sz="2000" dirty="0"/>
            <a:t> getirilir.</a:t>
          </a:r>
        </a:p>
      </dgm:t>
    </dgm:pt>
    <dgm:pt modelId="{3A306F96-6136-417F-8619-FAE618F489A0}" type="parTrans" cxnId="{0C7FC0DE-1E57-4C0A-9F71-91A6606067DB}">
      <dgm:prSet/>
      <dgm:spPr/>
      <dgm:t>
        <a:bodyPr/>
        <a:lstStyle/>
        <a:p>
          <a:endParaRPr lang="tr-TR"/>
        </a:p>
      </dgm:t>
    </dgm:pt>
    <dgm:pt modelId="{8AF4A513-10BA-474A-911B-E377D657C24B}" type="sibTrans" cxnId="{0C7FC0DE-1E57-4C0A-9F71-91A6606067DB}">
      <dgm:prSet/>
      <dgm:spPr/>
      <dgm:t>
        <a:bodyPr/>
        <a:lstStyle/>
        <a:p>
          <a:endParaRPr lang="tr-TR"/>
        </a:p>
      </dgm:t>
    </dgm:pt>
    <dgm:pt modelId="{1A5694D9-3720-455A-944C-22C6D307BFB6}">
      <dgm:prSet phldrT="[Metin]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700"/>
            <a:t>study-stud</a:t>
          </a:r>
          <a:r>
            <a:rPr lang="tr-TR" sz="2700" b="1"/>
            <a:t>ied</a:t>
          </a:r>
          <a:endParaRPr lang="tr-TR" sz="2700" b="1" dirty="0"/>
        </a:p>
      </dgm:t>
    </dgm:pt>
    <dgm:pt modelId="{978B021B-B20E-45B7-8362-535750ED1FBE}" type="parTrans" cxnId="{0187EBF6-FA7F-41F3-A529-576BC71E2E27}">
      <dgm:prSet/>
      <dgm:spPr/>
      <dgm:t>
        <a:bodyPr/>
        <a:lstStyle/>
        <a:p>
          <a:endParaRPr lang="tr-TR"/>
        </a:p>
      </dgm:t>
    </dgm:pt>
    <dgm:pt modelId="{83931AC5-AFEC-4DB6-B22B-225E2D8E7FF7}" type="sibTrans" cxnId="{0187EBF6-FA7F-41F3-A529-576BC71E2E27}">
      <dgm:prSet/>
      <dgm:spPr/>
      <dgm:t>
        <a:bodyPr/>
        <a:lstStyle/>
        <a:p>
          <a:endParaRPr lang="tr-TR"/>
        </a:p>
      </dgm:t>
    </dgm:pt>
    <dgm:pt modelId="{1197201F-9850-46EB-A157-A43E670B94FA}">
      <dgm:prSet phldrT="[Metin]" custT="1"/>
      <dgm:spPr>
        <a:solidFill>
          <a:srgbClr val="C78017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600" b="1" dirty="0">
              <a:solidFill>
                <a:schemeClr val="tx1"/>
              </a:solidFill>
            </a:rPr>
            <a:t>-</a:t>
          </a:r>
          <a:r>
            <a:rPr lang="tr-TR" sz="3600" b="1" dirty="0" err="1">
              <a:solidFill>
                <a:schemeClr val="tx1"/>
              </a:solidFill>
            </a:rPr>
            <a:t>ed</a:t>
          </a:r>
          <a:endParaRPr lang="tr-TR" sz="3600" b="1" dirty="0">
            <a:solidFill>
              <a:schemeClr val="tx1"/>
            </a:solidFill>
          </a:endParaRPr>
        </a:p>
      </dgm:t>
    </dgm:pt>
    <dgm:pt modelId="{69DFFD0E-8BE2-46BE-ACED-0388694807C6}" type="parTrans" cxnId="{CB8FD4C0-B046-45A3-8F37-5C5534C42CEC}">
      <dgm:prSet/>
      <dgm:spPr/>
      <dgm:t>
        <a:bodyPr/>
        <a:lstStyle/>
        <a:p>
          <a:endParaRPr lang="tr-TR"/>
        </a:p>
      </dgm:t>
    </dgm:pt>
    <dgm:pt modelId="{1D63E3F2-1330-4793-9181-F68BA8D5E516}" type="sibTrans" cxnId="{CB8FD4C0-B046-45A3-8F37-5C5534C42CEC}">
      <dgm:prSet/>
      <dgm:spPr/>
      <dgm:t>
        <a:bodyPr/>
        <a:lstStyle/>
        <a:p>
          <a:endParaRPr lang="tr-TR"/>
        </a:p>
      </dgm:t>
    </dgm:pt>
    <dgm:pt modelId="{96E1F94E-C116-4370-A65F-03BBCFAE59BF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Diğer iki kural dışında kalan </a:t>
          </a:r>
          <a:r>
            <a:rPr lang="tr-TR" dirty="0" err="1"/>
            <a:t>fiilere</a:t>
          </a:r>
          <a:r>
            <a:rPr lang="tr-TR" dirty="0"/>
            <a:t> de –ed eklenir.</a:t>
          </a:r>
        </a:p>
      </dgm:t>
    </dgm:pt>
    <dgm:pt modelId="{1C4C7D85-5F8E-4027-BEC4-16CE59A73BC2}" type="parTrans" cxnId="{67C12E7A-D55B-453B-BC01-49080E29580F}">
      <dgm:prSet/>
      <dgm:spPr/>
      <dgm:t>
        <a:bodyPr/>
        <a:lstStyle/>
        <a:p>
          <a:endParaRPr lang="tr-TR"/>
        </a:p>
      </dgm:t>
    </dgm:pt>
    <dgm:pt modelId="{5D82764C-8AEA-403B-B55C-9CA9D4EBD380}" type="sibTrans" cxnId="{67C12E7A-D55B-453B-BC01-49080E29580F}">
      <dgm:prSet/>
      <dgm:spPr/>
      <dgm:t>
        <a:bodyPr/>
        <a:lstStyle/>
        <a:p>
          <a:endParaRPr lang="tr-TR"/>
        </a:p>
      </dgm:t>
    </dgm:pt>
    <dgm:pt modelId="{C8C46584-44BF-47F1-A834-5EC1AD6E667E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rain</a:t>
          </a:r>
          <a:r>
            <a:rPr lang="tr-TR" b="1"/>
            <a:t>ed</a:t>
          </a:r>
          <a:endParaRPr lang="tr-TR" b="1" dirty="0"/>
        </a:p>
      </dgm:t>
    </dgm:pt>
    <dgm:pt modelId="{C26C5D63-23F2-45F0-A192-7D9674DF9C70}" type="parTrans" cxnId="{8D13A1F2-F4C5-49E2-9444-464404DC97A2}">
      <dgm:prSet/>
      <dgm:spPr/>
      <dgm:t>
        <a:bodyPr/>
        <a:lstStyle/>
        <a:p>
          <a:endParaRPr lang="tr-TR"/>
        </a:p>
      </dgm:t>
    </dgm:pt>
    <dgm:pt modelId="{CB867552-1F4A-4AA0-945D-D235B16DF7F3}" type="sibTrans" cxnId="{8D13A1F2-F4C5-49E2-9444-464404DC97A2}">
      <dgm:prSet/>
      <dgm:spPr/>
      <dgm:t>
        <a:bodyPr/>
        <a:lstStyle/>
        <a:p>
          <a:endParaRPr lang="tr-TR"/>
        </a:p>
      </dgm:t>
    </dgm:pt>
    <dgm:pt modelId="{B30297C8-E0F7-4EFE-A19A-0B75C42E08E1}">
      <dgm:prSet phldrT="[Metin]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400"/>
            <a:t>dance</a:t>
          </a:r>
          <a:r>
            <a:rPr lang="tr-TR" sz="3400" b="1"/>
            <a:t>d</a:t>
          </a:r>
          <a:endParaRPr lang="tr-TR" sz="3400" b="1" dirty="0"/>
        </a:p>
      </dgm:t>
    </dgm:pt>
    <dgm:pt modelId="{9102CD85-B906-472F-8DA5-6A1211F03A74}" type="parTrans" cxnId="{E77BC65E-E7C1-4A24-BDC3-A22DD0CD2FCA}">
      <dgm:prSet/>
      <dgm:spPr/>
      <dgm:t>
        <a:bodyPr/>
        <a:lstStyle/>
        <a:p>
          <a:endParaRPr lang="tr-TR"/>
        </a:p>
      </dgm:t>
    </dgm:pt>
    <dgm:pt modelId="{8253A856-3FC9-4A2D-8CF5-0B013CD84A95}" type="sibTrans" cxnId="{E77BC65E-E7C1-4A24-BDC3-A22DD0CD2FCA}">
      <dgm:prSet/>
      <dgm:spPr/>
      <dgm:t>
        <a:bodyPr/>
        <a:lstStyle/>
        <a:p>
          <a:endParaRPr lang="tr-TR"/>
        </a:p>
      </dgm:t>
    </dgm:pt>
    <dgm:pt modelId="{44EC3D13-1C26-4F75-AEC7-7F4F4B9E45E3}">
      <dgm:prSet phldrT="[Metin]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700"/>
            <a:t>cry - cr</a:t>
          </a:r>
          <a:r>
            <a:rPr lang="tr-TR" sz="2700" b="1"/>
            <a:t>ied</a:t>
          </a:r>
          <a:endParaRPr lang="tr-TR" sz="2700" b="1" dirty="0"/>
        </a:p>
      </dgm:t>
    </dgm:pt>
    <dgm:pt modelId="{94B3B95E-51EC-48FA-9CF2-84E8315AAB4F}" type="parTrans" cxnId="{1BB1B0B1-3A69-4D7A-913F-6FF2860F8D3D}">
      <dgm:prSet/>
      <dgm:spPr/>
      <dgm:t>
        <a:bodyPr/>
        <a:lstStyle/>
        <a:p>
          <a:endParaRPr lang="tr-TR"/>
        </a:p>
      </dgm:t>
    </dgm:pt>
    <dgm:pt modelId="{9D3B648A-3C29-4692-8346-D8DF2743EDA7}" type="sibTrans" cxnId="{1BB1B0B1-3A69-4D7A-913F-6FF2860F8D3D}">
      <dgm:prSet/>
      <dgm:spPr/>
      <dgm:t>
        <a:bodyPr/>
        <a:lstStyle/>
        <a:p>
          <a:endParaRPr lang="tr-TR"/>
        </a:p>
      </dgm:t>
    </dgm:pt>
    <dgm:pt modelId="{8518B1A8-94AE-45E3-9C42-A2DCF4C41C79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watch</a:t>
          </a:r>
          <a:r>
            <a:rPr lang="tr-TR" b="1"/>
            <a:t>ed</a:t>
          </a:r>
          <a:endParaRPr lang="tr-TR" b="1" dirty="0"/>
        </a:p>
      </dgm:t>
    </dgm:pt>
    <dgm:pt modelId="{DA7E86D0-4603-46C3-90B8-45E2CB758EAD}" type="parTrans" cxnId="{DCAACB3E-EA34-4C61-B437-A588CE80E7EA}">
      <dgm:prSet/>
      <dgm:spPr/>
      <dgm:t>
        <a:bodyPr/>
        <a:lstStyle/>
        <a:p>
          <a:endParaRPr lang="tr-TR"/>
        </a:p>
      </dgm:t>
    </dgm:pt>
    <dgm:pt modelId="{D58ED2D0-EBA0-4F03-AB18-4E93DB863A67}" type="sibTrans" cxnId="{DCAACB3E-EA34-4C61-B437-A588CE80E7EA}">
      <dgm:prSet/>
      <dgm:spPr/>
      <dgm:t>
        <a:bodyPr/>
        <a:lstStyle/>
        <a:p>
          <a:endParaRPr lang="tr-TR"/>
        </a:p>
      </dgm:t>
    </dgm:pt>
    <dgm:pt modelId="{7049173A-CAA4-4C7C-BF41-78ED62FD8DC6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play</a:t>
          </a:r>
          <a:r>
            <a:rPr lang="tr-TR" b="1"/>
            <a:t>ed</a:t>
          </a:r>
          <a:endParaRPr lang="tr-TR" b="1" dirty="0"/>
        </a:p>
      </dgm:t>
    </dgm:pt>
    <dgm:pt modelId="{09C545C3-B41F-467B-A590-6F6813404E81}" type="parTrans" cxnId="{19966C3D-F19E-4DC0-8154-FB01E7E26117}">
      <dgm:prSet/>
      <dgm:spPr/>
      <dgm:t>
        <a:bodyPr/>
        <a:lstStyle/>
        <a:p>
          <a:endParaRPr lang="tr-TR"/>
        </a:p>
      </dgm:t>
    </dgm:pt>
    <dgm:pt modelId="{5F1D6682-E8BC-437E-925F-E18B24C6F916}" type="sibTrans" cxnId="{19966C3D-F19E-4DC0-8154-FB01E7E26117}">
      <dgm:prSet/>
      <dgm:spPr/>
      <dgm:t>
        <a:bodyPr/>
        <a:lstStyle/>
        <a:p>
          <a:endParaRPr lang="tr-TR"/>
        </a:p>
      </dgm:t>
    </dgm:pt>
    <dgm:pt modelId="{E21E021E-D3DF-4F19-89C5-A30187A35BA6}" type="pres">
      <dgm:prSet presAssocID="{FE939744-CCEA-42D8-8941-E32A62777C11}" presName="Name0" presStyleCnt="0">
        <dgm:presLayoutVars>
          <dgm:dir/>
          <dgm:animLvl val="lvl"/>
          <dgm:resizeHandles val="exact"/>
        </dgm:presLayoutVars>
      </dgm:prSet>
      <dgm:spPr/>
    </dgm:pt>
    <dgm:pt modelId="{74F02655-0B0E-47DC-921C-33D2B17B1CC4}" type="pres">
      <dgm:prSet presAssocID="{6EEC3D13-2E93-44DC-867A-1D6A4500A1C8}" presName="composite" presStyleCnt="0"/>
      <dgm:spPr/>
    </dgm:pt>
    <dgm:pt modelId="{04A3EF60-F28A-4779-9779-9B20664323C1}" type="pres">
      <dgm:prSet presAssocID="{6EEC3D13-2E93-44DC-867A-1D6A4500A1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596080-A4C5-4472-B5AC-F99942A72418}" type="pres">
      <dgm:prSet presAssocID="{6EEC3D13-2E93-44DC-867A-1D6A4500A1C8}" presName="desTx" presStyleLbl="alignAccFollowNode1" presStyleIdx="0" presStyleCnt="3">
        <dgm:presLayoutVars>
          <dgm:bulletEnabled val="1"/>
        </dgm:presLayoutVars>
      </dgm:prSet>
      <dgm:spPr/>
    </dgm:pt>
    <dgm:pt modelId="{8515FD47-EBAC-41D7-A507-667B80B14C76}" type="pres">
      <dgm:prSet presAssocID="{84450CF2-3D5D-4967-B38D-8C1AA68B02B8}" presName="space" presStyleCnt="0"/>
      <dgm:spPr/>
    </dgm:pt>
    <dgm:pt modelId="{DDE36CB7-08BA-4664-AEBB-A29B555546A9}" type="pres">
      <dgm:prSet presAssocID="{09137A45-8F62-4876-B265-D97B230B1939}" presName="composite" presStyleCnt="0"/>
      <dgm:spPr/>
    </dgm:pt>
    <dgm:pt modelId="{F70EC723-9CF9-43A9-9F5B-F735A61F85E0}" type="pres">
      <dgm:prSet presAssocID="{09137A45-8F62-4876-B265-D97B230B19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33637F-41B2-482F-8A84-2E833B56F99D}" type="pres">
      <dgm:prSet presAssocID="{09137A45-8F62-4876-B265-D97B230B1939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03C43A25-FEBA-410D-83AA-AA363D048321}" type="pres">
      <dgm:prSet presAssocID="{A8B080F6-A29C-49FA-88A9-1CEBFEEA7E43}" presName="space" presStyleCnt="0"/>
      <dgm:spPr/>
    </dgm:pt>
    <dgm:pt modelId="{4B42C9E3-9FDB-4830-89FB-24846486221A}" type="pres">
      <dgm:prSet presAssocID="{1197201F-9850-46EB-A157-A43E670B94FA}" presName="composite" presStyleCnt="0"/>
      <dgm:spPr/>
    </dgm:pt>
    <dgm:pt modelId="{E7096729-8392-4FDD-AB9B-93146BF0EB47}" type="pres">
      <dgm:prSet presAssocID="{1197201F-9850-46EB-A157-A43E670B94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4E5BDCB-417F-4169-A09A-387B3FD9A613}" type="pres">
      <dgm:prSet presAssocID="{1197201F-9850-46EB-A157-A43E670B94F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4BA4013-153C-4593-8BD5-ECD60D13CA38}" type="presOf" srcId="{644289C0-2A86-4895-812D-6F97C9840885}" destId="{90596080-A4C5-4472-B5AC-F99942A72418}" srcOrd="0" destOrd="0" presId="urn:microsoft.com/office/officeart/2005/8/layout/hList1"/>
    <dgm:cxn modelId="{19966C3D-F19E-4DC0-8154-FB01E7E26117}" srcId="{1197201F-9850-46EB-A157-A43E670B94FA}" destId="{7049173A-CAA4-4C7C-BF41-78ED62FD8DC6}" srcOrd="3" destOrd="0" parTransId="{09C545C3-B41F-467B-A590-6F6813404E81}" sibTransId="{5F1D6682-E8BC-437E-925F-E18B24C6F916}"/>
    <dgm:cxn modelId="{DCAACB3E-EA34-4C61-B437-A588CE80E7EA}" srcId="{1197201F-9850-46EB-A157-A43E670B94FA}" destId="{8518B1A8-94AE-45E3-9C42-A2DCF4C41C79}" srcOrd="2" destOrd="0" parTransId="{DA7E86D0-4603-46C3-90B8-45E2CB758EAD}" sibTransId="{D58ED2D0-EBA0-4F03-AB18-4E93DB863A67}"/>
    <dgm:cxn modelId="{E77BC65E-E7C1-4A24-BDC3-A22DD0CD2FCA}" srcId="{6EEC3D13-2E93-44DC-867A-1D6A4500A1C8}" destId="{B30297C8-E0F7-4EFE-A19A-0B75C42E08E1}" srcOrd="2" destOrd="0" parTransId="{9102CD85-B906-472F-8DA5-6A1211F03A74}" sibTransId="{8253A856-3FC9-4A2D-8CF5-0B013CD84A95}"/>
    <dgm:cxn modelId="{0E5A0060-9784-4F7D-BD76-FD5D3BE6C37A}" srcId="{6EEC3D13-2E93-44DC-867A-1D6A4500A1C8}" destId="{5834C66B-C8AB-491C-A969-6E1875864086}" srcOrd="1" destOrd="0" parTransId="{B93804F3-1F4D-4443-B808-8CB232FFC61E}" sibTransId="{B7FAAB75-1685-4C83-BEAE-5F8E6E444323}"/>
    <dgm:cxn modelId="{78E0F041-746B-4567-9449-295CCC79EA0A}" type="presOf" srcId="{09137A45-8F62-4876-B265-D97B230B1939}" destId="{F70EC723-9CF9-43A9-9F5B-F735A61F85E0}" srcOrd="0" destOrd="0" presId="urn:microsoft.com/office/officeart/2005/8/layout/hList1"/>
    <dgm:cxn modelId="{0EEE6F66-4995-46A9-A473-7C1B6DB3F1CD}" srcId="{FE939744-CCEA-42D8-8941-E32A62777C11}" destId="{6EEC3D13-2E93-44DC-867A-1D6A4500A1C8}" srcOrd="0" destOrd="0" parTransId="{6A3443A7-3C46-470C-8758-E8E1CADDB382}" sibTransId="{84450CF2-3D5D-4967-B38D-8C1AA68B02B8}"/>
    <dgm:cxn modelId="{83AE946C-5872-4D1C-9FB1-C2EEB15B9734}" type="presOf" srcId="{1D615185-EFD1-4878-9B31-F8CC2FC6896D}" destId="{6233637F-41B2-482F-8A84-2E833B56F99D}" srcOrd="0" destOrd="0" presId="urn:microsoft.com/office/officeart/2005/8/layout/hList1"/>
    <dgm:cxn modelId="{67C12E7A-D55B-453B-BC01-49080E29580F}" srcId="{1197201F-9850-46EB-A157-A43E670B94FA}" destId="{96E1F94E-C116-4370-A65F-03BBCFAE59BF}" srcOrd="0" destOrd="0" parTransId="{1C4C7D85-5F8E-4027-BEC4-16CE59A73BC2}" sibTransId="{5D82764C-8AEA-403B-B55C-9CA9D4EBD380}"/>
    <dgm:cxn modelId="{EA3B067C-F4F9-4F3F-B120-1A13DEF2BB74}" type="presOf" srcId="{8518B1A8-94AE-45E3-9C42-A2DCF4C41C79}" destId="{F4E5BDCB-417F-4169-A09A-387B3FD9A613}" srcOrd="0" destOrd="2" presId="urn:microsoft.com/office/officeart/2005/8/layout/hList1"/>
    <dgm:cxn modelId="{16D97E83-6D28-43F5-8B6F-278055360158}" srcId="{FE939744-CCEA-42D8-8941-E32A62777C11}" destId="{09137A45-8F62-4876-B265-D97B230B1939}" srcOrd="1" destOrd="0" parTransId="{B647938B-5820-48B2-94BB-5CA800A813F8}" sibTransId="{A8B080F6-A29C-49FA-88A9-1CEBFEEA7E43}"/>
    <dgm:cxn modelId="{6F329D8E-A325-4C93-86FE-A43236CEA61E}" type="presOf" srcId="{B30297C8-E0F7-4EFE-A19A-0B75C42E08E1}" destId="{90596080-A4C5-4472-B5AC-F99942A72418}" srcOrd="0" destOrd="2" presId="urn:microsoft.com/office/officeart/2005/8/layout/hList1"/>
    <dgm:cxn modelId="{7BC467A1-32AF-4982-BD73-D19AE2271BE4}" type="presOf" srcId="{6EEC3D13-2E93-44DC-867A-1D6A4500A1C8}" destId="{04A3EF60-F28A-4779-9779-9B20664323C1}" srcOrd="0" destOrd="0" presId="urn:microsoft.com/office/officeart/2005/8/layout/hList1"/>
    <dgm:cxn modelId="{E8C4CFA7-622B-434F-B563-5980CEE961D2}" type="presOf" srcId="{96E1F94E-C116-4370-A65F-03BBCFAE59BF}" destId="{F4E5BDCB-417F-4169-A09A-387B3FD9A613}" srcOrd="0" destOrd="0" presId="urn:microsoft.com/office/officeart/2005/8/layout/hList1"/>
    <dgm:cxn modelId="{D55495AA-9068-491B-A9AB-1CB20A0AD6AC}" type="presOf" srcId="{5834C66B-C8AB-491C-A969-6E1875864086}" destId="{90596080-A4C5-4472-B5AC-F99942A72418}" srcOrd="0" destOrd="1" presId="urn:microsoft.com/office/officeart/2005/8/layout/hList1"/>
    <dgm:cxn modelId="{1BB1B0B1-3A69-4D7A-913F-6FF2860F8D3D}" srcId="{09137A45-8F62-4876-B265-D97B230B1939}" destId="{44EC3D13-1C26-4F75-AEC7-7F4F4B9E45E3}" srcOrd="2" destOrd="0" parTransId="{94B3B95E-51EC-48FA-9CF2-84E8315AAB4F}" sibTransId="{9D3B648A-3C29-4692-8346-D8DF2743EDA7}"/>
    <dgm:cxn modelId="{38526ABB-5709-4A7F-88E9-FE5233507145}" srcId="{6EEC3D13-2E93-44DC-867A-1D6A4500A1C8}" destId="{644289C0-2A86-4895-812D-6F97C9840885}" srcOrd="0" destOrd="0" parTransId="{6094C259-2545-4958-8F1B-CF032D3B48A7}" sibTransId="{1A09399E-98F7-4360-92C5-02017B86E0E1}"/>
    <dgm:cxn modelId="{CB8FD4C0-B046-45A3-8F37-5C5534C42CEC}" srcId="{FE939744-CCEA-42D8-8941-E32A62777C11}" destId="{1197201F-9850-46EB-A157-A43E670B94FA}" srcOrd="2" destOrd="0" parTransId="{69DFFD0E-8BE2-46BE-ACED-0388694807C6}" sibTransId="{1D63E3F2-1330-4793-9181-F68BA8D5E516}"/>
    <dgm:cxn modelId="{155A90C4-34EB-4491-B971-82DF94EB5B5E}" type="presOf" srcId="{C8C46584-44BF-47F1-A834-5EC1AD6E667E}" destId="{F4E5BDCB-417F-4169-A09A-387B3FD9A613}" srcOrd="0" destOrd="1" presId="urn:microsoft.com/office/officeart/2005/8/layout/hList1"/>
    <dgm:cxn modelId="{558DE5C5-9A22-4A86-9C1E-139DE358DD85}" type="presOf" srcId="{1197201F-9850-46EB-A157-A43E670B94FA}" destId="{E7096729-8392-4FDD-AB9B-93146BF0EB47}" srcOrd="0" destOrd="0" presId="urn:microsoft.com/office/officeart/2005/8/layout/hList1"/>
    <dgm:cxn modelId="{C96011CA-0711-48CE-BBAC-16EB418627C1}" type="presOf" srcId="{FE939744-CCEA-42D8-8941-E32A62777C11}" destId="{E21E021E-D3DF-4F19-89C5-A30187A35BA6}" srcOrd="0" destOrd="0" presId="urn:microsoft.com/office/officeart/2005/8/layout/hList1"/>
    <dgm:cxn modelId="{850E84D4-3D51-4517-B04F-C68965EA894F}" type="presOf" srcId="{7049173A-CAA4-4C7C-BF41-78ED62FD8DC6}" destId="{F4E5BDCB-417F-4169-A09A-387B3FD9A613}" srcOrd="0" destOrd="3" presId="urn:microsoft.com/office/officeart/2005/8/layout/hList1"/>
    <dgm:cxn modelId="{98729CDA-7CC8-4711-855C-245BEC80B736}" type="presOf" srcId="{44EC3D13-1C26-4F75-AEC7-7F4F4B9E45E3}" destId="{6233637F-41B2-482F-8A84-2E833B56F99D}" srcOrd="0" destOrd="2" presId="urn:microsoft.com/office/officeart/2005/8/layout/hList1"/>
    <dgm:cxn modelId="{0C7FC0DE-1E57-4C0A-9F71-91A6606067DB}" srcId="{09137A45-8F62-4876-B265-D97B230B1939}" destId="{1D615185-EFD1-4878-9B31-F8CC2FC6896D}" srcOrd="0" destOrd="0" parTransId="{3A306F96-6136-417F-8619-FAE618F489A0}" sibTransId="{8AF4A513-10BA-474A-911B-E377D657C24B}"/>
    <dgm:cxn modelId="{223A90E7-A814-497C-B137-C3DC86500348}" type="presOf" srcId="{1A5694D9-3720-455A-944C-22C6D307BFB6}" destId="{6233637F-41B2-482F-8A84-2E833B56F99D}" srcOrd="0" destOrd="1" presId="urn:microsoft.com/office/officeart/2005/8/layout/hList1"/>
    <dgm:cxn modelId="{8D13A1F2-F4C5-49E2-9444-464404DC97A2}" srcId="{1197201F-9850-46EB-A157-A43E670B94FA}" destId="{C8C46584-44BF-47F1-A834-5EC1AD6E667E}" srcOrd="1" destOrd="0" parTransId="{C26C5D63-23F2-45F0-A192-7D9674DF9C70}" sibTransId="{CB867552-1F4A-4AA0-945D-D235B16DF7F3}"/>
    <dgm:cxn modelId="{0187EBF6-FA7F-41F3-A529-576BC71E2E27}" srcId="{09137A45-8F62-4876-B265-D97B230B1939}" destId="{1A5694D9-3720-455A-944C-22C6D307BFB6}" srcOrd="1" destOrd="0" parTransId="{978B021B-B20E-45B7-8362-535750ED1FBE}" sibTransId="{83931AC5-AFEC-4DB6-B22B-225E2D8E7FF7}"/>
    <dgm:cxn modelId="{28002B6B-7360-4361-8762-3EF374D6D466}" type="presParOf" srcId="{E21E021E-D3DF-4F19-89C5-A30187A35BA6}" destId="{74F02655-0B0E-47DC-921C-33D2B17B1CC4}" srcOrd="0" destOrd="0" presId="urn:microsoft.com/office/officeart/2005/8/layout/hList1"/>
    <dgm:cxn modelId="{CEC5CF42-D7D6-4201-A435-00FA063E4F11}" type="presParOf" srcId="{74F02655-0B0E-47DC-921C-33D2B17B1CC4}" destId="{04A3EF60-F28A-4779-9779-9B20664323C1}" srcOrd="0" destOrd="0" presId="urn:microsoft.com/office/officeart/2005/8/layout/hList1"/>
    <dgm:cxn modelId="{C3BB2B5F-E0A5-4461-81DE-04FBC267E5FC}" type="presParOf" srcId="{74F02655-0B0E-47DC-921C-33D2B17B1CC4}" destId="{90596080-A4C5-4472-B5AC-F99942A72418}" srcOrd="1" destOrd="0" presId="urn:microsoft.com/office/officeart/2005/8/layout/hList1"/>
    <dgm:cxn modelId="{17C466FD-124F-4364-891E-D340018E072A}" type="presParOf" srcId="{E21E021E-D3DF-4F19-89C5-A30187A35BA6}" destId="{8515FD47-EBAC-41D7-A507-667B80B14C76}" srcOrd="1" destOrd="0" presId="urn:microsoft.com/office/officeart/2005/8/layout/hList1"/>
    <dgm:cxn modelId="{96E423F9-F884-40A1-BF4F-92F630F35B9D}" type="presParOf" srcId="{E21E021E-D3DF-4F19-89C5-A30187A35BA6}" destId="{DDE36CB7-08BA-4664-AEBB-A29B555546A9}" srcOrd="2" destOrd="0" presId="urn:microsoft.com/office/officeart/2005/8/layout/hList1"/>
    <dgm:cxn modelId="{7EDB6620-A7CA-4561-8A5C-6DD6FA7B8459}" type="presParOf" srcId="{DDE36CB7-08BA-4664-AEBB-A29B555546A9}" destId="{F70EC723-9CF9-43A9-9F5B-F735A61F85E0}" srcOrd="0" destOrd="0" presId="urn:microsoft.com/office/officeart/2005/8/layout/hList1"/>
    <dgm:cxn modelId="{6DC65E13-41FB-4FD8-9ABA-9A00C39B582A}" type="presParOf" srcId="{DDE36CB7-08BA-4664-AEBB-A29B555546A9}" destId="{6233637F-41B2-482F-8A84-2E833B56F99D}" srcOrd="1" destOrd="0" presId="urn:microsoft.com/office/officeart/2005/8/layout/hList1"/>
    <dgm:cxn modelId="{47AB6B09-B993-4C07-9BA4-FE4E22C3BD95}" type="presParOf" srcId="{E21E021E-D3DF-4F19-89C5-A30187A35BA6}" destId="{03C43A25-FEBA-410D-83AA-AA363D048321}" srcOrd="3" destOrd="0" presId="urn:microsoft.com/office/officeart/2005/8/layout/hList1"/>
    <dgm:cxn modelId="{67FEA7D7-C3BA-4B0B-8FA5-F949AC1772A0}" type="presParOf" srcId="{E21E021E-D3DF-4F19-89C5-A30187A35BA6}" destId="{4B42C9E3-9FDB-4830-89FB-24846486221A}" srcOrd="4" destOrd="0" presId="urn:microsoft.com/office/officeart/2005/8/layout/hList1"/>
    <dgm:cxn modelId="{8E283C96-E1E1-47DF-8D70-76C4962D02C7}" type="presParOf" srcId="{4B42C9E3-9FDB-4830-89FB-24846486221A}" destId="{E7096729-8392-4FDD-AB9B-93146BF0EB47}" srcOrd="0" destOrd="0" presId="urn:microsoft.com/office/officeart/2005/8/layout/hList1"/>
    <dgm:cxn modelId="{52557064-3475-4224-847D-9208494C7006}" type="presParOf" srcId="{4B42C9E3-9FDB-4830-89FB-24846486221A}" destId="{F4E5BDCB-417F-4169-A09A-387B3FD9A61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3EF60-F28A-4779-9779-9B20664323C1}">
      <dsp:nvSpPr>
        <dsp:cNvPr id="0" name=""/>
        <dsp:cNvSpPr/>
      </dsp:nvSpPr>
      <dsp:spPr>
        <a:xfrm>
          <a:off x="2719" y="44551"/>
          <a:ext cx="2651569" cy="835200"/>
        </a:xfrm>
        <a:prstGeom prst="rect">
          <a:avLst/>
        </a:prstGeom>
        <a:solidFill>
          <a:srgbClr val="E8C69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solidFill>
                <a:schemeClr val="tx1"/>
              </a:solidFill>
            </a:rPr>
            <a:t>-d</a:t>
          </a:r>
        </a:p>
      </dsp:txBody>
      <dsp:txXfrm>
        <a:off x="2719" y="44551"/>
        <a:ext cx="2651569" cy="835200"/>
      </dsp:txXfrm>
    </dsp:sp>
    <dsp:sp modelId="{90596080-A4C5-4472-B5AC-F99942A72418}">
      <dsp:nvSpPr>
        <dsp:cNvPr id="0" name=""/>
        <dsp:cNvSpPr/>
      </dsp:nvSpPr>
      <dsp:spPr>
        <a:xfrm>
          <a:off x="2719" y="879751"/>
          <a:ext cx="2651569" cy="3896835"/>
        </a:xfrm>
        <a:prstGeom prst="rect">
          <a:avLst/>
        </a:prstGeom>
        <a:solidFill>
          <a:srgbClr val="F3E1C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kern="1200" dirty="0"/>
            <a:t>Sonu –e ile biten </a:t>
          </a:r>
          <a:r>
            <a:rPr lang="tr-TR" sz="2500" kern="1200" dirty="0" err="1"/>
            <a:t>fiilerin</a:t>
          </a:r>
          <a:r>
            <a:rPr lang="tr-TR" sz="2500" kern="1200" dirty="0"/>
            <a:t> sonuna getirilir.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/>
            <a:t>live</a:t>
          </a:r>
          <a:r>
            <a:rPr lang="tr-TR" sz="3400" b="1" kern="1200"/>
            <a:t>d</a:t>
          </a:r>
          <a:endParaRPr lang="tr-TR" sz="3400" b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/>
            <a:t>dance</a:t>
          </a:r>
          <a:r>
            <a:rPr lang="tr-TR" sz="3400" b="1" kern="1200"/>
            <a:t>d</a:t>
          </a:r>
          <a:endParaRPr lang="tr-TR" sz="3400" b="1" kern="1200" dirty="0"/>
        </a:p>
      </dsp:txBody>
      <dsp:txXfrm>
        <a:off x="2719" y="879751"/>
        <a:ext cx="2651569" cy="3896835"/>
      </dsp:txXfrm>
    </dsp:sp>
    <dsp:sp modelId="{F70EC723-9CF9-43A9-9F5B-F735A61F85E0}">
      <dsp:nvSpPr>
        <dsp:cNvPr id="0" name=""/>
        <dsp:cNvSpPr/>
      </dsp:nvSpPr>
      <dsp:spPr>
        <a:xfrm>
          <a:off x="3025509" y="44551"/>
          <a:ext cx="2651569" cy="835200"/>
        </a:xfrm>
        <a:prstGeom prst="rect">
          <a:avLst/>
        </a:prstGeom>
        <a:solidFill>
          <a:srgbClr val="D193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</a:rPr>
            <a:t>-</a:t>
          </a:r>
          <a:r>
            <a:rPr lang="tr-TR" sz="3200" b="1" kern="1200" dirty="0" err="1">
              <a:solidFill>
                <a:schemeClr val="tx1"/>
              </a:solidFill>
            </a:rPr>
            <a:t>ied</a:t>
          </a:r>
          <a:endParaRPr lang="tr-TR" sz="3200" b="1" kern="1200" dirty="0">
            <a:solidFill>
              <a:schemeClr val="tx1"/>
            </a:solidFill>
          </a:endParaRPr>
        </a:p>
      </dsp:txBody>
      <dsp:txXfrm>
        <a:off x="3025509" y="44551"/>
        <a:ext cx="2651569" cy="835200"/>
      </dsp:txXfrm>
    </dsp:sp>
    <dsp:sp modelId="{6233637F-41B2-482F-8A84-2E833B56F99D}">
      <dsp:nvSpPr>
        <dsp:cNvPr id="0" name=""/>
        <dsp:cNvSpPr/>
      </dsp:nvSpPr>
      <dsp:spPr>
        <a:xfrm>
          <a:off x="3025509" y="879751"/>
          <a:ext cx="2651569" cy="3896835"/>
        </a:xfrm>
        <a:prstGeom prst="rect">
          <a:avLst/>
        </a:prstGeom>
        <a:solidFill>
          <a:srgbClr val="DDAE77">
            <a:alpha val="89804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Sonu –y ile biten fiillerde –y den önceki harf sessiz ise –y düşer ve yerine </a:t>
          </a:r>
          <a:br>
            <a:rPr lang="tr-TR" sz="2000" kern="1200" dirty="0"/>
          </a:br>
          <a:r>
            <a:rPr lang="tr-TR" sz="2000" kern="1200" dirty="0"/>
            <a:t>–</a:t>
          </a:r>
          <a:r>
            <a:rPr lang="tr-TR" sz="2000" kern="1200" dirty="0" err="1"/>
            <a:t>ied</a:t>
          </a:r>
          <a:r>
            <a:rPr lang="tr-TR" sz="2000" kern="1200" dirty="0"/>
            <a:t> getirilir.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/>
            <a:t>study-stud</a:t>
          </a:r>
          <a:r>
            <a:rPr lang="tr-TR" sz="2700" b="1" kern="1200"/>
            <a:t>ied</a:t>
          </a:r>
          <a:endParaRPr lang="tr-TR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/>
            <a:t>cry - cr</a:t>
          </a:r>
          <a:r>
            <a:rPr lang="tr-TR" sz="2700" b="1" kern="1200"/>
            <a:t>ied</a:t>
          </a:r>
          <a:endParaRPr lang="tr-TR" sz="2700" b="1" kern="1200" dirty="0"/>
        </a:p>
      </dsp:txBody>
      <dsp:txXfrm>
        <a:off x="3025509" y="879751"/>
        <a:ext cx="2651569" cy="3896835"/>
      </dsp:txXfrm>
    </dsp:sp>
    <dsp:sp modelId="{E7096729-8392-4FDD-AB9B-93146BF0EB47}">
      <dsp:nvSpPr>
        <dsp:cNvPr id="0" name=""/>
        <dsp:cNvSpPr/>
      </dsp:nvSpPr>
      <dsp:spPr>
        <a:xfrm>
          <a:off x="6048298" y="44551"/>
          <a:ext cx="2651569" cy="835200"/>
        </a:xfrm>
        <a:prstGeom prst="rect">
          <a:avLst/>
        </a:prstGeom>
        <a:solidFill>
          <a:srgbClr val="C7801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solidFill>
                <a:schemeClr val="tx1"/>
              </a:solidFill>
            </a:rPr>
            <a:t>-</a:t>
          </a:r>
          <a:r>
            <a:rPr lang="tr-TR" sz="3600" b="1" kern="1200" dirty="0" err="1">
              <a:solidFill>
                <a:schemeClr val="tx1"/>
              </a:solidFill>
            </a:rPr>
            <a:t>ed</a:t>
          </a:r>
          <a:endParaRPr lang="tr-TR" sz="3600" b="1" kern="1200" dirty="0">
            <a:solidFill>
              <a:schemeClr val="tx1"/>
            </a:solidFill>
          </a:endParaRPr>
        </a:p>
      </dsp:txBody>
      <dsp:txXfrm>
        <a:off x="6048298" y="44551"/>
        <a:ext cx="2651569" cy="835200"/>
      </dsp:txXfrm>
    </dsp:sp>
    <dsp:sp modelId="{F4E5BDCB-417F-4169-A09A-387B3FD9A613}">
      <dsp:nvSpPr>
        <dsp:cNvPr id="0" name=""/>
        <dsp:cNvSpPr/>
      </dsp:nvSpPr>
      <dsp:spPr>
        <a:xfrm>
          <a:off x="6048298" y="879751"/>
          <a:ext cx="2651569" cy="3896835"/>
        </a:xfrm>
        <a:prstGeom prst="rect">
          <a:avLst/>
        </a:prstGeom>
        <a:solidFill>
          <a:srgbClr val="D2964E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 dirty="0"/>
            <a:t>Diğer iki kural dışında kalan </a:t>
          </a:r>
          <a:r>
            <a:rPr lang="tr-TR" sz="2900" kern="1200" dirty="0" err="1"/>
            <a:t>fiilere</a:t>
          </a:r>
          <a:r>
            <a:rPr lang="tr-TR" sz="2900" kern="1200" dirty="0"/>
            <a:t> de –ed eklenir.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rain</a:t>
          </a:r>
          <a:r>
            <a:rPr lang="tr-TR" sz="2900" b="1" kern="1200"/>
            <a:t>ed</a:t>
          </a:r>
          <a:endParaRPr lang="tr-T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watch</a:t>
          </a:r>
          <a:r>
            <a:rPr lang="tr-TR" sz="2900" b="1" kern="1200"/>
            <a:t>ed</a:t>
          </a:r>
          <a:endParaRPr lang="tr-T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play</a:t>
          </a:r>
          <a:r>
            <a:rPr lang="tr-TR" sz="2900" b="1" kern="1200"/>
            <a:t>ed</a:t>
          </a:r>
          <a:endParaRPr lang="tr-TR" sz="2900" b="1" kern="1200" dirty="0"/>
        </a:p>
      </dsp:txBody>
      <dsp:txXfrm>
        <a:off x="6048298" y="879751"/>
        <a:ext cx="2651569" cy="389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11CACB-2AF5-CF99-1120-8A72B9C37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6FA983-4A1E-1844-EB56-A07DCFD7F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670533-2CFF-A3AD-EB83-209A79B9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9B4D6B-0E7B-1370-D907-BBE7973F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FDDF56-3B6A-24BE-2E46-BF0A89FE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38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84E693-1AE5-C143-8517-8B6CDCCB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C99AE4-CD48-AC01-86FB-D1766258C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AF5C09-F68E-2D32-5317-9EA38C69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4E462C-861D-C764-F803-13700AB8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1D3AD8-E2B4-2C65-3E25-8F88A298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1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885F42-2393-20F8-C683-86198B8E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E161B4B-1F18-C305-67DB-D8A4A2974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AF45D5-D920-AF29-6160-589A16B1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043DFB-8550-208C-B508-7406F464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6877A2-866B-932B-1E2E-7252E84E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12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BC878D-1ED9-A5C8-A07B-2BD5667B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BA922A-A158-A3E7-8224-31252DDC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D49814-A1E2-906E-44C5-4FFF5DA9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AC2A60-801C-0952-0DD4-4C3CE81D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B93564-E5F0-A421-3E81-5BFC6ABD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8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867826-BB17-8C77-DAB7-2BE5A79E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E2CCAA-393C-4088-53FA-6B8AA76C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4D6000-98C9-1A62-7F2A-D23F7BF6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A2700C-479E-C788-563E-D1ED3D3D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EC78DA-3236-82BB-23C4-C88762A3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6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0B0498-E6A4-5B52-CA82-093C93ED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267073-476B-951F-B326-E53616BED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BE767EC-9959-58DD-05F8-A793AC87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C3206C-D114-2B53-58E0-779FC3AE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8296A8-13B7-560F-D503-A893E4A8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A1DBB2-3964-F636-495E-6C240422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3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84D2CB-A115-D922-A5B6-4C42C542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404A3C-F628-CB2E-CABA-42F0209AA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9820C1A-CFC7-75C9-46D1-1E81B910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BC5CBBB-E08F-4439-7254-D521D8B7F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13CBFCA-CED3-E1F6-F6B1-6FAE248AF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5FCBE55-5C47-75BD-3869-54B67033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B5AB36B-7AAE-D7A7-853E-8DB742E5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63D1B85-5C67-FD70-F051-655B90EA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07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4C2B79-A852-635C-7395-A04C1CAC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D853EB-8231-24CA-8BD7-13B24C77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A56CBA0-BAA6-BFBC-4A82-D5B09172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4C464A7-DFBB-A40C-7B56-DCC9DAF0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743F020-FEF3-25C7-9167-02533B0F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D79D21-0147-BFE1-A3ED-B6090FE3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42C286C-A465-CC1E-A56F-FB2F31B9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0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FE3E94-08D0-993F-2264-A2822EE4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4710B0-CF19-78EB-9D5A-40ADB879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5AEB110-6462-0129-EE2F-8F7BC0D9B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E65219-D135-41C0-A686-290B6D48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1EC9BD-895A-57A0-1BD8-FF4F83CA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64F048-25B0-8B86-FE6E-E7CD6666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9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215425-5D96-17F4-2A02-0BD6F24F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F29AC86-B8AD-F081-EF4B-3B3DA171E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D2F931-F54B-C054-647F-46CC1C22F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D1C3B2-5826-4AC7-BF69-51522071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5FED1A6-F1E8-D3CA-57F3-DEB44523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7FDD6D-3296-2201-B0C4-E89F74BC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51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CEF83A5-708D-5142-2C4F-919E72F7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6BF8F3-A0A3-D5BF-B192-58AB518BE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57A95C-4ECD-26EB-9BF5-4BB0919C8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2799-F7B3-4ABC-BF42-263BC16DE46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E39494-4E80-83FE-93F1-A173E4A17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33BCD4-7C48-8D6D-DA74-F7830DAE9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3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6" TargetMode="External"/><Relationship Id="rId2" Type="http://schemas.openxmlformats.org/officeDocument/2006/relationships/hyperlink" Target="https://www.egetolgayaltinay.com/lessons/20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instagram.com/p/CMkQXB2jTqI/" TargetMode="External"/><Relationship Id="rId4" Type="http://schemas.openxmlformats.org/officeDocument/2006/relationships/hyperlink" Target="https://www.youtube.com/watch?v=UWFCCEIf1y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egetolgayaltinay.com/lessons/199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egetolgayaltinay.com/lessons/200" TargetMode="External"/><Relationship Id="rId4" Type="http://schemas.openxmlformats.org/officeDocument/2006/relationships/hyperlink" Target="https://www.egetolgayaltinay.com/lessons/20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05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E519317-B63D-EDBF-F8EB-8BBEE0238DE6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Sahil, plaj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AAF699B-F6BA-09B7-70F0-601F9026DD01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D55F9C2-D06E-5AAB-4C1A-1FC603787C1D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Orman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3783A66-7063-4036-F655-774D787EFD2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Forest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36CADDF-3618-9C2C-128D-C5A67999C65F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Otel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DD1A3AA-6002-37B7-FA75-567892B5F205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Hotel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9E8F38A-70E8-4B0D-BEDC-9B1306D12158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Göl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7160AF4-8DF7-556E-45C1-F194C99DE018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Lake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E58676D-CECB-2B8A-F60B-44FF9771F052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Dağ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0E93B2A-3458-22C3-F13D-BA382B97923F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Mountain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07E2767-348B-16FC-9EE9-18EEBAEDCCD0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Nehir, Irmak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0A1C2A1-70ED-CC3C-28DA-C4750F2B0B67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934B6B9-E0AC-1773-07FA-C21F19266AED}"/>
              </a:ext>
            </a:extLst>
          </p:cNvPr>
          <p:cNvSpPr/>
          <p:nvPr/>
        </p:nvSpPr>
        <p:spPr>
          <a:xfrm>
            <a:off x="6381551" y="5837722"/>
            <a:ext cx="2768868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Deniz kenarı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6786240-CB86-B13C-D92D-E1703F3CD404}"/>
              </a:ext>
            </a:extLst>
          </p:cNvPr>
          <p:cNvSpPr/>
          <p:nvPr/>
        </p:nvSpPr>
        <p:spPr>
          <a:xfrm>
            <a:off x="6381551" y="5298707"/>
            <a:ext cx="2768868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Seaside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3419E2BC-5D57-7E59-A13E-1A82206A11FC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Köy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A499DF6-A23C-BE82-314D-5CF1B073B81E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Village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D0464A-054C-89D8-7AF9-D7C7AAF978B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https://www.egetolgayaltinay.com/lessons/198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84CBBF5-A5E1-DFA1-B14A-3D6D51C40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807">
            <a:off x="8431242" y="3316857"/>
            <a:ext cx="2705358" cy="25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040431B-F6D0-F12C-A0DC-78BAA10699AF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D2964E"/>
                </a:solidFill>
              </a:rPr>
              <a:t>OTHER IMPORTANT WORDS</a:t>
            </a:r>
          </a:p>
          <a:p>
            <a:pPr algn="ctr"/>
            <a:r>
              <a:rPr lang="tr-TR" sz="2000" b="1" dirty="0">
                <a:solidFill>
                  <a:srgbClr val="D2964E"/>
                </a:solidFill>
              </a:rPr>
              <a:t>(DİĞER ÖNEMLİ KELİMELER)</a:t>
            </a:r>
            <a:endParaRPr lang="tr-TR" sz="700" b="1" dirty="0">
              <a:solidFill>
                <a:srgbClr val="D2964E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DE03BB9-734F-7463-8CED-749EA3AF0E1B}"/>
              </a:ext>
            </a:extLst>
          </p:cNvPr>
          <p:cNvSpPr/>
          <p:nvPr/>
        </p:nvSpPr>
        <p:spPr>
          <a:xfrm>
            <a:off x="1445775" y="105456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… </a:t>
            </a:r>
            <a:r>
              <a:rPr lang="tr-TR" sz="2400" b="1" dirty="0" err="1">
                <a:solidFill>
                  <a:schemeClr val="tx1"/>
                </a:solidFill>
              </a:rPr>
              <a:t>ago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B2FA811-7011-2E50-CF68-6DE06BC8BCBF}"/>
              </a:ext>
            </a:extLst>
          </p:cNvPr>
          <p:cNvSpPr/>
          <p:nvPr/>
        </p:nvSpPr>
        <p:spPr>
          <a:xfrm>
            <a:off x="1445775" y="161283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…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66532F5-0EAF-0A03-E126-4EF6FD07722E}"/>
              </a:ext>
            </a:extLst>
          </p:cNvPr>
          <p:cNvSpPr/>
          <p:nvPr/>
        </p:nvSpPr>
        <p:spPr>
          <a:xfrm>
            <a:off x="3571350" y="1053364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önce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73C5C97-44B6-AD36-0876-5E05E3E1F6B0}"/>
              </a:ext>
            </a:extLst>
          </p:cNvPr>
          <p:cNvSpPr/>
          <p:nvPr/>
        </p:nvSpPr>
        <p:spPr>
          <a:xfrm>
            <a:off x="3572957" y="161283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Geçtiğimiz …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E1C3185-BC93-D407-D6D6-E723E38D48A0}"/>
              </a:ext>
            </a:extLst>
          </p:cNvPr>
          <p:cNvSpPr/>
          <p:nvPr/>
        </p:nvSpPr>
        <p:spPr>
          <a:xfrm>
            <a:off x="1445775" y="217109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Accomodation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F9B6073-DF79-F043-FAD4-AAA8734B5A78}"/>
              </a:ext>
            </a:extLst>
          </p:cNvPr>
          <p:cNvSpPr/>
          <p:nvPr/>
        </p:nvSpPr>
        <p:spPr>
          <a:xfrm>
            <a:off x="1445775" y="272936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Stay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E3EE5E7-17DE-0F51-7067-1FE58D5D9F44}"/>
              </a:ext>
            </a:extLst>
          </p:cNvPr>
          <p:cNvSpPr/>
          <p:nvPr/>
        </p:nvSpPr>
        <p:spPr>
          <a:xfrm>
            <a:off x="3572958" y="2171096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Kalacak yer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0EABAA0-1FBB-6FFB-763B-46F5D4DC3C7A}"/>
              </a:ext>
            </a:extLst>
          </p:cNvPr>
          <p:cNvSpPr/>
          <p:nvPr/>
        </p:nvSpPr>
        <p:spPr>
          <a:xfrm>
            <a:off x="3572957" y="272936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Kalmak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D19601E-1D7A-1004-0CB0-CF7A4065B0E7}"/>
              </a:ext>
            </a:extLst>
          </p:cNvPr>
          <p:cNvSpPr/>
          <p:nvPr/>
        </p:nvSpPr>
        <p:spPr>
          <a:xfrm>
            <a:off x="1445775" y="3290029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Buy: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AD4EF5F-00B9-F39E-C768-65A38124EEDE}"/>
              </a:ext>
            </a:extLst>
          </p:cNvPr>
          <p:cNvSpPr/>
          <p:nvPr/>
        </p:nvSpPr>
        <p:spPr>
          <a:xfrm>
            <a:off x="1445775" y="3848293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Yesterday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6C17543-7F98-5C90-3C5C-EFE7FE61C49E}"/>
              </a:ext>
            </a:extLst>
          </p:cNvPr>
          <p:cNvSpPr/>
          <p:nvPr/>
        </p:nvSpPr>
        <p:spPr>
          <a:xfrm>
            <a:off x="3572958" y="329002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Satın almak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C29207F-FEB7-DD5E-47F3-BC3D3A64D889}"/>
              </a:ext>
            </a:extLst>
          </p:cNvPr>
          <p:cNvSpPr/>
          <p:nvPr/>
        </p:nvSpPr>
        <p:spPr>
          <a:xfrm>
            <a:off x="3572957" y="3848293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Dün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6A3939E-1055-024A-5600-5B13E2140E43}"/>
              </a:ext>
            </a:extLst>
          </p:cNvPr>
          <p:cNvSpPr/>
          <p:nvPr/>
        </p:nvSpPr>
        <p:spPr>
          <a:xfrm>
            <a:off x="1445775" y="4406559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History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F92D46A-8141-0D0D-244C-86AB0CABF51C}"/>
              </a:ext>
            </a:extLst>
          </p:cNvPr>
          <p:cNvSpPr/>
          <p:nvPr/>
        </p:nvSpPr>
        <p:spPr>
          <a:xfrm>
            <a:off x="3572958" y="440655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Tarih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33CDD92-46A1-BDF5-586E-EA6C8416ECFB}"/>
              </a:ext>
            </a:extLst>
          </p:cNvPr>
          <p:cNvSpPr/>
          <p:nvPr/>
        </p:nvSpPr>
        <p:spPr>
          <a:xfrm>
            <a:off x="6493468" y="1333699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Cuisine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3A2C1C88-8CC2-D3A2-F5E9-957EB92CB42E}"/>
              </a:ext>
            </a:extLst>
          </p:cNvPr>
          <p:cNvSpPr/>
          <p:nvPr/>
        </p:nvSpPr>
        <p:spPr>
          <a:xfrm>
            <a:off x="6493468" y="1891963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Fitness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Centre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4DE19F9-57B8-F755-591E-BCFD29D6A114}"/>
              </a:ext>
            </a:extLst>
          </p:cNvPr>
          <p:cNvSpPr/>
          <p:nvPr/>
        </p:nvSpPr>
        <p:spPr>
          <a:xfrm>
            <a:off x="8854867" y="1333698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Yemek kültürü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6472529-34FC-375A-DFFF-1B9B0AD78A24}"/>
              </a:ext>
            </a:extLst>
          </p:cNvPr>
          <p:cNvSpPr/>
          <p:nvPr/>
        </p:nvSpPr>
        <p:spPr>
          <a:xfrm>
            <a:off x="8854866" y="1891963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Spor salonu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E94F9C9E-4276-A915-E3BB-97D9160AAA69}"/>
              </a:ext>
            </a:extLst>
          </p:cNvPr>
          <p:cNvSpPr/>
          <p:nvPr/>
        </p:nvSpPr>
        <p:spPr>
          <a:xfrm>
            <a:off x="6493468" y="2450229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Cable car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2917027D-17BE-75B6-D867-8B8396A7C22D}"/>
              </a:ext>
            </a:extLst>
          </p:cNvPr>
          <p:cNvSpPr/>
          <p:nvPr/>
        </p:nvSpPr>
        <p:spPr>
          <a:xfrm>
            <a:off x="6493468" y="3008493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Nature: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760D2FC-9E66-8727-8D0C-F483805FE292}"/>
              </a:ext>
            </a:extLst>
          </p:cNvPr>
          <p:cNvSpPr/>
          <p:nvPr/>
        </p:nvSpPr>
        <p:spPr>
          <a:xfrm>
            <a:off x="8854867" y="2450228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Teleferik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604B7056-C011-DD0B-CDA8-0B5D19A69832}"/>
              </a:ext>
            </a:extLst>
          </p:cNvPr>
          <p:cNvSpPr/>
          <p:nvPr/>
        </p:nvSpPr>
        <p:spPr>
          <a:xfrm>
            <a:off x="8854866" y="3008493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Doğa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E1438D9-D3B3-7134-22A5-63ED0B763434}"/>
              </a:ext>
            </a:extLst>
          </p:cNvPr>
          <p:cNvSpPr/>
          <p:nvPr/>
        </p:nvSpPr>
        <p:spPr>
          <a:xfrm>
            <a:off x="6493468" y="3569161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Postcard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32751292-EDBF-D19D-80AC-EEAE562BB51E}"/>
              </a:ext>
            </a:extLst>
          </p:cNvPr>
          <p:cNvSpPr/>
          <p:nvPr/>
        </p:nvSpPr>
        <p:spPr>
          <a:xfrm>
            <a:off x="6493468" y="4127425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Everywhere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D7A132AC-3FA6-1104-1D73-6733C2C3A679}"/>
              </a:ext>
            </a:extLst>
          </p:cNvPr>
          <p:cNvSpPr/>
          <p:nvPr/>
        </p:nvSpPr>
        <p:spPr>
          <a:xfrm>
            <a:off x="8854867" y="3569160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Kartpostal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E2B6CD71-B921-3485-1C03-821A0CA171C6}"/>
              </a:ext>
            </a:extLst>
          </p:cNvPr>
          <p:cNvSpPr/>
          <p:nvPr/>
        </p:nvSpPr>
        <p:spPr>
          <a:xfrm>
            <a:off x="8854866" y="4127425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Her yer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3BB9F186-B5E4-89D7-F60E-B02DE863C2F9}"/>
              </a:ext>
            </a:extLst>
          </p:cNvPr>
          <p:cNvSpPr/>
          <p:nvPr/>
        </p:nvSpPr>
        <p:spPr>
          <a:xfrm>
            <a:off x="6493468" y="4685691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Near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C816DD3E-7CBC-631D-1714-DB2E96779DEC}"/>
              </a:ext>
            </a:extLst>
          </p:cNvPr>
          <p:cNvSpPr/>
          <p:nvPr/>
        </p:nvSpPr>
        <p:spPr>
          <a:xfrm>
            <a:off x="8854867" y="4685690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Yakınında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8D2610CA-6C66-150B-92B7-E407A0883259}"/>
              </a:ext>
            </a:extLst>
          </p:cNvPr>
          <p:cNvSpPr/>
          <p:nvPr/>
        </p:nvSpPr>
        <p:spPr>
          <a:xfrm>
            <a:off x="1444169" y="4964822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Ancient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city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D806336C-9525-0A47-8924-2B2072202E11}"/>
              </a:ext>
            </a:extLst>
          </p:cNvPr>
          <p:cNvSpPr/>
          <p:nvPr/>
        </p:nvSpPr>
        <p:spPr>
          <a:xfrm>
            <a:off x="3571351" y="4964822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Antik kent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4DF83F0-EFF6-200A-D165-2EE3B57A70F2}"/>
              </a:ext>
            </a:extLst>
          </p:cNvPr>
          <p:cNvSpPr/>
          <p:nvPr/>
        </p:nvSpPr>
        <p:spPr>
          <a:xfrm>
            <a:off x="1444169" y="552308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Brochure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A2D09868-9EE7-8E6A-49DD-AD3BEF88534F}"/>
              </a:ext>
            </a:extLst>
          </p:cNvPr>
          <p:cNvSpPr/>
          <p:nvPr/>
        </p:nvSpPr>
        <p:spPr>
          <a:xfrm>
            <a:off x="3571352" y="552308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Broşür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079E1459-6721-8AD3-C8A9-CBA7C3F37105}"/>
              </a:ext>
            </a:extLst>
          </p:cNvPr>
          <p:cNvSpPr/>
          <p:nvPr/>
        </p:nvSpPr>
        <p:spPr>
          <a:xfrm>
            <a:off x="6491861" y="5243954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Live: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E3B3883F-D969-7408-B114-1003F01303C5}"/>
              </a:ext>
            </a:extLst>
          </p:cNvPr>
          <p:cNvSpPr/>
          <p:nvPr/>
        </p:nvSpPr>
        <p:spPr>
          <a:xfrm>
            <a:off x="8853259" y="5243954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Yaşamak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B65363E9-D17F-A779-7078-377A02EB4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932751" y="2171096"/>
            <a:ext cx="356135" cy="27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1DF4F1-79BC-3D6F-F677-2C5E8A7304BA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Simple </a:t>
            </a:r>
            <a:r>
              <a:rPr lang="tr-TR" sz="9600" b="1" dirty="0" err="1">
                <a:solidFill>
                  <a:srgbClr val="CD8937"/>
                </a:solidFill>
              </a:rPr>
              <a:t>Past</a:t>
            </a:r>
            <a:r>
              <a:rPr lang="tr-TR" sz="96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44D5A36-6D11-9CD6-558E-F072C6F8F667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(Geçmiş Zaman)</a:t>
            </a:r>
          </a:p>
        </p:txBody>
      </p:sp>
    </p:spTree>
    <p:extLst>
      <p:ext uri="{BB962C8B-B14F-4D97-AF65-F5344CB8AC3E}">
        <p14:creationId xmlns:p14="http://schemas.microsoft.com/office/powerpoint/2010/main" val="6848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F4DC0-EB24-BFB3-86F3-DA43A990EFFA}"/>
              </a:ext>
            </a:extLst>
          </p:cNvPr>
          <p:cNvSpPr txBox="1"/>
          <p:nvPr/>
        </p:nvSpPr>
        <p:spPr>
          <a:xfrm>
            <a:off x="-1378018" y="209546"/>
            <a:ext cx="62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D8937"/>
                </a:solidFill>
              </a:rPr>
              <a:t>Simple </a:t>
            </a:r>
            <a:r>
              <a:rPr lang="tr-TR" sz="2800" b="1" dirty="0" err="1">
                <a:solidFill>
                  <a:srgbClr val="CD8937"/>
                </a:solidFill>
              </a:rPr>
              <a:t>Past</a:t>
            </a:r>
            <a:r>
              <a:rPr lang="tr-TR" sz="28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27178E-1012-0891-53FE-5A368DCCA6BE}"/>
              </a:ext>
            </a:extLst>
          </p:cNvPr>
          <p:cNvSpPr txBox="1">
            <a:spLocks/>
          </p:cNvSpPr>
          <p:nvPr/>
        </p:nvSpPr>
        <p:spPr>
          <a:xfrm>
            <a:off x="161925" y="732766"/>
            <a:ext cx="10515600" cy="11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İngilizcede geçmişte yaşanmış olayları anlatmak için «Past Tense» kullanılmaktadır. Simple Past Tense cümlede kullandığımız </a:t>
            </a:r>
            <a:r>
              <a:rPr lang="tr-TR" u="sng"/>
              <a:t>fiilin türüne göre</a:t>
            </a:r>
            <a:r>
              <a:rPr lang="tr-TR"/>
              <a:t> farklı şekilde uygulanmaktadır.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42DF1A8-BA92-4256-6FDE-4120CFC09E1A}"/>
              </a:ext>
            </a:extLst>
          </p:cNvPr>
          <p:cNvSpPr txBox="1">
            <a:spLocks/>
          </p:cNvSpPr>
          <p:nvPr/>
        </p:nvSpPr>
        <p:spPr>
          <a:xfrm>
            <a:off x="409375" y="1897100"/>
            <a:ext cx="5210175" cy="61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u="sng" dirty="0">
                <a:solidFill>
                  <a:srgbClr val="CD8937"/>
                </a:solidFill>
              </a:rPr>
              <a:t>(+) </a:t>
            </a:r>
            <a:r>
              <a:rPr lang="tr-TR" sz="2400" b="1" u="sng" dirty="0" err="1">
                <a:solidFill>
                  <a:srgbClr val="CD8937"/>
                </a:solidFill>
              </a:rPr>
              <a:t>Affirmative</a:t>
            </a:r>
            <a:r>
              <a:rPr lang="tr-TR" sz="2400" b="1" u="sng" dirty="0">
                <a:solidFill>
                  <a:srgbClr val="CD8937"/>
                </a:solidFill>
              </a:rPr>
              <a:t> / </a:t>
            </a:r>
            <a:r>
              <a:rPr lang="tr-TR" sz="2400" b="1" u="sng" dirty="0" err="1">
                <a:solidFill>
                  <a:srgbClr val="CD8937"/>
                </a:solidFill>
              </a:rPr>
              <a:t>Positive</a:t>
            </a:r>
            <a:r>
              <a:rPr lang="tr-TR" sz="2400" b="1" u="sng" dirty="0">
                <a:solidFill>
                  <a:srgbClr val="CD8937"/>
                </a:solidFill>
              </a:rPr>
              <a:t> (Olumlu Cümle):</a:t>
            </a:r>
            <a:endParaRPr lang="tr-TR" sz="2400" u="sng" dirty="0">
              <a:solidFill>
                <a:srgbClr val="CD8937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DB3C344-8F49-ED27-EAA3-607B9A39BCEA}"/>
              </a:ext>
            </a:extLst>
          </p:cNvPr>
          <p:cNvSpPr txBox="1"/>
          <p:nvPr/>
        </p:nvSpPr>
        <p:spPr>
          <a:xfrm>
            <a:off x="3576437" y="2328381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Fiillerin iki türü vardır: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6D13FF-0E7A-DC38-2CEE-A1A7051B16C8}"/>
              </a:ext>
            </a:extLst>
          </p:cNvPr>
          <p:cNvSpPr txBox="1"/>
          <p:nvPr/>
        </p:nvSpPr>
        <p:spPr>
          <a:xfrm>
            <a:off x="113681" y="2798349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78017"/>
                </a:solidFill>
              </a:rPr>
              <a:t>Regular</a:t>
            </a:r>
            <a:r>
              <a:rPr lang="tr-TR" sz="2400" b="1" dirty="0">
                <a:solidFill>
                  <a:srgbClr val="C78017"/>
                </a:solidFill>
              </a:rPr>
              <a:t> </a:t>
            </a:r>
            <a:r>
              <a:rPr lang="tr-TR" sz="2400" b="1" dirty="0" err="1">
                <a:solidFill>
                  <a:srgbClr val="C78017"/>
                </a:solidFill>
              </a:rPr>
              <a:t>Verb</a:t>
            </a:r>
            <a:r>
              <a:rPr lang="tr-TR" sz="2400" b="1" dirty="0">
                <a:solidFill>
                  <a:srgbClr val="C78017"/>
                </a:solidFill>
              </a:rPr>
              <a:t> (Düzenli Fiil)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BF32F4F-287E-CB7B-B8DC-57C7E4E621CC}"/>
              </a:ext>
            </a:extLst>
          </p:cNvPr>
          <p:cNvSpPr txBox="1"/>
          <p:nvPr/>
        </p:nvSpPr>
        <p:spPr>
          <a:xfrm>
            <a:off x="527639" y="4299147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chemeClr val="bg1"/>
                </a:solidFill>
              </a:rPr>
              <a:t>She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play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voleyball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yesterday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4AA369A-B6C7-C451-D513-CB2BC036C392}"/>
              </a:ext>
            </a:extLst>
          </p:cNvPr>
          <p:cNvSpPr txBox="1"/>
          <p:nvPr/>
        </p:nvSpPr>
        <p:spPr>
          <a:xfrm>
            <a:off x="561089" y="3322750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552C6D7-D8D5-53EB-76EB-3257E44B9846}"/>
              </a:ext>
            </a:extLst>
          </p:cNvPr>
          <p:cNvSpPr txBox="1"/>
          <p:nvPr/>
        </p:nvSpPr>
        <p:spPr>
          <a:xfrm>
            <a:off x="561082" y="3714120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restoranda çalış</a:t>
            </a:r>
            <a:r>
              <a:rPr lang="tr-TR" b="1" i="1" dirty="0">
                <a:solidFill>
                  <a:srgbClr val="FFC000"/>
                </a:solidFill>
              </a:rPr>
              <a:t>tı</a:t>
            </a:r>
            <a:r>
              <a:rPr lang="tr-TR" b="1" i="1" dirty="0">
                <a:solidFill>
                  <a:schemeClr val="bg1"/>
                </a:solidFill>
              </a:rPr>
              <a:t>m.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8D59AF5-A20A-52D0-C8F1-E81586FC4AA1}"/>
              </a:ext>
            </a:extLst>
          </p:cNvPr>
          <p:cNvSpPr txBox="1"/>
          <p:nvPr/>
        </p:nvSpPr>
        <p:spPr>
          <a:xfrm>
            <a:off x="527639" y="4693894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dün voleybol oyna</a:t>
            </a:r>
            <a:r>
              <a:rPr lang="tr-TR" b="1" i="1" dirty="0">
                <a:solidFill>
                  <a:srgbClr val="FFC000"/>
                </a:solidFill>
              </a:rPr>
              <a:t>dı</a:t>
            </a:r>
            <a:r>
              <a:rPr lang="tr-TR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9C6C0DBC-983D-A409-FBC4-430AD063E070}"/>
              </a:ext>
            </a:extLst>
          </p:cNvPr>
          <p:cNvSpPr/>
          <p:nvPr/>
        </p:nvSpPr>
        <p:spPr>
          <a:xfrm rot="2423527" flipH="1">
            <a:off x="4238456" y="2427545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C9A37D4-9BB5-62AA-18CC-273A81A7F0EA}"/>
              </a:ext>
            </a:extLst>
          </p:cNvPr>
          <p:cNvSpPr txBox="1"/>
          <p:nvPr/>
        </p:nvSpPr>
        <p:spPr>
          <a:xfrm>
            <a:off x="1835414" y="5185385"/>
            <a:ext cx="30575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düzenli</a:t>
            </a:r>
            <a:r>
              <a:rPr lang="tr-TR" b="1" dirty="0"/>
              <a:t> ise fiilin sonuna (-</a:t>
            </a:r>
            <a:r>
              <a:rPr lang="tr-TR" b="1" dirty="0" err="1"/>
              <a:t>ed</a:t>
            </a:r>
            <a:r>
              <a:rPr lang="tr-TR" b="1" dirty="0"/>
              <a:t>) getirilir.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91D90B1-4DA2-A893-CB5C-C753B983EAB4}"/>
              </a:ext>
            </a:extLst>
          </p:cNvPr>
          <p:cNvSpPr/>
          <p:nvPr/>
        </p:nvSpPr>
        <p:spPr>
          <a:xfrm>
            <a:off x="2461523" y="5953875"/>
            <a:ext cx="1805302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-</a:t>
            </a:r>
            <a:r>
              <a:rPr lang="tr-TR" sz="28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ed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D8937"/>
              </a:solidFill>
              <a:effectLst/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95460738-C871-3711-995F-4F0A0BB6DCCB}"/>
              </a:ext>
            </a:extLst>
          </p:cNvPr>
          <p:cNvCxnSpPr>
            <a:cxnSpLocks/>
          </p:cNvCxnSpPr>
          <p:nvPr/>
        </p:nvCxnSpPr>
        <p:spPr>
          <a:xfrm>
            <a:off x="5771950" y="2742599"/>
            <a:ext cx="0" cy="3622690"/>
          </a:xfrm>
          <a:prstGeom prst="line">
            <a:avLst/>
          </a:prstGeom>
          <a:ln w="57150">
            <a:solidFill>
              <a:srgbClr val="CD8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F1BFFC8-5408-BBA7-CBE0-7ABBE0F6AB29}"/>
              </a:ext>
            </a:extLst>
          </p:cNvPr>
          <p:cNvSpPr txBox="1"/>
          <p:nvPr/>
        </p:nvSpPr>
        <p:spPr>
          <a:xfrm rot="16200000">
            <a:off x="9963411" y="1246432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192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>
            <a:extLst>
              <a:ext uri="{FF2B5EF4-FFF2-40B4-BE49-F238E27FC236}">
                <a16:creationId xmlns:a16="http://schemas.microsoft.com/office/drawing/2014/main" id="{3B21C236-95C0-EFD0-1822-491B6E1812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0008334"/>
              </p:ext>
            </p:extLst>
          </p:nvPr>
        </p:nvGraphicFramePr>
        <p:xfrm>
          <a:off x="1744706" y="1676400"/>
          <a:ext cx="8702588" cy="482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id="{F3516BDF-64AC-E1B3-2304-4E244C16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0462"/>
            <a:ext cx="6343650" cy="968276"/>
          </a:xfrm>
        </p:spPr>
        <p:txBody>
          <a:bodyPr>
            <a:normAutofit/>
          </a:bodyPr>
          <a:lstStyle/>
          <a:p>
            <a:r>
              <a:rPr lang="tr-TR" sz="4000" b="1" u="sng" dirty="0" err="1">
                <a:solidFill>
                  <a:srgbClr val="CD8937"/>
                </a:solidFill>
              </a:rPr>
              <a:t>Regular</a:t>
            </a:r>
            <a:r>
              <a:rPr lang="tr-TR" sz="4000" b="1" u="sng" dirty="0">
                <a:solidFill>
                  <a:srgbClr val="CD8937"/>
                </a:solidFill>
              </a:rPr>
              <a:t> </a:t>
            </a:r>
            <a:r>
              <a:rPr lang="tr-TR" sz="4000" b="1" u="sng" dirty="0" err="1">
                <a:solidFill>
                  <a:srgbClr val="CD8937"/>
                </a:solidFill>
              </a:rPr>
              <a:t>Verbs</a:t>
            </a:r>
            <a:r>
              <a:rPr lang="tr-TR" sz="4000" b="1" u="sng" dirty="0">
                <a:solidFill>
                  <a:srgbClr val="CD8937"/>
                </a:solidFill>
              </a:rPr>
              <a:t> (-</a:t>
            </a:r>
            <a:r>
              <a:rPr lang="tr-TR" sz="4000" b="1" u="sng" dirty="0" err="1">
                <a:solidFill>
                  <a:srgbClr val="CD8937"/>
                </a:solidFill>
              </a:rPr>
              <a:t>ed</a:t>
            </a:r>
            <a:r>
              <a:rPr lang="tr-TR" sz="4000" b="1" u="sng" dirty="0">
                <a:solidFill>
                  <a:srgbClr val="CD8937"/>
                </a:solidFill>
              </a:rPr>
              <a:t>):</a:t>
            </a:r>
            <a:endParaRPr lang="tr-TR" sz="4000" u="sng" dirty="0">
              <a:solidFill>
                <a:srgbClr val="CD8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0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B932B60-5D4F-C2D1-183F-BEF4FD302C4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https://www.egetolgayaltinay.com/lessons/195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586A47-2208-BF00-4C74-D9F905688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292">
            <a:off x="8123623" y="3251445"/>
            <a:ext cx="3177650" cy="30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F4DC0-EB24-BFB3-86F3-DA43A990EFFA}"/>
              </a:ext>
            </a:extLst>
          </p:cNvPr>
          <p:cNvSpPr txBox="1"/>
          <p:nvPr/>
        </p:nvSpPr>
        <p:spPr>
          <a:xfrm>
            <a:off x="-1378018" y="209546"/>
            <a:ext cx="62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D8937"/>
                </a:solidFill>
              </a:rPr>
              <a:t>Simple </a:t>
            </a:r>
            <a:r>
              <a:rPr lang="tr-TR" sz="2800" b="1" dirty="0" err="1">
                <a:solidFill>
                  <a:srgbClr val="CD8937"/>
                </a:solidFill>
              </a:rPr>
              <a:t>Past</a:t>
            </a:r>
            <a:r>
              <a:rPr lang="tr-TR" sz="28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27178E-1012-0891-53FE-5A368DCCA6BE}"/>
              </a:ext>
            </a:extLst>
          </p:cNvPr>
          <p:cNvSpPr txBox="1">
            <a:spLocks/>
          </p:cNvSpPr>
          <p:nvPr/>
        </p:nvSpPr>
        <p:spPr>
          <a:xfrm>
            <a:off x="161925" y="732766"/>
            <a:ext cx="10515600" cy="11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İngilizcede geçmişte yaşanmış olayları anlatmak için «Past Tense» kullanılmaktadır. Simple Past Tense cümlede kullandığımız </a:t>
            </a:r>
            <a:r>
              <a:rPr lang="tr-TR" u="sng"/>
              <a:t>fiilin türüne göre</a:t>
            </a:r>
            <a:r>
              <a:rPr lang="tr-TR"/>
              <a:t> farklı şekilde uygulanmaktadır.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42DF1A8-BA92-4256-6FDE-4120CFC09E1A}"/>
              </a:ext>
            </a:extLst>
          </p:cNvPr>
          <p:cNvSpPr txBox="1">
            <a:spLocks/>
          </p:cNvSpPr>
          <p:nvPr/>
        </p:nvSpPr>
        <p:spPr>
          <a:xfrm>
            <a:off x="409375" y="1897100"/>
            <a:ext cx="5210175" cy="61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u="sng" dirty="0">
                <a:solidFill>
                  <a:srgbClr val="CD8937"/>
                </a:solidFill>
              </a:rPr>
              <a:t>(+) </a:t>
            </a:r>
            <a:r>
              <a:rPr lang="tr-TR" sz="2400" b="1" u="sng" dirty="0" err="1">
                <a:solidFill>
                  <a:srgbClr val="CD8937"/>
                </a:solidFill>
              </a:rPr>
              <a:t>Affirmative</a:t>
            </a:r>
            <a:r>
              <a:rPr lang="tr-TR" sz="2400" b="1" u="sng" dirty="0">
                <a:solidFill>
                  <a:srgbClr val="CD8937"/>
                </a:solidFill>
              </a:rPr>
              <a:t> / </a:t>
            </a:r>
            <a:r>
              <a:rPr lang="tr-TR" sz="2400" b="1" u="sng" dirty="0" err="1">
                <a:solidFill>
                  <a:srgbClr val="CD8937"/>
                </a:solidFill>
              </a:rPr>
              <a:t>Positive</a:t>
            </a:r>
            <a:r>
              <a:rPr lang="tr-TR" sz="2400" b="1" u="sng" dirty="0">
                <a:solidFill>
                  <a:srgbClr val="CD8937"/>
                </a:solidFill>
              </a:rPr>
              <a:t> (Olumlu Cümle):</a:t>
            </a:r>
            <a:endParaRPr lang="tr-TR" sz="2400" u="sng" dirty="0">
              <a:solidFill>
                <a:srgbClr val="CD8937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DB3C344-8F49-ED27-EAA3-607B9A39BCEA}"/>
              </a:ext>
            </a:extLst>
          </p:cNvPr>
          <p:cNvSpPr txBox="1"/>
          <p:nvPr/>
        </p:nvSpPr>
        <p:spPr>
          <a:xfrm>
            <a:off x="3576437" y="2328381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Fiillerin iki türü vardır:</a:t>
            </a: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5B745D15-C6EA-61C3-CD01-4AFC9D75B7EC}"/>
              </a:ext>
            </a:extLst>
          </p:cNvPr>
          <p:cNvSpPr/>
          <p:nvPr/>
        </p:nvSpPr>
        <p:spPr>
          <a:xfrm rot="19412026" flipH="1">
            <a:off x="6627222" y="2651221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6D13FF-0E7A-DC38-2CEE-A1A7051B16C8}"/>
              </a:ext>
            </a:extLst>
          </p:cNvPr>
          <p:cNvSpPr txBox="1"/>
          <p:nvPr/>
        </p:nvSpPr>
        <p:spPr>
          <a:xfrm>
            <a:off x="113681" y="2798349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78017"/>
                </a:solidFill>
              </a:rPr>
              <a:t>Regular</a:t>
            </a:r>
            <a:r>
              <a:rPr lang="tr-TR" sz="2400" b="1" dirty="0">
                <a:solidFill>
                  <a:srgbClr val="C78017"/>
                </a:solidFill>
              </a:rPr>
              <a:t> </a:t>
            </a:r>
            <a:r>
              <a:rPr lang="tr-TR" sz="2400" b="1" dirty="0" err="1">
                <a:solidFill>
                  <a:srgbClr val="C78017"/>
                </a:solidFill>
              </a:rPr>
              <a:t>Verb</a:t>
            </a:r>
            <a:r>
              <a:rPr lang="tr-TR" sz="2400" b="1" dirty="0">
                <a:solidFill>
                  <a:srgbClr val="C78017"/>
                </a:solidFill>
              </a:rPr>
              <a:t> (Düzenli Fiil)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C9F95A-03EC-1450-8603-1D180B2BB2AE}"/>
              </a:ext>
            </a:extLst>
          </p:cNvPr>
          <p:cNvSpPr txBox="1"/>
          <p:nvPr/>
        </p:nvSpPr>
        <p:spPr>
          <a:xfrm>
            <a:off x="5163670" y="3001520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D8937"/>
                </a:solidFill>
              </a:rPr>
              <a:t>Irregular</a:t>
            </a:r>
            <a:r>
              <a:rPr lang="tr-TR" sz="2400" b="1" dirty="0">
                <a:solidFill>
                  <a:srgbClr val="CD8937"/>
                </a:solidFill>
              </a:rPr>
              <a:t> </a:t>
            </a:r>
            <a:r>
              <a:rPr lang="tr-TR" sz="2400" b="1" dirty="0" err="1">
                <a:solidFill>
                  <a:srgbClr val="CD8937"/>
                </a:solidFill>
              </a:rPr>
              <a:t>Verb</a:t>
            </a:r>
            <a:r>
              <a:rPr lang="tr-TR" sz="2400" b="1" dirty="0">
                <a:solidFill>
                  <a:srgbClr val="CD8937"/>
                </a:solidFill>
              </a:rPr>
              <a:t> (Düzensiz Fiil)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BF32F4F-287E-CB7B-B8DC-57C7E4E621CC}"/>
              </a:ext>
            </a:extLst>
          </p:cNvPr>
          <p:cNvSpPr txBox="1"/>
          <p:nvPr/>
        </p:nvSpPr>
        <p:spPr>
          <a:xfrm>
            <a:off x="527639" y="4299147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chemeClr val="bg1"/>
                </a:solidFill>
              </a:rPr>
              <a:t>She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play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voleyball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yesterday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4AA369A-B6C7-C451-D513-CB2BC036C392}"/>
              </a:ext>
            </a:extLst>
          </p:cNvPr>
          <p:cNvSpPr txBox="1"/>
          <p:nvPr/>
        </p:nvSpPr>
        <p:spPr>
          <a:xfrm>
            <a:off x="561089" y="3322750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552C6D7-D8D5-53EB-76EB-3257E44B9846}"/>
              </a:ext>
            </a:extLst>
          </p:cNvPr>
          <p:cNvSpPr txBox="1"/>
          <p:nvPr/>
        </p:nvSpPr>
        <p:spPr>
          <a:xfrm>
            <a:off x="561082" y="3714120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restoranda çalış</a:t>
            </a:r>
            <a:r>
              <a:rPr lang="tr-TR" b="1" i="1" dirty="0">
                <a:solidFill>
                  <a:srgbClr val="FFC000"/>
                </a:solidFill>
              </a:rPr>
              <a:t>tı</a:t>
            </a:r>
            <a:r>
              <a:rPr lang="tr-TR" b="1" i="1" dirty="0">
                <a:solidFill>
                  <a:schemeClr val="bg1"/>
                </a:solidFill>
              </a:rPr>
              <a:t>m.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8D59AF5-A20A-52D0-C8F1-E81586FC4AA1}"/>
              </a:ext>
            </a:extLst>
          </p:cNvPr>
          <p:cNvSpPr txBox="1"/>
          <p:nvPr/>
        </p:nvSpPr>
        <p:spPr>
          <a:xfrm>
            <a:off x="527639" y="4693894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dün voleybol oyna</a:t>
            </a:r>
            <a:r>
              <a:rPr lang="tr-TR" b="1" i="1" dirty="0">
                <a:solidFill>
                  <a:srgbClr val="FFC000"/>
                </a:solidFill>
              </a:rPr>
              <a:t>dı</a:t>
            </a:r>
            <a:r>
              <a:rPr lang="tr-TR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9C6C0DBC-983D-A409-FBC4-430AD063E070}"/>
              </a:ext>
            </a:extLst>
          </p:cNvPr>
          <p:cNvSpPr/>
          <p:nvPr/>
        </p:nvSpPr>
        <p:spPr>
          <a:xfrm rot="2423527" flipH="1">
            <a:off x="4238456" y="2427545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C9A37D4-9BB5-62AA-18CC-273A81A7F0EA}"/>
              </a:ext>
            </a:extLst>
          </p:cNvPr>
          <p:cNvSpPr txBox="1"/>
          <p:nvPr/>
        </p:nvSpPr>
        <p:spPr>
          <a:xfrm>
            <a:off x="1835414" y="5185385"/>
            <a:ext cx="30575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düzenli</a:t>
            </a:r>
            <a:r>
              <a:rPr lang="tr-TR" b="1" dirty="0"/>
              <a:t> ise fiilin sonuna (-</a:t>
            </a:r>
            <a:r>
              <a:rPr lang="tr-TR" b="1" dirty="0" err="1"/>
              <a:t>ed</a:t>
            </a:r>
            <a:r>
              <a:rPr lang="tr-TR" b="1" dirty="0"/>
              <a:t>) getirilir.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91D90B1-4DA2-A893-CB5C-C753B983EAB4}"/>
              </a:ext>
            </a:extLst>
          </p:cNvPr>
          <p:cNvSpPr/>
          <p:nvPr/>
        </p:nvSpPr>
        <p:spPr>
          <a:xfrm>
            <a:off x="2461523" y="5953875"/>
            <a:ext cx="1805302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-</a:t>
            </a:r>
            <a:r>
              <a:rPr lang="tr-TR" sz="28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ed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D8937"/>
              </a:solidFill>
              <a:effectLst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6574D88-08EE-C7CE-5D75-2EAA6A10C4DD}"/>
              </a:ext>
            </a:extLst>
          </p:cNvPr>
          <p:cNvSpPr txBox="1"/>
          <p:nvPr/>
        </p:nvSpPr>
        <p:spPr>
          <a:xfrm>
            <a:off x="6452468" y="3473560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AA2C4A5-B569-0123-F672-1DB2D6236752}"/>
              </a:ext>
            </a:extLst>
          </p:cNvPr>
          <p:cNvSpPr txBox="1"/>
          <p:nvPr/>
        </p:nvSpPr>
        <p:spPr>
          <a:xfrm>
            <a:off x="6452467" y="3828327"/>
            <a:ext cx="332017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Ben geçen cuma okula </a:t>
            </a:r>
            <a:r>
              <a:rPr lang="tr-TR" sz="1600" b="1" i="1" dirty="0">
                <a:solidFill>
                  <a:srgbClr val="FFC000"/>
                </a:solidFill>
              </a:rPr>
              <a:t>gitti</a:t>
            </a:r>
            <a:r>
              <a:rPr lang="tr-TR" sz="1600" b="1" i="1" dirty="0">
                <a:solidFill>
                  <a:schemeClr val="bg1"/>
                </a:solidFill>
              </a:rPr>
              <a:t>m.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FA42911-63BF-2D83-239D-87BD646AD014}"/>
              </a:ext>
            </a:extLst>
          </p:cNvPr>
          <p:cNvSpPr txBox="1"/>
          <p:nvPr/>
        </p:nvSpPr>
        <p:spPr>
          <a:xfrm>
            <a:off x="9905993" y="3610780"/>
            <a:ext cx="17803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Go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C78017"/>
                </a:solidFill>
              </a:rPr>
              <a:t>&gt;&gt;&gt;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Went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B5E78E9-6EA8-CD30-C0B0-BC69B95008BB}"/>
              </a:ext>
            </a:extLst>
          </p:cNvPr>
          <p:cNvSpPr txBox="1"/>
          <p:nvPr/>
        </p:nvSpPr>
        <p:spPr>
          <a:xfrm>
            <a:off x="6452468" y="4444441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She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rgbClr val="FFC000"/>
                </a:solidFill>
              </a:rPr>
              <a:t>bought</a:t>
            </a:r>
            <a:r>
              <a:rPr lang="tr-TR" b="1" dirty="0">
                <a:solidFill>
                  <a:schemeClr val="bg1"/>
                </a:solidFill>
              </a:rPr>
              <a:t> a </a:t>
            </a:r>
            <a:r>
              <a:rPr lang="tr-TR" b="1" dirty="0" err="1">
                <a:solidFill>
                  <a:schemeClr val="bg1"/>
                </a:solidFill>
              </a:rPr>
              <a:t>new</a:t>
            </a:r>
            <a:r>
              <a:rPr lang="tr-TR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E0B4F6A-A4C8-74DA-8742-9A8256927A48}"/>
              </a:ext>
            </a:extLst>
          </p:cNvPr>
          <p:cNvSpPr txBox="1"/>
          <p:nvPr/>
        </p:nvSpPr>
        <p:spPr>
          <a:xfrm>
            <a:off x="6452467" y="4799208"/>
            <a:ext cx="332017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O yeni bir araba </a:t>
            </a:r>
            <a:r>
              <a:rPr lang="tr-TR" sz="1600" b="1" i="1" dirty="0">
                <a:solidFill>
                  <a:srgbClr val="FFC000"/>
                </a:solidFill>
              </a:rPr>
              <a:t>satın aldı</a:t>
            </a:r>
            <a:r>
              <a:rPr lang="tr-TR" sz="16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ED99026-A5A6-6321-DE3B-A553B89538FA}"/>
              </a:ext>
            </a:extLst>
          </p:cNvPr>
          <p:cNvSpPr txBox="1"/>
          <p:nvPr/>
        </p:nvSpPr>
        <p:spPr>
          <a:xfrm>
            <a:off x="9905992" y="4556064"/>
            <a:ext cx="183832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Buy </a:t>
            </a:r>
            <a:r>
              <a:rPr lang="tr-TR" b="1" dirty="0">
                <a:solidFill>
                  <a:srgbClr val="C78017"/>
                </a:solidFill>
              </a:rPr>
              <a:t>&gt;&gt;&gt; </a:t>
            </a:r>
            <a:r>
              <a:rPr lang="tr-TR" b="1" dirty="0" err="1">
                <a:solidFill>
                  <a:schemeClr val="bg1"/>
                </a:solidFill>
              </a:rPr>
              <a:t>Bought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262AE6E-849B-1376-485A-5AC702C8B03B}"/>
              </a:ext>
            </a:extLst>
          </p:cNvPr>
          <p:cNvSpPr txBox="1"/>
          <p:nvPr/>
        </p:nvSpPr>
        <p:spPr>
          <a:xfrm>
            <a:off x="7119010" y="5227991"/>
            <a:ext cx="341361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düzensiz</a:t>
            </a:r>
            <a:r>
              <a:rPr lang="tr-TR" b="1" dirty="0"/>
              <a:t> ise fiil tamamen farklı bir hale dönüşür.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BC794D5C-C6F7-37F3-7E99-32540789CD0F}"/>
              </a:ext>
            </a:extLst>
          </p:cNvPr>
          <p:cNvSpPr/>
          <p:nvPr/>
        </p:nvSpPr>
        <p:spPr>
          <a:xfrm>
            <a:off x="8112555" y="5964551"/>
            <a:ext cx="1503938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7801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78017"/>
                </a:solidFill>
              </a:rPr>
              <a:t>2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78017"/>
              </a:solidFill>
              <a:effectLst/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95460738-C871-3711-995F-4F0A0BB6DCCB}"/>
              </a:ext>
            </a:extLst>
          </p:cNvPr>
          <p:cNvCxnSpPr>
            <a:cxnSpLocks/>
          </p:cNvCxnSpPr>
          <p:nvPr/>
        </p:nvCxnSpPr>
        <p:spPr>
          <a:xfrm>
            <a:off x="5771950" y="2742599"/>
            <a:ext cx="0" cy="3622690"/>
          </a:xfrm>
          <a:prstGeom prst="line">
            <a:avLst/>
          </a:prstGeom>
          <a:ln w="57150">
            <a:solidFill>
              <a:srgbClr val="CD8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F1BFFC8-5408-BBA7-CBE0-7ABBE0F6AB29}"/>
              </a:ext>
            </a:extLst>
          </p:cNvPr>
          <p:cNvSpPr txBox="1"/>
          <p:nvPr/>
        </p:nvSpPr>
        <p:spPr>
          <a:xfrm rot="16200000">
            <a:off x="9963411" y="1246432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4646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CFE7A40-C581-9C19-E460-4D3964EE2C2E}"/>
              </a:ext>
            </a:extLst>
          </p:cNvPr>
          <p:cNvSpPr txBox="1"/>
          <p:nvPr/>
        </p:nvSpPr>
        <p:spPr>
          <a:xfrm>
            <a:off x="378690" y="3167390"/>
            <a:ext cx="8617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hlinkClick r:id="rId2"/>
              </a:rPr>
              <a:t>https://www.egetolgayaltinay.com/lessons/203</a:t>
            </a:r>
            <a:r>
              <a:rPr lang="tr-TR" sz="2800" b="1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DC0C859-0B89-0616-0A64-069C0A527D70}"/>
              </a:ext>
            </a:extLst>
          </p:cNvPr>
          <p:cNvSpPr txBox="1"/>
          <p:nvPr/>
        </p:nvSpPr>
        <p:spPr>
          <a:xfrm>
            <a:off x="92363" y="575510"/>
            <a:ext cx="1117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Aşağıdaki Linkten </a:t>
            </a:r>
            <a:r>
              <a:rPr lang="tr-TR" sz="2800" b="1" dirty="0" err="1"/>
              <a:t>Irregular</a:t>
            </a:r>
            <a:r>
              <a:rPr lang="tr-TR" sz="2800" b="1" dirty="0"/>
              <a:t> </a:t>
            </a:r>
            <a:r>
              <a:rPr lang="tr-TR" sz="2800" b="1" dirty="0" err="1"/>
              <a:t>Verbs</a:t>
            </a:r>
            <a:r>
              <a:rPr lang="tr-TR" sz="2800" b="1" dirty="0"/>
              <a:t> (Düzensiz Fiiller) Listesine ulaşabilirsiniz: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CCE096D3-3B67-B8FD-BE43-22C5FC3B0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482">
            <a:off x="8343436" y="1765029"/>
            <a:ext cx="2915693" cy="412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400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EFB9529-ABA0-62E1-DB2D-651B7B38CA2D}"/>
              </a:ext>
            </a:extLst>
          </p:cNvPr>
          <p:cNvSpPr/>
          <p:nvPr/>
        </p:nvSpPr>
        <p:spPr>
          <a:xfrm>
            <a:off x="1606378" y="234778"/>
            <a:ext cx="9304638" cy="753763"/>
          </a:xfrm>
          <a:prstGeom prst="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Some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Irregular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Verbs</a:t>
            </a:r>
            <a:r>
              <a:rPr lang="tr-TR" sz="3200" b="1" dirty="0">
                <a:solidFill>
                  <a:schemeClr val="tx1"/>
                </a:solidFill>
              </a:rPr>
              <a:t> (Bazı Düzensiz Fiiller)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C08D7CE-5B43-9488-7ED3-B0ED6CB3EE69}"/>
              </a:ext>
            </a:extLst>
          </p:cNvPr>
          <p:cNvSpPr/>
          <p:nvPr/>
        </p:nvSpPr>
        <p:spPr>
          <a:xfrm>
            <a:off x="1606378" y="988541"/>
            <a:ext cx="9304638" cy="753763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562DB1E-6A48-6A6F-D373-C99777E9E823}"/>
              </a:ext>
            </a:extLst>
          </p:cNvPr>
          <p:cNvSpPr/>
          <p:nvPr/>
        </p:nvSpPr>
        <p:spPr>
          <a:xfrm>
            <a:off x="1606378" y="1742303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DA72F69-B118-9026-9790-990D1176E801}"/>
              </a:ext>
            </a:extLst>
          </p:cNvPr>
          <p:cNvSpPr/>
          <p:nvPr/>
        </p:nvSpPr>
        <p:spPr>
          <a:xfrm>
            <a:off x="1606378" y="2323070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25723AF-9F5A-D55D-E094-B03967F1649D}"/>
              </a:ext>
            </a:extLst>
          </p:cNvPr>
          <p:cNvSpPr/>
          <p:nvPr/>
        </p:nvSpPr>
        <p:spPr>
          <a:xfrm>
            <a:off x="1606378" y="2903836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356E19A-B27A-C2A1-E4C0-507DABDEACBD}"/>
              </a:ext>
            </a:extLst>
          </p:cNvPr>
          <p:cNvSpPr/>
          <p:nvPr/>
        </p:nvSpPr>
        <p:spPr>
          <a:xfrm>
            <a:off x="1606378" y="3472249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3752655-17CA-0495-B224-7AC3FCCB2B82}"/>
              </a:ext>
            </a:extLst>
          </p:cNvPr>
          <p:cNvSpPr/>
          <p:nvPr/>
        </p:nvSpPr>
        <p:spPr>
          <a:xfrm>
            <a:off x="1606378" y="4040661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90751B2B-79B6-A667-7FE9-4D14EBDC874C}"/>
              </a:ext>
            </a:extLst>
          </p:cNvPr>
          <p:cNvSpPr/>
          <p:nvPr/>
        </p:nvSpPr>
        <p:spPr>
          <a:xfrm>
            <a:off x="1606378" y="4621428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718808A-1A37-4D61-9729-B4C0A5C6198A}"/>
              </a:ext>
            </a:extLst>
          </p:cNvPr>
          <p:cNvSpPr/>
          <p:nvPr/>
        </p:nvSpPr>
        <p:spPr>
          <a:xfrm>
            <a:off x="1606378" y="5202194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0BC7197-F1F2-5E0D-D7B1-B10B89198DFA}"/>
              </a:ext>
            </a:extLst>
          </p:cNvPr>
          <p:cNvSpPr/>
          <p:nvPr/>
        </p:nvSpPr>
        <p:spPr>
          <a:xfrm>
            <a:off x="1606378" y="5770607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53CDA4D6-CC95-71F4-6C95-692934C4F269}"/>
              </a:ext>
            </a:extLst>
          </p:cNvPr>
          <p:cNvCxnSpPr>
            <a:cxnSpLocks/>
          </p:cNvCxnSpPr>
          <p:nvPr/>
        </p:nvCxnSpPr>
        <p:spPr>
          <a:xfrm>
            <a:off x="4720281" y="988540"/>
            <a:ext cx="0" cy="5362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63AC8D23-9846-244A-8161-FF7F77D52532}"/>
              </a:ext>
            </a:extLst>
          </p:cNvPr>
          <p:cNvCxnSpPr>
            <a:cxnSpLocks/>
          </p:cNvCxnSpPr>
          <p:nvPr/>
        </p:nvCxnSpPr>
        <p:spPr>
          <a:xfrm>
            <a:off x="7863016" y="988540"/>
            <a:ext cx="0" cy="5362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3D2BADE-A091-3CCF-A365-9C339462092B}"/>
              </a:ext>
            </a:extLst>
          </p:cNvPr>
          <p:cNvSpPr txBox="1"/>
          <p:nvPr/>
        </p:nvSpPr>
        <p:spPr>
          <a:xfrm>
            <a:off x="1742304" y="1136814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Present</a:t>
            </a:r>
            <a:r>
              <a:rPr lang="tr-TR" sz="2400" b="1" dirty="0"/>
              <a:t> (V1)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C19AD10-0482-8099-84FF-D633D3467AE8}"/>
              </a:ext>
            </a:extLst>
          </p:cNvPr>
          <p:cNvSpPr txBox="1"/>
          <p:nvPr/>
        </p:nvSpPr>
        <p:spPr>
          <a:xfrm>
            <a:off x="4815017" y="113458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Simple </a:t>
            </a:r>
            <a:r>
              <a:rPr lang="tr-TR" sz="2400" b="1" dirty="0" err="1"/>
              <a:t>Past</a:t>
            </a:r>
            <a:r>
              <a:rPr lang="tr-TR" sz="2400" b="1" dirty="0"/>
              <a:t> (V2)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8D8A1EC-5E17-1E48-B8C8-DF3C1A3182EE}"/>
              </a:ext>
            </a:extLst>
          </p:cNvPr>
          <p:cNvSpPr txBox="1"/>
          <p:nvPr/>
        </p:nvSpPr>
        <p:spPr>
          <a:xfrm>
            <a:off x="7957751" y="11615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Meaning</a:t>
            </a:r>
            <a:r>
              <a:rPr lang="tr-TR" sz="2400" b="1" dirty="0"/>
              <a:t> (Anlam)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CE083AA-1012-FEEA-E9C5-A96400AB877F}"/>
              </a:ext>
            </a:extLst>
          </p:cNvPr>
          <p:cNvSpPr txBox="1"/>
          <p:nvPr/>
        </p:nvSpPr>
        <p:spPr>
          <a:xfrm>
            <a:off x="1783494" y="181420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be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233466C-F103-EDC5-D649-049D2A612B0C}"/>
              </a:ext>
            </a:extLst>
          </p:cNvPr>
          <p:cNvSpPr txBox="1"/>
          <p:nvPr/>
        </p:nvSpPr>
        <p:spPr>
          <a:xfrm>
            <a:off x="1775256" y="2368030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do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1CF0894-327F-CEE7-B205-F7BA051300BC}"/>
              </a:ext>
            </a:extLst>
          </p:cNvPr>
          <p:cNvSpPr txBox="1"/>
          <p:nvPr/>
        </p:nvSpPr>
        <p:spPr>
          <a:xfrm>
            <a:off x="1814386" y="2964501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drink</a:t>
            </a:r>
            <a:endParaRPr lang="tr-TR" sz="2400" i="1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11A587C-40EF-D0AF-9E76-9606FA3D8A32}"/>
              </a:ext>
            </a:extLst>
          </p:cNvPr>
          <p:cNvSpPr txBox="1"/>
          <p:nvPr/>
        </p:nvSpPr>
        <p:spPr>
          <a:xfrm>
            <a:off x="1806148" y="351832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eat</a:t>
            </a:r>
            <a:endParaRPr lang="tr-TR" sz="2400" i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B2D7B7B-12C6-A2ED-6518-759C35CCF466}"/>
              </a:ext>
            </a:extLst>
          </p:cNvPr>
          <p:cNvSpPr txBox="1"/>
          <p:nvPr/>
        </p:nvSpPr>
        <p:spPr>
          <a:xfrm>
            <a:off x="1814386" y="4097985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go</a:t>
            </a:r>
            <a:endParaRPr lang="tr-TR" sz="2400" i="1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EB932D2-97D4-37D6-48E6-7A3CBA05E7F0}"/>
              </a:ext>
            </a:extLst>
          </p:cNvPr>
          <p:cNvSpPr txBox="1"/>
          <p:nvPr/>
        </p:nvSpPr>
        <p:spPr>
          <a:xfrm>
            <a:off x="1806148" y="465180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have</a:t>
            </a:r>
            <a:endParaRPr lang="tr-TR" sz="2400" i="1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3830422-07B3-F82E-EFF3-B55DEDFF8AB9}"/>
              </a:ext>
            </a:extLst>
          </p:cNvPr>
          <p:cNvSpPr txBox="1"/>
          <p:nvPr/>
        </p:nvSpPr>
        <p:spPr>
          <a:xfrm>
            <a:off x="1775256" y="529881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read</a:t>
            </a:r>
            <a:endParaRPr lang="tr-TR" sz="2400" i="1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F5A75ED-414E-088E-5BEF-5D2FB4D9257D}"/>
              </a:ext>
            </a:extLst>
          </p:cNvPr>
          <p:cNvSpPr txBox="1"/>
          <p:nvPr/>
        </p:nvSpPr>
        <p:spPr>
          <a:xfrm>
            <a:off x="1767018" y="58526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swim</a:t>
            </a:r>
            <a:endParaRPr lang="tr-TR" sz="2400" i="1" dirty="0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7CD97663-B243-E019-49A0-35E913008F10}"/>
              </a:ext>
            </a:extLst>
          </p:cNvPr>
          <p:cNvSpPr txBox="1"/>
          <p:nvPr/>
        </p:nvSpPr>
        <p:spPr>
          <a:xfrm>
            <a:off x="4897397" y="1752430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was</a:t>
            </a:r>
            <a:r>
              <a:rPr lang="tr-TR" sz="2400" i="1" dirty="0"/>
              <a:t>/</a:t>
            </a:r>
            <a:r>
              <a:rPr lang="tr-TR" sz="2400" i="1" dirty="0" err="1"/>
              <a:t>were</a:t>
            </a:r>
            <a:endParaRPr lang="tr-TR" sz="2400" i="1" dirty="0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D61F7AE-C36A-31BD-3BE9-E5313F7C6715}"/>
              </a:ext>
            </a:extLst>
          </p:cNvPr>
          <p:cNvSpPr txBox="1"/>
          <p:nvPr/>
        </p:nvSpPr>
        <p:spPr>
          <a:xfrm>
            <a:off x="4889159" y="2306251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did</a:t>
            </a:r>
            <a:endParaRPr lang="tr-TR" sz="2400" i="1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51B1B32F-05B0-77FE-DCA6-562283EE3C0B}"/>
              </a:ext>
            </a:extLst>
          </p:cNvPr>
          <p:cNvSpPr txBox="1"/>
          <p:nvPr/>
        </p:nvSpPr>
        <p:spPr>
          <a:xfrm>
            <a:off x="4928289" y="290272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drank</a:t>
            </a:r>
            <a:endParaRPr lang="tr-TR" sz="2400" i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08FA0F0C-8D68-4112-1934-63FAD6C96952}"/>
              </a:ext>
            </a:extLst>
          </p:cNvPr>
          <p:cNvSpPr txBox="1"/>
          <p:nvPr/>
        </p:nvSpPr>
        <p:spPr>
          <a:xfrm>
            <a:off x="4920051" y="345654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ate</a:t>
            </a:r>
            <a:endParaRPr lang="tr-TR" sz="2400" i="1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75515104-9442-775B-30F6-DFD5F43CD440}"/>
              </a:ext>
            </a:extLst>
          </p:cNvPr>
          <p:cNvSpPr txBox="1"/>
          <p:nvPr/>
        </p:nvSpPr>
        <p:spPr>
          <a:xfrm>
            <a:off x="4928289" y="403620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went</a:t>
            </a:r>
            <a:endParaRPr lang="tr-TR" sz="2400" i="1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89577FB1-6ECE-D42B-7509-6541A79759D7}"/>
              </a:ext>
            </a:extLst>
          </p:cNvPr>
          <p:cNvSpPr txBox="1"/>
          <p:nvPr/>
        </p:nvSpPr>
        <p:spPr>
          <a:xfrm>
            <a:off x="4920051" y="459002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had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144C155B-BA94-CEA7-9AA0-85F3F9AE5638}"/>
              </a:ext>
            </a:extLst>
          </p:cNvPr>
          <p:cNvSpPr txBox="1"/>
          <p:nvPr/>
        </p:nvSpPr>
        <p:spPr>
          <a:xfrm>
            <a:off x="4889159" y="52370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read</a:t>
            </a:r>
            <a:endParaRPr lang="tr-TR" sz="2400" i="1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70DB6DF-9971-4BA0-7119-8554453A8FE2}"/>
              </a:ext>
            </a:extLst>
          </p:cNvPr>
          <p:cNvSpPr txBox="1"/>
          <p:nvPr/>
        </p:nvSpPr>
        <p:spPr>
          <a:xfrm>
            <a:off x="4880921" y="5790858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swam</a:t>
            </a:r>
            <a:endParaRPr lang="tr-TR" sz="2400" i="1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92D8AE1D-845C-F4AB-BB03-4749BFC55F56}"/>
              </a:ext>
            </a:extLst>
          </p:cNvPr>
          <p:cNvSpPr txBox="1"/>
          <p:nvPr/>
        </p:nvSpPr>
        <p:spPr>
          <a:xfrm>
            <a:off x="7908326" y="179396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olmak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94AA884D-39C2-330F-4600-B4A86B7EE337}"/>
              </a:ext>
            </a:extLst>
          </p:cNvPr>
          <p:cNvSpPr txBox="1"/>
          <p:nvPr/>
        </p:nvSpPr>
        <p:spPr>
          <a:xfrm>
            <a:off x="7900088" y="234778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yapmak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3B501F09-4F56-FC91-1721-E40BAAF5AC73}"/>
              </a:ext>
            </a:extLst>
          </p:cNvPr>
          <p:cNvSpPr txBox="1"/>
          <p:nvPr/>
        </p:nvSpPr>
        <p:spPr>
          <a:xfrm>
            <a:off x="7939218" y="2944258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içmek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D66DA9C5-043B-3956-4D9B-7764E3D01064}"/>
              </a:ext>
            </a:extLst>
          </p:cNvPr>
          <p:cNvSpPr txBox="1"/>
          <p:nvPr/>
        </p:nvSpPr>
        <p:spPr>
          <a:xfrm>
            <a:off x="7930980" y="349807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yemek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CBEB4C47-C7B6-6E4C-09CC-14344CAB62E8}"/>
              </a:ext>
            </a:extLst>
          </p:cNvPr>
          <p:cNvSpPr txBox="1"/>
          <p:nvPr/>
        </p:nvSpPr>
        <p:spPr>
          <a:xfrm>
            <a:off x="7939218" y="407774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gitmek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9652BCF5-E6F2-C0C9-3247-430CE136A985}"/>
              </a:ext>
            </a:extLst>
          </p:cNvPr>
          <p:cNvSpPr txBox="1"/>
          <p:nvPr/>
        </p:nvSpPr>
        <p:spPr>
          <a:xfrm>
            <a:off x="7930980" y="463156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sahip olmak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1BD943D7-F05B-8D6B-ECEF-C5B2E9AB3503}"/>
              </a:ext>
            </a:extLst>
          </p:cNvPr>
          <p:cNvSpPr txBox="1"/>
          <p:nvPr/>
        </p:nvSpPr>
        <p:spPr>
          <a:xfrm>
            <a:off x="7900088" y="527857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okumak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580EA5F5-483C-8252-1E5D-4F2F0592E63A}"/>
              </a:ext>
            </a:extLst>
          </p:cNvPr>
          <p:cNvSpPr txBox="1"/>
          <p:nvPr/>
        </p:nvSpPr>
        <p:spPr>
          <a:xfrm>
            <a:off x="7891850" y="5832394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yüzmek</a:t>
            </a:r>
          </a:p>
        </p:txBody>
      </p:sp>
    </p:spTree>
    <p:extLst>
      <p:ext uri="{BB962C8B-B14F-4D97-AF65-F5344CB8AC3E}">
        <p14:creationId xmlns:p14="http://schemas.microsoft.com/office/powerpoint/2010/main" val="15326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A92E424-785D-EEB6-49F8-200E4F3A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0ED3ADA-C3B5-791F-90D3-F9FEF30A1A01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3B84D53-85B2-C6A4-02DA-91AE96387C8D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6. Sınıf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https://www.egetolgayaltinay.com/contents/21/5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490EB9E-498C-A75C-4FF5-2EEECEE71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44" y="1219032"/>
            <a:ext cx="2572063" cy="40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5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88F17EB-7090-9499-E6F3-1E147B012D69}"/>
              </a:ext>
            </a:extLst>
          </p:cNvPr>
          <p:cNvSpPr txBox="1"/>
          <p:nvPr/>
        </p:nvSpPr>
        <p:spPr>
          <a:xfrm>
            <a:off x="2421925" y="1000897"/>
            <a:ext cx="8266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Video linkindeki müzik(</a:t>
            </a:r>
            <a:r>
              <a:rPr lang="tr-TR" sz="2000" b="1" dirty="0" err="1"/>
              <a:t>beat</a:t>
            </a:r>
            <a:r>
              <a:rPr lang="tr-TR" sz="2000" b="1" dirty="0"/>
              <a:t>) eşliğinde sınıfınızda sıradaki </a:t>
            </a:r>
            <a:br>
              <a:rPr lang="tr-TR" sz="2000" b="1" dirty="0"/>
            </a:br>
            <a:r>
              <a:rPr lang="tr-TR" sz="2000" b="1" dirty="0"/>
              <a:t>slaytlarda yer alan "</a:t>
            </a:r>
            <a:r>
              <a:rPr lang="tr-TR" sz="2000" b="1" dirty="0" err="1"/>
              <a:t>irregular</a:t>
            </a:r>
            <a:r>
              <a:rPr lang="tr-TR" sz="2000" b="1" dirty="0"/>
              <a:t> </a:t>
            </a:r>
            <a:r>
              <a:rPr lang="tr-TR" sz="2000" b="1" dirty="0" err="1"/>
              <a:t>verb</a:t>
            </a:r>
            <a:r>
              <a:rPr lang="tr-TR" sz="2000" b="1" dirty="0"/>
              <a:t>" yapılarıyla şarkı yapabilirsiniz:</a:t>
            </a:r>
          </a:p>
          <a:p>
            <a:r>
              <a:rPr lang="tr-TR" b="1" dirty="0">
                <a:hlinkClick r:id="rId3"/>
              </a:rPr>
              <a:t>https://www.egetolgayaltinay.com/lessons/192</a:t>
            </a:r>
            <a:r>
              <a:rPr lang="tr-TR" b="1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FE74E07-FE9B-3356-9B79-49B62C884FA1}"/>
              </a:ext>
            </a:extLst>
          </p:cNvPr>
          <p:cNvSpPr txBox="1"/>
          <p:nvPr/>
        </p:nvSpPr>
        <p:spPr>
          <a:xfrm>
            <a:off x="1140941" y="2151727"/>
            <a:ext cx="82666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Lyrics:</a:t>
            </a:r>
          </a:p>
          <a:p>
            <a:r>
              <a:rPr lang="en-US" b="1" i="1" dirty="0"/>
              <a:t>Teacher: When I say "V1" you say "V2"</a:t>
            </a:r>
          </a:p>
          <a:p>
            <a:r>
              <a:rPr lang="en-US" b="1" i="1" dirty="0"/>
              <a:t>Teacher: "V1"</a:t>
            </a:r>
          </a:p>
          <a:p>
            <a:r>
              <a:rPr lang="en-US" b="1" i="1" dirty="0"/>
              <a:t>Students: "V2"</a:t>
            </a:r>
          </a:p>
          <a:p>
            <a:r>
              <a:rPr lang="en-US" b="1" i="1" dirty="0"/>
              <a:t>Teacher: "V1"</a:t>
            </a:r>
          </a:p>
          <a:p>
            <a:r>
              <a:rPr lang="en-US" b="1" i="1" dirty="0"/>
              <a:t>Students: "V2"</a:t>
            </a:r>
          </a:p>
          <a:p>
            <a:endParaRPr lang="en-US" sz="2000" b="1" i="1" dirty="0"/>
          </a:p>
          <a:p>
            <a:r>
              <a:rPr lang="en-US" b="1" i="1" dirty="0"/>
              <a:t>(Repeats with different verbs until the end of the slide)</a:t>
            </a:r>
            <a:endParaRPr lang="tr-TR" sz="1600" b="1" i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5E7C5A-1C30-E572-6EEB-62BE62A940E6}"/>
              </a:ext>
            </a:extLst>
          </p:cNvPr>
          <p:cNvSpPr txBox="1"/>
          <p:nvPr/>
        </p:nvSpPr>
        <p:spPr>
          <a:xfrm>
            <a:off x="3575220" y="5281880"/>
            <a:ext cx="826667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/>
              <a:t>Örnek</a:t>
            </a:r>
            <a:r>
              <a:rPr lang="en-US" sz="2000" b="1" i="1" dirty="0"/>
              <a:t> </a:t>
            </a:r>
            <a:r>
              <a:rPr lang="en-US" sz="2000" b="1" i="1" dirty="0" err="1"/>
              <a:t>uygulama</a:t>
            </a:r>
            <a:r>
              <a:rPr lang="en-US" sz="2000" b="1" i="1" dirty="0"/>
              <a:t> </a:t>
            </a:r>
            <a:r>
              <a:rPr lang="en-US" sz="2000" b="1" i="1" dirty="0" err="1"/>
              <a:t>için</a:t>
            </a:r>
            <a:r>
              <a:rPr lang="en-US" sz="2000" b="1" i="1" dirty="0"/>
              <a:t> </a:t>
            </a:r>
            <a:r>
              <a:rPr lang="en-US" sz="2000" b="1" i="1" dirty="0" err="1"/>
              <a:t>Teacherman'in</a:t>
            </a:r>
            <a:r>
              <a:rPr lang="en-US" sz="2000" b="1" i="1" dirty="0"/>
              <a:t> </a:t>
            </a:r>
            <a:r>
              <a:rPr lang="en-US" sz="2000" b="1" i="1" dirty="0" err="1"/>
              <a:t>şu</a:t>
            </a:r>
            <a:r>
              <a:rPr lang="en-US" sz="2000" b="1" i="1" dirty="0"/>
              <a:t> video</a:t>
            </a:r>
            <a:r>
              <a:rPr lang="tr-TR" sz="2000" b="1" i="1" dirty="0" err="1"/>
              <a:t>larını</a:t>
            </a:r>
            <a:r>
              <a:rPr lang="en-US" sz="2000" b="1" i="1" dirty="0"/>
              <a:t> </a:t>
            </a:r>
            <a:r>
              <a:rPr lang="en-US" sz="2000" b="1" i="1" dirty="0" err="1"/>
              <a:t>izleyebilirsiniz</a:t>
            </a:r>
            <a:r>
              <a:rPr lang="en-US" sz="2000" b="1" i="1" dirty="0"/>
              <a:t>:</a:t>
            </a:r>
            <a:endParaRPr lang="tr-TR" sz="2000" b="1" i="1" dirty="0"/>
          </a:p>
          <a:p>
            <a:r>
              <a:rPr lang="tr-TR" sz="2000" b="1" i="1" dirty="0">
                <a:hlinkClick r:id="rId4"/>
              </a:rPr>
              <a:t>https://www.youtube.com/watch?v=UWFCCEIf1y0</a:t>
            </a:r>
            <a:r>
              <a:rPr lang="tr-TR" sz="2000" b="1" i="1" dirty="0"/>
              <a:t> </a:t>
            </a:r>
          </a:p>
          <a:p>
            <a:endParaRPr lang="tr-TR" sz="2000" b="1" i="1" dirty="0"/>
          </a:p>
          <a:p>
            <a:r>
              <a:rPr lang="en-US" sz="2000" b="1" i="1" dirty="0">
                <a:hlinkClick r:id="rId5"/>
              </a:rPr>
              <a:t>https://www.instagram.com/p/CMkQXB2jTqI/</a:t>
            </a:r>
            <a:r>
              <a:rPr lang="tr-TR" sz="2000" b="1" i="1" dirty="0"/>
              <a:t> </a:t>
            </a:r>
            <a:endParaRPr lang="tr-TR" sz="16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9632DA2-B993-9E42-BACE-89ED1B9CD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55" y="2278436"/>
            <a:ext cx="2262269" cy="214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73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went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go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rgbClr val="09E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ate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rgbClr val="09E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eat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rgbClr val="B34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did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rgbClr val="B34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D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saw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D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see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374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rgbClr val="24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swam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rgbClr val="24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swim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bg1"/>
                </a:solidFill>
              </a:rPr>
              <a:t>had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have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read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read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tx1"/>
                </a:solidFill>
              </a:rPr>
              <a:t>bought</a:t>
            </a:r>
            <a:endParaRPr lang="tr-TR" sz="8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tx1"/>
                </a:solidFill>
              </a:rPr>
              <a:t>buy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06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made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make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drank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drink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won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win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B9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drove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B9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drive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469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CED20EC-9BDD-C421-980E-1BD83B1CBC8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https://www.egetolgayaltinay.com/lessons/197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7C0AA9-09E1-728F-7CB0-1955D314B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2" y="2946300"/>
            <a:ext cx="3019246" cy="28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1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579CF86-68F2-4743-4C23-9364655E0DD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https://www.egetolgayaltinay.com/lessons/196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1C5888A-3434-16E8-4D80-D3583F013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31" y="3178834"/>
            <a:ext cx="2771956" cy="26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09A3B5-5ADF-ABFF-5D55-16D67EC3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02398"/>
            <a:ext cx="8456373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000" b="1" u="sng" dirty="0" err="1"/>
              <a:t>Fill</a:t>
            </a:r>
            <a:r>
              <a:rPr lang="tr-TR" sz="2000" b="1" u="sng" dirty="0"/>
              <a:t> in </a:t>
            </a:r>
            <a:r>
              <a:rPr lang="tr-TR" sz="2000" b="1" u="sng" dirty="0" err="1"/>
              <a:t>the</a:t>
            </a:r>
            <a:r>
              <a:rPr lang="tr-TR" sz="2000" b="1" u="sng" dirty="0"/>
              <a:t> </a:t>
            </a:r>
            <a:r>
              <a:rPr lang="tr-TR" sz="2000" b="1" u="sng" dirty="0" err="1"/>
              <a:t>blanks</a:t>
            </a:r>
            <a:r>
              <a:rPr lang="tr-TR" sz="2000" b="1" u="sng" dirty="0"/>
              <a:t> </a:t>
            </a:r>
            <a:r>
              <a:rPr lang="tr-TR" sz="2000" b="1" u="sng" dirty="0" err="1"/>
              <a:t>with</a:t>
            </a:r>
            <a:r>
              <a:rPr lang="tr-TR" sz="2000" b="1" u="sng" dirty="0"/>
              <a:t> V2 </a:t>
            </a:r>
            <a:r>
              <a:rPr lang="tr-TR" sz="2000" b="1" u="sng" dirty="0" err="1"/>
              <a:t>forms</a:t>
            </a:r>
            <a:r>
              <a:rPr lang="tr-TR" sz="2000" b="1" u="sng" dirty="0"/>
              <a:t> of </a:t>
            </a:r>
            <a:r>
              <a:rPr lang="tr-TR" sz="2000" b="1" u="sng" dirty="0" err="1"/>
              <a:t>verbs</a:t>
            </a:r>
            <a:r>
              <a:rPr lang="tr-TR" sz="2000" b="1" u="sng" dirty="0"/>
              <a:t> </a:t>
            </a:r>
            <a:r>
              <a:rPr lang="tr-TR" sz="2000" b="1" u="sng" dirty="0" err="1"/>
              <a:t>given</a:t>
            </a:r>
            <a:r>
              <a:rPr lang="tr-TR" sz="2000" b="1" u="sng" dirty="0"/>
              <a:t> in </a:t>
            </a:r>
            <a:r>
              <a:rPr lang="tr-TR" sz="2000" b="1" u="sng" dirty="0" err="1"/>
              <a:t>paranthesis</a:t>
            </a:r>
            <a:r>
              <a:rPr lang="tr-TR" sz="2000" b="1" u="sng" dirty="0"/>
              <a:t>. </a:t>
            </a:r>
            <a:endParaRPr lang="tr-TR" sz="3600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7C79E5-60F2-6E9D-5BA0-E25C69BB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48087"/>
            <a:ext cx="10515600" cy="37525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tr-TR" sz="2800" b="1" dirty="0"/>
              <a:t>I …………….... ( </a:t>
            </a:r>
            <a:r>
              <a:rPr lang="tr-TR" sz="2800" b="1" dirty="0" err="1"/>
              <a:t>watch</a:t>
            </a:r>
            <a:r>
              <a:rPr lang="tr-TR" sz="2800" b="1" dirty="0"/>
              <a:t> ) </a:t>
            </a:r>
            <a:r>
              <a:rPr lang="tr-TR" sz="2800" b="1" dirty="0" err="1"/>
              <a:t>my</a:t>
            </a:r>
            <a:r>
              <a:rPr lang="tr-TR" sz="2800" b="1" dirty="0"/>
              <a:t> </a:t>
            </a:r>
            <a:r>
              <a:rPr lang="tr-TR" sz="2800" b="1" dirty="0" err="1"/>
              <a:t>favorite</a:t>
            </a:r>
            <a:r>
              <a:rPr lang="tr-TR" sz="2800" b="1" dirty="0"/>
              <a:t> film </a:t>
            </a:r>
            <a:r>
              <a:rPr lang="tr-TR" sz="2800" b="1" dirty="0" err="1"/>
              <a:t>last</a:t>
            </a:r>
            <a:r>
              <a:rPr lang="tr-TR" sz="2800" b="1" dirty="0"/>
              <a:t> </a:t>
            </a:r>
            <a:r>
              <a:rPr lang="tr-TR" sz="2800" b="1" dirty="0" err="1"/>
              <a:t>night</a:t>
            </a:r>
            <a:r>
              <a:rPr lang="tr-TR" sz="2800" b="1" dirty="0"/>
              <a:t>.</a:t>
            </a:r>
          </a:p>
          <a:p>
            <a:pPr marL="514350" indent="-514350">
              <a:buAutoNum type="arabicParenR"/>
            </a:pPr>
            <a:endParaRPr lang="tr-TR" sz="2800" b="1" dirty="0"/>
          </a:p>
          <a:p>
            <a:pPr marL="514350" indent="-514350">
              <a:buAutoNum type="arabicParenR"/>
            </a:pPr>
            <a:r>
              <a:rPr lang="tr-TR" sz="2800" b="1" dirty="0" err="1"/>
              <a:t>We</a:t>
            </a:r>
            <a:r>
              <a:rPr lang="tr-TR" sz="2800" b="1" dirty="0"/>
              <a:t> …………….…. ( </a:t>
            </a:r>
            <a:r>
              <a:rPr lang="tr-TR" sz="2800" b="1" dirty="0" err="1"/>
              <a:t>go</a:t>
            </a:r>
            <a:r>
              <a:rPr lang="tr-TR" sz="2800" b="1" dirty="0"/>
              <a:t> )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cinema</a:t>
            </a:r>
            <a:r>
              <a:rPr lang="tr-TR" sz="2800" b="1" dirty="0"/>
              <a:t> , </a:t>
            </a:r>
            <a:r>
              <a:rPr lang="tr-TR" sz="2800" b="1" dirty="0" err="1"/>
              <a:t>two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</a:t>
            </a:r>
            <a:r>
              <a:rPr lang="tr-TR" sz="2800" b="1" dirty="0" err="1"/>
              <a:t>ago</a:t>
            </a:r>
            <a:r>
              <a:rPr lang="tr-TR" sz="2800" b="1" dirty="0"/>
              <a:t>.</a:t>
            </a:r>
          </a:p>
          <a:p>
            <a:pPr marL="514350" indent="-514350">
              <a:buAutoNum type="arabicParenR"/>
            </a:pPr>
            <a:endParaRPr lang="tr-TR" sz="2800" b="1" dirty="0"/>
          </a:p>
          <a:p>
            <a:pPr marL="514350" indent="-514350">
              <a:buAutoNum type="arabicParenR"/>
            </a:pPr>
            <a:r>
              <a:rPr lang="tr-TR" b="1" dirty="0" err="1"/>
              <a:t>They</a:t>
            </a:r>
            <a:r>
              <a:rPr lang="tr-TR" b="1" dirty="0"/>
              <a:t> ……………….. (</a:t>
            </a:r>
            <a:r>
              <a:rPr lang="tr-TR" b="1" dirty="0" err="1"/>
              <a:t>live</a:t>
            </a:r>
            <a:r>
              <a:rPr lang="tr-TR" b="1" dirty="0"/>
              <a:t>) in a </a:t>
            </a:r>
            <a:r>
              <a:rPr lang="tr-TR" b="1" dirty="0" err="1"/>
              <a:t>small</a:t>
            </a:r>
            <a:r>
              <a:rPr lang="tr-TR" b="1" dirty="0"/>
              <a:t> </a:t>
            </a:r>
            <a:r>
              <a:rPr lang="tr-TR" b="1" dirty="0" err="1"/>
              <a:t>town</a:t>
            </a:r>
            <a:r>
              <a:rPr lang="tr-TR" b="1" dirty="0"/>
              <a:t> in 2008.</a:t>
            </a:r>
            <a:endParaRPr lang="tr-TR" sz="2800" b="1" dirty="0"/>
          </a:p>
          <a:p>
            <a:pPr marL="514350" indent="-514350">
              <a:buAutoNum type="arabicParenR"/>
            </a:pPr>
            <a:endParaRPr lang="tr-TR" sz="2800" b="1" dirty="0"/>
          </a:p>
          <a:p>
            <a:endParaRPr lang="tr-TR" b="1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DCD95AB-9372-0032-10E1-B33C39A16F19}"/>
              </a:ext>
            </a:extLst>
          </p:cNvPr>
          <p:cNvSpPr/>
          <p:nvPr/>
        </p:nvSpPr>
        <p:spPr>
          <a:xfrm>
            <a:off x="1182530" y="1308781"/>
            <a:ext cx="1459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watched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AAD1500-492E-35CF-5864-A2105E1BBB94}"/>
              </a:ext>
            </a:extLst>
          </p:cNvPr>
          <p:cNvSpPr/>
          <p:nvPr/>
        </p:nvSpPr>
        <p:spPr>
          <a:xfrm>
            <a:off x="1811608" y="2280291"/>
            <a:ext cx="944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went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3FF132D-D988-7CE8-D51C-C69C5B0377F8}"/>
              </a:ext>
            </a:extLst>
          </p:cNvPr>
          <p:cNvSpPr/>
          <p:nvPr/>
        </p:nvSpPr>
        <p:spPr>
          <a:xfrm>
            <a:off x="2023942" y="3324368"/>
            <a:ext cx="901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lived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2AF73CD-8868-C63E-ECD4-806625B752F4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4360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680024-31CE-27C5-3411-0EC0EA9F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69875"/>
            <a:ext cx="10515600" cy="1325563"/>
          </a:xfrm>
        </p:spPr>
        <p:txBody>
          <a:bodyPr/>
          <a:lstStyle/>
          <a:p>
            <a:r>
              <a:rPr lang="tr-TR" sz="4400" b="1" u="sng" dirty="0">
                <a:solidFill>
                  <a:srgbClr val="FF0000"/>
                </a:solidFill>
              </a:rPr>
              <a:t>(-) </a:t>
            </a:r>
            <a:r>
              <a:rPr lang="tr-TR" sz="4400" b="1" u="sng" dirty="0" err="1">
                <a:solidFill>
                  <a:srgbClr val="FF0000"/>
                </a:solidFill>
              </a:rPr>
              <a:t>Negative</a:t>
            </a:r>
            <a:r>
              <a:rPr lang="tr-TR" sz="4400" b="1" u="sng" dirty="0">
                <a:solidFill>
                  <a:srgbClr val="FF0000"/>
                </a:solidFill>
              </a:rPr>
              <a:t> (Olumsuz Cümle):</a:t>
            </a:r>
            <a:endParaRPr lang="tr-TR" sz="4400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6CB4B3-7619-D211-704A-9276271CF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25574"/>
            <a:ext cx="11677650" cy="74612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Geçmiş zamanda olumsuz cümle yaparken «</a:t>
            </a:r>
            <a:r>
              <a:rPr lang="tr-TR" dirty="0" err="1"/>
              <a:t>did</a:t>
            </a:r>
            <a:r>
              <a:rPr lang="tr-TR" dirty="0"/>
              <a:t> not» yardımcı fiilini kullanırız. </a:t>
            </a:r>
            <a:r>
              <a:rPr lang="tr-TR" u="sng" dirty="0"/>
              <a:t>«</a:t>
            </a:r>
            <a:r>
              <a:rPr lang="tr-TR" u="sng" dirty="0" err="1"/>
              <a:t>didn’t</a:t>
            </a:r>
            <a:r>
              <a:rPr lang="tr-TR" u="sng" dirty="0"/>
              <a:t>» olarak da kısaltılabilir.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049D7A-AF5D-D4DF-FDAC-AC55FCF8DD69}"/>
              </a:ext>
            </a:extLst>
          </p:cNvPr>
          <p:cNvSpPr txBox="1"/>
          <p:nvPr/>
        </p:nvSpPr>
        <p:spPr>
          <a:xfrm>
            <a:off x="458066" y="3127343"/>
            <a:ext cx="48664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rgbClr val="FFFF00"/>
                </a:solidFill>
              </a:rPr>
              <a:t>didn’t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42DACCA-DDA9-2712-D9EA-AF5A2C076ED0}"/>
              </a:ext>
            </a:extLst>
          </p:cNvPr>
          <p:cNvSpPr txBox="1"/>
          <p:nvPr/>
        </p:nvSpPr>
        <p:spPr>
          <a:xfrm>
            <a:off x="458066" y="3493388"/>
            <a:ext cx="48664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restoranda çalışmadım.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BA4A815-0942-08F5-E3AE-B71F44BB21B7}"/>
              </a:ext>
            </a:extLst>
          </p:cNvPr>
          <p:cNvSpPr txBox="1"/>
          <p:nvPr/>
        </p:nvSpPr>
        <p:spPr>
          <a:xfrm>
            <a:off x="6344517" y="3093278"/>
            <a:ext cx="48664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rgbClr val="FFFF00"/>
                </a:solidFill>
              </a:rPr>
              <a:t>didn’t</a:t>
            </a:r>
            <a:r>
              <a:rPr lang="tr-TR" sz="2000" b="1" dirty="0">
                <a:solidFill>
                  <a:srgbClr val="FFC000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go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school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Friday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B3894F4-82F7-15E8-3471-37CB258801C8}"/>
              </a:ext>
            </a:extLst>
          </p:cNvPr>
          <p:cNvSpPr txBox="1"/>
          <p:nvPr/>
        </p:nvSpPr>
        <p:spPr>
          <a:xfrm>
            <a:off x="6344526" y="3493388"/>
            <a:ext cx="4866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Ben geçen cuma okula gitmedim.</a:t>
            </a: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8D58DE2E-3D30-3262-F026-1343386BCF7D}"/>
              </a:ext>
            </a:extLst>
          </p:cNvPr>
          <p:cNvSpPr/>
          <p:nvPr/>
        </p:nvSpPr>
        <p:spPr>
          <a:xfrm>
            <a:off x="2447925" y="2838450"/>
            <a:ext cx="571500" cy="2888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37F82A56-7084-214A-E089-3E48A593F507}"/>
              </a:ext>
            </a:extLst>
          </p:cNvPr>
          <p:cNvSpPr/>
          <p:nvPr/>
        </p:nvSpPr>
        <p:spPr>
          <a:xfrm>
            <a:off x="8645237" y="2836205"/>
            <a:ext cx="571500" cy="2888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C38D312-A63F-1F47-E5CE-3CD39CF600BD}"/>
              </a:ext>
            </a:extLst>
          </p:cNvPr>
          <p:cNvSpPr txBox="1"/>
          <p:nvPr/>
        </p:nvSpPr>
        <p:spPr>
          <a:xfrm>
            <a:off x="795342" y="2466873"/>
            <a:ext cx="38766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chemeClr val="bg1"/>
                </a:solidFill>
              </a:rPr>
              <a:t>work</a:t>
            </a:r>
            <a:r>
              <a:rPr lang="tr-TR" b="1" dirty="0" err="1">
                <a:solidFill>
                  <a:srgbClr val="FFC000"/>
                </a:solidFill>
              </a:rPr>
              <a:t>ed</a:t>
            </a:r>
            <a:r>
              <a:rPr lang="tr-TR" b="1" dirty="0">
                <a:solidFill>
                  <a:schemeClr val="bg1"/>
                </a:solidFill>
              </a:rPr>
              <a:t> at a </a:t>
            </a:r>
            <a:r>
              <a:rPr lang="tr-TR" b="1" dirty="0" err="1">
                <a:solidFill>
                  <a:schemeClr val="bg1"/>
                </a:solidFill>
              </a:rPr>
              <a:t>restaurant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summer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54A09F5-A10C-D9E6-C82E-C8C1984C6D15}"/>
              </a:ext>
            </a:extLst>
          </p:cNvPr>
          <p:cNvSpPr txBox="1"/>
          <p:nvPr/>
        </p:nvSpPr>
        <p:spPr>
          <a:xfrm>
            <a:off x="7270896" y="2457406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5D42D9C-275E-62E1-DE7C-F2F84FBFD18C}"/>
              </a:ext>
            </a:extLst>
          </p:cNvPr>
          <p:cNvSpPr/>
          <p:nvPr/>
        </p:nvSpPr>
        <p:spPr>
          <a:xfrm>
            <a:off x="3132116" y="4691562"/>
            <a:ext cx="5642018" cy="769441"/>
          </a:xfrm>
          <a:prstGeom prst="rect">
            <a:avLst/>
          </a:prstGeom>
          <a:noFill/>
          <a:ln w="57150">
            <a:solidFill>
              <a:srgbClr val="D29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44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Didn’t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17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771CD1-8594-3451-D7F4-5F3236E5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4" y="286008"/>
            <a:ext cx="9833348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800" b="1" u="sng" dirty="0" err="1"/>
              <a:t>Convert</a:t>
            </a:r>
            <a:r>
              <a:rPr lang="tr-TR" sz="2800" b="1" u="sng" dirty="0"/>
              <a:t> </a:t>
            </a:r>
            <a:r>
              <a:rPr lang="tr-TR" sz="2800" b="1" u="sng" dirty="0" err="1"/>
              <a:t>affirmative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 </a:t>
            </a:r>
            <a:r>
              <a:rPr lang="tr-TR" sz="2800" b="1" u="sng" dirty="0" err="1"/>
              <a:t>into</a:t>
            </a:r>
            <a:r>
              <a:rPr lang="tr-TR" sz="2800" b="1" u="sng" dirty="0"/>
              <a:t> </a:t>
            </a:r>
            <a:r>
              <a:rPr lang="tr-TR" sz="2800" b="1" u="sng" dirty="0" err="1"/>
              <a:t>negative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.</a:t>
            </a:r>
            <a:endParaRPr lang="tr-TR" sz="3600" u="sng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B29F59-46E5-64B6-B98B-0F414166C39C}"/>
              </a:ext>
            </a:extLst>
          </p:cNvPr>
          <p:cNvSpPr txBox="1"/>
          <p:nvPr/>
        </p:nvSpPr>
        <p:spPr>
          <a:xfrm>
            <a:off x="482597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 err="1">
                <a:solidFill>
                  <a:srgbClr val="FFC000"/>
                </a:solidFill>
              </a:rPr>
              <a:t>ed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C0922E8-75B3-C400-1E69-7C748BCA54A6}"/>
              </a:ext>
            </a:extLst>
          </p:cNvPr>
          <p:cNvSpPr txBox="1"/>
          <p:nvPr/>
        </p:nvSpPr>
        <p:spPr>
          <a:xfrm>
            <a:off x="482598" y="2577359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bought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766B48-006A-C9FD-65EF-3B93663D73D9}"/>
              </a:ext>
            </a:extLst>
          </p:cNvPr>
          <p:cNvSpPr txBox="1"/>
          <p:nvPr/>
        </p:nvSpPr>
        <p:spPr>
          <a:xfrm>
            <a:off x="482598" y="3512492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studied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07B152C-45C6-0E48-C348-70D57B8FD7FA}"/>
              </a:ext>
            </a:extLst>
          </p:cNvPr>
          <p:cNvSpPr/>
          <p:nvPr/>
        </p:nvSpPr>
        <p:spPr>
          <a:xfrm>
            <a:off x="2979" y="1743825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1)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0418425-24FC-9633-1A71-97346A687079}"/>
              </a:ext>
            </a:extLst>
          </p:cNvPr>
          <p:cNvSpPr/>
          <p:nvPr/>
        </p:nvSpPr>
        <p:spPr>
          <a:xfrm>
            <a:off x="2979" y="254658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2)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C24FF88-44A3-B1E1-E78A-9E9B3F6A0BDB}"/>
              </a:ext>
            </a:extLst>
          </p:cNvPr>
          <p:cNvSpPr/>
          <p:nvPr/>
        </p:nvSpPr>
        <p:spPr>
          <a:xfrm>
            <a:off x="2979" y="3512492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3)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D0D5F213-0E34-0545-BF48-5607140AB59E}"/>
              </a:ext>
            </a:extLst>
          </p:cNvPr>
          <p:cNvSpPr/>
          <p:nvPr/>
        </p:nvSpPr>
        <p:spPr>
          <a:xfrm>
            <a:off x="5451666" y="1830276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D09C23D9-3C5D-5EE2-26CB-7B167A15D7F4}"/>
              </a:ext>
            </a:extLst>
          </p:cNvPr>
          <p:cNvSpPr/>
          <p:nvPr/>
        </p:nvSpPr>
        <p:spPr>
          <a:xfrm>
            <a:off x="5451666" y="2633032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C456B28E-E36B-E938-B7DA-124DC743575E}"/>
              </a:ext>
            </a:extLst>
          </p:cNvPr>
          <p:cNvSpPr/>
          <p:nvPr/>
        </p:nvSpPr>
        <p:spPr>
          <a:xfrm>
            <a:off x="5451666" y="3524333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183153D-5931-24C6-CECB-142B7BD6CB6C}"/>
              </a:ext>
            </a:extLst>
          </p:cNvPr>
          <p:cNvSpPr txBox="1"/>
          <p:nvPr/>
        </p:nvSpPr>
        <p:spPr>
          <a:xfrm>
            <a:off x="6210302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8E0AD93-50FD-378F-4379-42A2004269D1}"/>
              </a:ext>
            </a:extLst>
          </p:cNvPr>
          <p:cNvSpPr txBox="1"/>
          <p:nvPr/>
        </p:nvSpPr>
        <p:spPr>
          <a:xfrm>
            <a:off x="6210302" y="2608136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buy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F828FBB-CD93-FDD8-C678-ACB19DC78096}"/>
              </a:ext>
            </a:extLst>
          </p:cNvPr>
          <p:cNvSpPr txBox="1"/>
          <p:nvPr/>
        </p:nvSpPr>
        <p:spPr>
          <a:xfrm>
            <a:off x="6210302" y="3477245"/>
            <a:ext cx="5639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study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2410AC6-EABD-9D31-8100-82ABC44FB78F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0848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08564B22-0CF8-E271-A230-428335B0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74" y="1474896"/>
            <a:ext cx="10515600" cy="955153"/>
          </a:xfrm>
        </p:spPr>
        <p:txBody>
          <a:bodyPr/>
          <a:lstStyle/>
          <a:p>
            <a:r>
              <a:rPr lang="tr-TR" dirty="0"/>
              <a:t>Geçmiş zamanda soru cümlesi yaparken «</a:t>
            </a:r>
            <a:r>
              <a:rPr lang="tr-TR" dirty="0" err="1"/>
              <a:t>did</a:t>
            </a:r>
            <a:r>
              <a:rPr lang="tr-TR" dirty="0"/>
              <a:t>» yardımcı fiilini kullanırız. </a:t>
            </a:r>
            <a:endParaRPr lang="tr-TR" u="sng" dirty="0"/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E32DE2CF-0CFF-AD07-9043-686A4290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74" y="307454"/>
            <a:ext cx="10515600" cy="1325563"/>
          </a:xfrm>
        </p:spPr>
        <p:txBody>
          <a:bodyPr/>
          <a:lstStyle/>
          <a:p>
            <a:r>
              <a:rPr lang="tr-TR" sz="44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(?) </a:t>
            </a:r>
            <a:r>
              <a:rPr lang="tr-TR" sz="44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</a:t>
            </a:r>
            <a:r>
              <a:rPr lang="tr-TR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terrogative</a:t>
            </a:r>
            <a:r>
              <a:rPr lang="tr-TR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/ </a:t>
            </a:r>
            <a:r>
              <a:rPr lang="tr-TR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Question</a:t>
            </a:r>
            <a:r>
              <a:rPr lang="tr-TR" sz="44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(Soru Cümlesi):</a:t>
            </a:r>
            <a:endParaRPr lang="tr-TR" sz="4400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508741B-B59C-20C6-DD5D-2AA7FA2BDBA4}"/>
              </a:ext>
            </a:extLst>
          </p:cNvPr>
          <p:cNvSpPr txBox="1"/>
          <p:nvPr/>
        </p:nvSpPr>
        <p:spPr>
          <a:xfrm>
            <a:off x="458066" y="3127343"/>
            <a:ext cx="48664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C000"/>
                </a:solidFill>
              </a:rPr>
              <a:t>Did</a:t>
            </a:r>
            <a:r>
              <a:rPr lang="tr-TR" sz="2000" b="1" dirty="0">
                <a:solidFill>
                  <a:srgbClr val="FFC000"/>
                </a:solidFill>
              </a:rPr>
              <a:t> </a:t>
            </a:r>
            <a:r>
              <a:rPr lang="tr-TR" sz="2000" b="1" dirty="0">
                <a:solidFill>
                  <a:schemeClr val="bg1"/>
                </a:solidFill>
              </a:rPr>
              <a:t>he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844CB7D-B8FD-94B1-8A93-069A4FD8EDEE}"/>
              </a:ext>
            </a:extLst>
          </p:cNvPr>
          <p:cNvSpPr txBox="1"/>
          <p:nvPr/>
        </p:nvSpPr>
        <p:spPr>
          <a:xfrm>
            <a:off x="458066" y="3493388"/>
            <a:ext cx="48664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geçen yaz bir restoranda çalıştı mı?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F96277F-D039-9DA3-E92A-93010AEEE0C0}"/>
              </a:ext>
            </a:extLst>
          </p:cNvPr>
          <p:cNvSpPr txBox="1"/>
          <p:nvPr/>
        </p:nvSpPr>
        <p:spPr>
          <a:xfrm>
            <a:off x="6344517" y="3093278"/>
            <a:ext cx="48664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C000"/>
                </a:solidFill>
              </a:rPr>
              <a:t>Did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they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go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school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Friday</a:t>
            </a:r>
            <a:r>
              <a:rPr lang="tr-TR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85286DF-4512-4864-49AD-77CC0413F298}"/>
              </a:ext>
            </a:extLst>
          </p:cNvPr>
          <p:cNvSpPr txBox="1"/>
          <p:nvPr/>
        </p:nvSpPr>
        <p:spPr>
          <a:xfrm>
            <a:off x="6344526" y="3493388"/>
            <a:ext cx="48663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Onlar geçen cuma okula gittiler mi?</a:t>
            </a: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17E93A4B-A77D-1BFB-E462-BEB9A209F755}"/>
              </a:ext>
            </a:extLst>
          </p:cNvPr>
          <p:cNvSpPr/>
          <p:nvPr/>
        </p:nvSpPr>
        <p:spPr>
          <a:xfrm>
            <a:off x="2447925" y="2838450"/>
            <a:ext cx="571500" cy="2888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242A7B7A-FE93-248D-48D3-E3B8FEF7DB0E}"/>
              </a:ext>
            </a:extLst>
          </p:cNvPr>
          <p:cNvSpPr/>
          <p:nvPr/>
        </p:nvSpPr>
        <p:spPr>
          <a:xfrm>
            <a:off x="8645237" y="2836205"/>
            <a:ext cx="571500" cy="2888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236FD3F-99DE-9592-BBFA-C6C576D8B7B1}"/>
              </a:ext>
            </a:extLst>
          </p:cNvPr>
          <p:cNvSpPr txBox="1"/>
          <p:nvPr/>
        </p:nvSpPr>
        <p:spPr>
          <a:xfrm>
            <a:off x="795342" y="2466873"/>
            <a:ext cx="46785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He </a:t>
            </a:r>
            <a:r>
              <a:rPr lang="tr-TR" b="1" dirty="0" err="1">
                <a:solidFill>
                  <a:schemeClr val="bg1"/>
                </a:solidFill>
              </a:rPr>
              <a:t>work</a:t>
            </a:r>
            <a:r>
              <a:rPr lang="tr-TR" b="1" dirty="0" err="1">
                <a:solidFill>
                  <a:srgbClr val="FFC000"/>
                </a:solidFill>
              </a:rPr>
              <a:t>ed</a:t>
            </a:r>
            <a:r>
              <a:rPr lang="tr-TR" b="1" dirty="0">
                <a:solidFill>
                  <a:schemeClr val="bg1"/>
                </a:solidFill>
              </a:rPr>
              <a:t> at a </a:t>
            </a:r>
            <a:r>
              <a:rPr lang="tr-TR" b="1" dirty="0" err="1">
                <a:solidFill>
                  <a:schemeClr val="bg1"/>
                </a:solidFill>
              </a:rPr>
              <a:t>restaurant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summer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271E655-83C0-908A-BA46-E283443470FF}"/>
              </a:ext>
            </a:extLst>
          </p:cNvPr>
          <p:cNvSpPr txBox="1"/>
          <p:nvPr/>
        </p:nvSpPr>
        <p:spPr>
          <a:xfrm>
            <a:off x="7270896" y="2457406"/>
            <a:ext cx="37137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They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6251A51-A6CC-6904-3F95-D9D75431796B}"/>
              </a:ext>
            </a:extLst>
          </p:cNvPr>
          <p:cNvSpPr/>
          <p:nvPr/>
        </p:nvSpPr>
        <p:spPr>
          <a:xfrm>
            <a:off x="2733675" y="4427952"/>
            <a:ext cx="5642018" cy="769441"/>
          </a:xfrm>
          <a:prstGeom prst="rect">
            <a:avLst/>
          </a:prstGeom>
          <a:noFill/>
          <a:ln w="57150">
            <a:solidFill>
              <a:srgbClr val="D29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Did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 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?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6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F00AED7-B7A3-7DBB-6BE0-3B88EC6E481F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Holiday </a:t>
            </a:r>
            <a:r>
              <a:rPr lang="tr-TR" sz="9600" b="1" dirty="0" err="1">
                <a:solidFill>
                  <a:srgbClr val="CD8937"/>
                </a:solidFill>
              </a:rPr>
              <a:t>Activities</a:t>
            </a:r>
            <a:endParaRPr lang="tr-TR" sz="9600" b="1" dirty="0">
              <a:solidFill>
                <a:srgbClr val="CD8937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F502A8E-680C-CEF1-3FB6-49B044AB72CE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(Tatil Etkinlikleri)</a:t>
            </a:r>
          </a:p>
        </p:txBody>
      </p:sp>
    </p:spTree>
    <p:extLst>
      <p:ext uri="{BB962C8B-B14F-4D97-AF65-F5344CB8AC3E}">
        <p14:creationId xmlns:p14="http://schemas.microsoft.com/office/powerpoint/2010/main" val="2386962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B62520-0BDF-3712-7672-50B9D769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4" y="286008"/>
            <a:ext cx="9833348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800" b="1" u="sng" dirty="0" err="1"/>
              <a:t>Convert</a:t>
            </a:r>
            <a:r>
              <a:rPr lang="tr-TR" sz="2800" b="1" u="sng" dirty="0"/>
              <a:t> </a:t>
            </a:r>
            <a:r>
              <a:rPr lang="tr-TR" sz="2800" b="1" u="sng" dirty="0" err="1"/>
              <a:t>affirmative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 </a:t>
            </a:r>
            <a:r>
              <a:rPr lang="tr-TR" sz="2800" b="1" u="sng" dirty="0" err="1"/>
              <a:t>into</a:t>
            </a:r>
            <a:r>
              <a:rPr lang="tr-TR" sz="2800" b="1" u="sng" dirty="0"/>
              <a:t> </a:t>
            </a:r>
            <a:r>
              <a:rPr lang="tr-TR" sz="2800" b="1" u="sng" dirty="0" err="1"/>
              <a:t>questions</a:t>
            </a:r>
            <a:r>
              <a:rPr lang="tr-TR" sz="2800" b="1" u="sng" dirty="0"/>
              <a:t>.</a:t>
            </a:r>
            <a:endParaRPr lang="tr-TR" sz="3600" u="sng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423E17E-4F72-1F7E-5FDA-A5BABE2E3CFD}"/>
              </a:ext>
            </a:extLst>
          </p:cNvPr>
          <p:cNvSpPr txBox="1"/>
          <p:nvPr/>
        </p:nvSpPr>
        <p:spPr>
          <a:xfrm>
            <a:off x="482597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 err="1">
                <a:solidFill>
                  <a:srgbClr val="FFC000"/>
                </a:solidFill>
              </a:rPr>
              <a:t>ed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88209F-0450-2575-0E1A-5B81297F3C12}"/>
              </a:ext>
            </a:extLst>
          </p:cNvPr>
          <p:cNvSpPr txBox="1"/>
          <p:nvPr/>
        </p:nvSpPr>
        <p:spPr>
          <a:xfrm>
            <a:off x="482598" y="2577359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bought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B663B4-F7BF-4AE3-0CE1-B0472BEB6D4B}"/>
              </a:ext>
            </a:extLst>
          </p:cNvPr>
          <p:cNvSpPr txBox="1"/>
          <p:nvPr/>
        </p:nvSpPr>
        <p:spPr>
          <a:xfrm>
            <a:off x="482598" y="3512492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studied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88944AA-22E0-7BF9-D698-6AFA85D6E460}"/>
              </a:ext>
            </a:extLst>
          </p:cNvPr>
          <p:cNvSpPr/>
          <p:nvPr/>
        </p:nvSpPr>
        <p:spPr>
          <a:xfrm>
            <a:off x="2979" y="1743825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1)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65693C8-AACC-F8CA-B018-781048A83342}"/>
              </a:ext>
            </a:extLst>
          </p:cNvPr>
          <p:cNvSpPr/>
          <p:nvPr/>
        </p:nvSpPr>
        <p:spPr>
          <a:xfrm>
            <a:off x="2979" y="254658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2)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1A3668E-E746-4F41-DAAC-40A654AFF063}"/>
              </a:ext>
            </a:extLst>
          </p:cNvPr>
          <p:cNvSpPr/>
          <p:nvPr/>
        </p:nvSpPr>
        <p:spPr>
          <a:xfrm>
            <a:off x="2979" y="3512492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3)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26A32B04-1F81-4F0E-1702-9B68F646723E}"/>
              </a:ext>
            </a:extLst>
          </p:cNvPr>
          <p:cNvSpPr/>
          <p:nvPr/>
        </p:nvSpPr>
        <p:spPr>
          <a:xfrm>
            <a:off x="5451666" y="1830276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3218F2BC-626D-E33A-B31E-A711BB5B0A19}"/>
              </a:ext>
            </a:extLst>
          </p:cNvPr>
          <p:cNvSpPr/>
          <p:nvPr/>
        </p:nvSpPr>
        <p:spPr>
          <a:xfrm>
            <a:off x="5451666" y="2633032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BAEEABBC-EB5B-72C6-A497-C803029757F8}"/>
              </a:ext>
            </a:extLst>
          </p:cNvPr>
          <p:cNvSpPr/>
          <p:nvPr/>
        </p:nvSpPr>
        <p:spPr>
          <a:xfrm>
            <a:off x="5451666" y="3524333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453810-D873-8D55-708F-BC5203E4E8D3}"/>
              </a:ext>
            </a:extLst>
          </p:cNvPr>
          <p:cNvSpPr txBox="1"/>
          <p:nvPr/>
        </p:nvSpPr>
        <p:spPr>
          <a:xfrm>
            <a:off x="6210302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1FF8118-86EE-0ECE-5C04-5E7CCC7FC0CF}"/>
              </a:ext>
            </a:extLst>
          </p:cNvPr>
          <p:cNvSpPr txBox="1"/>
          <p:nvPr/>
        </p:nvSpPr>
        <p:spPr>
          <a:xfrm>
            <a:off x="6210302" y="2608136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buy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car?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611B758-F023-32FB-69B2-9D051B3C773A}"/>
              </a:ext>
            </a:extLst>
          </p:cNvPr>
          <p:cNvSpPr txBox="1"/>
          <p:nvPr/>
        </p:nvSpPr>
        <p:spPr>
          <a:xfrm>
            <a:off x="6210302" y="3477245"/>
            <a:ext cx="5639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study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6D9A710-51BC-DC05-2E19-BC2DD591622C}"/>
              </a:ext>
            </a:extLst>
          </p:cNvPr>
          <p:cNvSpPr txBox="1"/>
          <p:nvPr/>
        </p:nvSpPr>
        <p:spPr>
          <a:xfrm>
            <a:off x="6528669" y="2335435"/>
            <a:ext cx="92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(Ne?)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DFC4D08-8B60-3E11-FBEA-BFBB7E02AF86}"/>
              </a:ext>
            </a:extLst>
          </p:cNvPr>
          <p:cNvSpPr txBox="1"/>
          <p:nvPr/>
        </p:nvSpPr>
        <p:spPr>
          <a:xfrm>
            <a:off x="6402723" y="3258765"/>
            <a:ext cx="16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(Nerede?)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8FFAAC9-3F3E-E60C-DA3F-92A6D1EDCF35}"/>
              </a:ext>
            </a:extLst>
          </p:cNvPr>
          <p:cNvSpPr txBox="1"/>
          <p:nvPr/>
        </p:nvSpPr>
        <p:spPr>
          <a:xfrm>
            <a:off x="6195002" y="4177053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zaman?)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746CECC-937F-E34D-860B-E8FA5C37FF1C}"/>
              </a:ext>
            </a:extLst>
          </p:cNvPr>
          <p:cNvSpPr txBox="1"/>
          <p:nvPr/>
        </p:nvSpPr>
        <p:spPr>
          <a:xfrm>
            <a:off x="6195002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(Neden?)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F9D05F2-5E5E-5048-B5A0-0F16DB275136}"/>
              </a:ext>
            </a:extLst>
          </p:cNvPr>
          <p:cNvSpPr txBox="1"/>
          <p:nvPr/>
        </p:nvSpPr>
        <p:spPr>
          <a:xfrm>
            <a:off x="9089599" y="2318590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(Kim?)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3536BE4-3C60-B4F2-B55B-7F75557995F8}"/>
              </a:ext>
            </a:extLst>
          </p:cNvPr>
          <p:cNvSpPr txBox="1"/>
          <p:nvPr/>
        </p:nvSpPr>
        <p:spPr>
          <a:xfrm>
            <a:off x="9089600" y="3198167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(Hangi?)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0FBB3CE-9B69-42FB-54AC-56CC271957E6}"/>
              </a:ext>
            </a:extLst>
          </p:cNvPr>
          <p:cNvSpPr txBox="1"/>
          <p:nvPr/>
        </p:nvSpPr>
        <p:spPr>
          <a:xfrm>
            <a:off x="6195001" y="516187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(Saat kaçta?)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BB18808-D7A6-5E80-CF9E-7D637A9782D7}"/>
              </a:ext>
            </a:extLst>
          </p:cNvPr>
          <p:cNvSpPr txBox="1"/>
          <p:nvPr/>
        </p:nvSpPr>
        <p:spPr>
          <a:xfrm>
            <a:off x="9089599" y="421594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(Nasıl?)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E7542F5-23F0-1F5D-7F58-6446BAEE5504}"/>
              </a:ext>
            </a:extLst>
          </p:cNvPr>
          <p:cNvSpPr txBox="1"/>
          <p:nvPr/>
        </p:nvSpPr>
        <p:spPr>
          <a:xfrm>
            <a:off x="9089600" y="516730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sıklıkla?)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29AA657E-A00F-2EBA-750E-546A78C8E1BB}"/>
              </a:ext>
            </a:extLst>
          </p:cNvPr>
          <p:cNvSpPr txBox="1"/>
          <p:nvPr/>
        </p:nvSpPr>
        <p:spPr>
          <a:xfrm>
            <a:off x="9089600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(Kimin?)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52D34E7D-A4BE-2AA0-DE5C-3B610F1B2A62}"/>
              </a:ext>
            </a:extLst>
          </p:cNvPr>
          <p:cNvSpPr txBox="1"/>
          <p:nvPr/>
        </p:nvSpPr>
        <p:spPr>
          <a:xfrm>
            <a:off x="6030208" y="1901818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What</a:t>
            </a:r>
            <a:r>
              <a:rPr lang="tr-TR" sz="3600" b="1" dirty="0"/>
              <a:t>?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BAD8DB33-8B95-160F-09FC-9501B7E44E53}"/>
              </a:ext>
            </a:extLst>
          </p:cNvPr>
          <p:cNvSpPr txBox="1"/>
          <p:nvPr/>
        </p:nvSpPr>
        <p:spPr>
          <a:xfrm>
            <a:off x="6096000" y="2776735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Where</a:t>
            </a:r>
            <a:r>
              <a:rPr lang="tr-TR" sz="3600" b="1" dirty="0"/>
              <a:t>?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57CCF4D4-2196-3B4F-11CD-877D284296E0}"/>
              </a:ext>
            </a:extLst>
          </p:cNvPr>
          <p:cNvSpPr txBox="1"/>
          <p:nvPr/>
        </p:nvSpPr>
        <p:spPr>
          <a:xfrm>
            <a:off x="6142698" y="3719795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When</a:t>
            </a:r>
            <a:r>
              <a:rPr lang="tr-TR" sz="3600" b="1" dirty="0"/>
              <a:t>?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57969C9-5D01-EAB0-CDD1-2CA02668659D}"/>
              </a:ext>
            </a:extLst>
          </p:cNvPr>
          <p:cNvSpPr txBox="1"/>
          <p:nvPr/>
        </p:nvSpPr>
        <p:spPr>
          <a:xfrm>
            <a:off x="5468646" y="4689936"/>
            <a:ext cx="33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What</a:t>
            </a:r>
            <a:r>
              <a:rPr lang="tr-TR" sz="3600" b="1" dirty="0"/>
              <a:t> time?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D7DBEF2F-C560-C320-741F-3D844FB27D70}"/>
              </a:ext>
            </a:extLst>
          </p:cNvPr>
          <p:cNvSpPr txBox="1"/>
          <p:nvPr/>
        </p:nvSpPr>
        <p:spPr>
          <a:xfrm>
            <a:off x="6142697" y="5677156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Why</a:t>
            </a:r>
            <a:r>
              <a:rPr lang="tr-TR" sz="3600" b="1" dirty="0"/>
              <a:t>?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386BEDB-E508-1C0E-6068-D4115A6D07A2}"/>
              </a:ext>
            </a:extLst>
          </p:cNvPr>
          <p:cNvSpPr txBox="1"/>
          <p:nvPr/>
        </p:nvSpPr>
        <p:spPr>
          <a:xfrm>
            <a:off x="9089598" y="1857741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Who</a:t>
            </a:r>
            <a:r>
              <a:rPr lang="tr-TR" sz="3600" b="1" dirty="0"/>
              <a:t>?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261333AC-C40C-DD1C-39F7-06B59146FCE1}"/>
              </a:ext>
            </a:extLst>
          </p:cNvPr>
          <p:cNvSpPr txBox="1"/>
          <p:nvPr/>
        </p:nvSpPr>
        <p:spPr>
          <a:xfrm>
            <a:off x="8845291" y="2732393"/>
            <a:ext cx="238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Which</a:t>
            </a:r>
            <a:r>
              <a:rPr lang="tr-TR" sz="3600" b="1" dirty="0"/>
              <a:t>?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8495E96-85E2-66CD-69FB-8B080C52DE17}"/>
              </a:ext>
            </a:extLst>
          </p:cNvPr>
          <p:cNvSpPr txBox="1"/>
          <p:nvPr/>
        </p:nvSpPr>
        <p:spPr>
          <a:xfrm>
            <a:off x="8941293" y="3777061"/>
            <a:ext cx="219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How?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9304E62-A0D0-9910-6FDC-BA8E425C21CA}"/>
              </a:ext>
            </a:extLst>
          </p:cNvPr>
          <p:cNvSpPr txBox="1"/>
          <p:nvPr/>
        </p:nvSpPr>
        <p:spPr>
          <a:xfrm>
            <a:off x="8599530" y="4698783"/>
            <a:ext cx="334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How </a:t>
            </a:r>
            <a:r>
              <a:rPr lang="tr-TR" sz="3600" b="1" dirty="0" err="1"/>
              <a:t>often</a:t>
            </a:r>
            <a:r>
              <a:rPr lang="tr-TR" sz="3600" b="1" dirty="0"/>
              <a:t>?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863E728C-F58F-9ED7-A987-C88D0FB9681E}"/>
              </a:ext>
            </a:extLst>
          </p:cNvPr>
          <p:cNvSpPr txBox="1"/>
          <p:nvPr/>
        </p:nvSpPr>
        <p:spPr>
          <a:xfrm>
            <a:off x="8736374" y="5733515"/>
            <a:ext cx="26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Whose</a:t>
            </a:r>
            <a:r>
              <a:rPr lang="tr-TR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52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42DBB83-CF13-05F6-7891-FF0282632BC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https://www.egetolgayaltinay.com/lessons/194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6639F0-CADB-9A3D-3D7D-FA5F3488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39" y="3161776"/>
            <a:ext cx="3050517" cy="28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2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75B90F1-5D88-407C-5920-D340440285F6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D57752B-7D59-4796-F163-639E4EA422C7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19B17B-0BB8-AAE4-991B-55595AB92B9C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https://www.egetolgayaltinay.com/lessons/199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FF59AE-CA72-3151-85D4-4AC5F71392FF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https://www.egetolgayaltinay.com/lessons/204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0BD6547-1AF8-79BB-A071-A143B9875630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https://www.egetolgayaltinay.com/lessons/200</a:t>
            </a:r>
            <a:r>
              <a:rPr lang="tr-TR" sz="2000" b="1" dirty="0"/>
              <a:t>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0E1FF83-5682-3CAB-B4F6-C027BA11146A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94CEA9B-3D22-84CE-671D-12C71B4A282E}"/>
              </a:ext>
            </a:extLst>
          </p:cNvPr>
          <p:cNvSpPr txBox="1"/>
          <p:nvPr/>
        </p:nvSpPr>
        <p:spPr>
          <a:xfrm>
            <a:off x="1022232" y="2445170"/>
            <a:ext cx="29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i="0" dirty="0">
                <a:solidFill>
                  <a:schemeClr val="bg1"/>
                </a:solidFill>
                <a:effectLst/>
                <a:latin typeface="Inter"/>
              </a:rPr>
              <a:t>Holiday </a:t>
            </a:r>
            <a:r>
              <a:rPr lang="tr-TR" sz="2000" b="1" i="0" dirty="0" err="1">
                <a:solidFill>
                  <a:schemeClr val="bg1"/>
                </a:solidFill>
                <a:effectLst/>
                <a:latin typeface="Inter"/>
              </a:rPr>
              <a:t>Activities</a:t>
            </a:r>
            <a:endParaRPr lang="tr-TR" sz="20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987374F-C2AB-F778-D348-0542302DE98A}"/>
              </a:ext>
            </a:extLst>
          </p:cNvPr>
          <p:cNvSpPr txBox="1"/>
          <p:nvPr/>
        </p:nvSpPr>
        <p:spPr>
          <a:xfrm>
            <a:off x="9110934" y="2483989"/>
            <a:ext cx="29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i="0" dirty="0">
                <a:solidFill>
                  <a:schemeClr val="bg1"/>
                </a:solidFill>
                <a:effectLst/>
                <a:latin typeface="Inter"/>
              </a:rPr>
              <a:t>Holiday </a:t>
            </a:r>
            <a:r>
              <a:rPr lang="tr-TR" sz="2000" b="1" i="0" dirty="0" err="1">
                <a:solidFill>
                  <a:schemeClr val="bg1"/>
                </a:solidFill>
                <a:effectLst/>
                <a:latin typeface="Inter"/>
              </a:rPr>
              <a:t>Activities</a:t>
            </a:r>
            <a:endParaRPr lang="tr-TR" sz="20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542B04-8B45-ED37-E9F3-673D3AA49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7" y="523377"/>
            <a:ext cx="2528088" cy="239954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57795C8-36B7-86CB-8297-0530F0E0B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75" y="229984"/>
            <a:ext cx="2786246" cy="264457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E9192B8-DB02-F5CA-5288-F29CD403F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92" y="2533866"/>
            <a:ext cx="2978061" cy="28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0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B88636F-D15C-C1FC-40B8-B3D7BDAC476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https://www.egetolgayaltinay.com/lessons/193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4A01FC-CB36-2B2E-897D-24615384B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356">
            <a:off x="7861898" y="2960298"/>
            <a:ext cx="2990131" cy="28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B3DF845-8682-9FD6-661A-EC4CD48DBE30}"/>
              </a:ext>
            </a:extLst>
          </p:cNvPr>
          <p:cNvSpPr txBox="1"/>
          <p:nvPr/>
        </p:nvSpPr>
        <p:spPr>
          <a:xfrm>
            <a:off x="1673525" y="854015"/>
            <a:ext cx="9057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10061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51C32C0-2ED1-C420-A3DE-A4D389E12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61" y="1474712"/>
            <a:ext cx="6817870" cy="39085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380195-6B2F-4D8F-08F4-C629264060D2}"/>
              </a:ext>
            </a:extLst>
          </p:cNvPr>
          <p:cNvSpPr/>
          <p:nvPr/>
        </p:nvSpPr>
        <p:spPr>
          <a:xfrm>
            <a:off x="2467154" y="4623760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DFCDE1-A3B1-0D52-5C4E-561F00C46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41" y="1169419"/>
            <a:ext cx="7233431" cy="42565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91C7EC-13CB-D978-CEAB-D2469FD65513}"/>
              </a:ext>
            </a:extLst>
          </p:cNvPr>
          <p:cNvSpPr/>
          <p:nvPr/>
        </p:nvSpPr>
        <p:spPr>
          <a:xfrm>
            <a:off x="2404432" y="3605842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7EEB63-6C0D-416C-6759-DA7CFB048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30" y="1031217"/>
            <a:ext cx="6975113" cy="45500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9771CF-E764-99C8-FEA6-4D272069AD66}"/>
              </a:ext>
            </a:extLst>
          </p:cNvPr>
          <p:cNvSpPr/>
          <p:nvPr/>
        </p:nvSpPr>
        <p:spPr>
          <a:xfrm>
            <a:off x="2289382" y="4045789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AE55771-418A-0F50-7078-5BAF4149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01" y="669895"/>
            <a:ext cx="5682562" cy="5375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23A35C-D0E5-0E36-A3F6-5C4659C039C3}"/>
              </a:ext>
            </a:extLst>
          </p:cNvPr>
          <p:cNvSpPr/>
          <p:nvPr/>
        </p:nvSpPr>
        <p:spPr>
          <a:xfrm>
            <a:off x="3057133" y="1647646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EEA0BB0-85D4-68AC-957D-EC54171C98F2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Kartopu oynamak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F22761E-E92D-50D3-E6C8-6452D7E61252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Playing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snowball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7745D97-6DDB-7806-FCEE-4A13AF64CCB4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Kardan adam yapmak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4A23344-FEA7-186A-55C4-3B9550FCBEE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Making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snowman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6B3A594-8FB1-655C-4A5A-29BCFFDBAABA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Kayak yapmak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A197153-AC70-EFC1-AE77-2EEA40239143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Skiing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4AB1F4E-B637-644D-0E64-290C8373BF83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Ağaca tırmanmak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9A99DF9-2132-CC28-6317-236BBCEBCCDA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tree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DBD72F9-8EAD-C56A-9A47-C0F1E562C5F9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Gezmek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3BDCBF2-8731-17D7-9E6F-D517B0B32784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Sightseeing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E747A06-0553-5652-C474-AA19B66EFFA4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Yelken sporu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B20E6BF-8C82-7446-4F06-0A7A1DC213C2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Sailing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70E936E-9522-D733-707C-4DEA71E12F18}"/>
              </a:ext>
            </a:extLst>
          </p:cNvPr>
          <p:cNvSpPr/>
          <p:nvPr/>
        </p:nvSpPr>
        <p:spPr>
          <a:xfrm>
            <a:off x="6500260" y="564521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Meyve toplamak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DB4F138-A36D-7553-BF0A-765F14B5B51C}"/>
              </a:ext>
            </a:extLst>
          </p:cNvPr>
          <p:cNvSpPr/>
          <p:nvPr/>
        </p:nvSpPr>
        <p:spPr>
          <a:xfrm>
            <a:off x="6500260" y="510620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Picking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fruit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DE9F5AC-405B-2DA4-1045-0C22DC23D044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Yüzmek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D924CC0-9CD5-092D-6938-299122469C2D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Swimming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9244243-8C73-28A8-061A-2BA34E99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52" y="1256940"/>
            <a:ext cx="6619177" cy="3573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902BBD-3335-B095-6E44-77F9609B6568}"/>
              </a:ext>
            </a:extLst>
          </p:cNvPr>
          <p:cNvSpPr/>
          <p:nvPr/>
        </p:nvSpPr>
        <p:spPr>
          <a:xfrm>
            <a:off x="2391852" y="2484408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A2336DD6-63D2-6EB2-E37E-FDB6DCC374CE}"/>
              </a:ext>
            </a:extLst>
          </p:cNvPr>
          <p:cNvCxnSpPr/>
          <p:nvPr/>
        </p:nvCxnSpPr>
        <p:spPr>
          <a:xfrm>
            <a:off x="4692770" y="2695755"/>
            <a:ext cx="448573" cy="211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CC828A-56DA-293C-3502-EA798B5448BF}"/>
              </a:ext>
            </a:extLst>
          </p:cNvPr>
          <p:cNvSpPr txBox="1"/>
          <p:nvPr/>
        </p:nvSpPr>
        <p:spPr>
          <a:xfrm>
            <a:off x="5141343" y="2695755"/>
            <a:ext cx="310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Kalınacak yer</a:t>
            </a:r>
          </a:p>
        </p:txBody>
      </p:sp>
    </p:spTree>
    <p:extLst>
      <p:ext uri="{BB962C8B-B14F-4D97-AF65-F5344CB8AC3E}">
        <p14:creationId xmlns:p14="http://schemas.microsoft.com/office/powerpoint/2010/main" val="36383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8553B25-94C0-13DE-8398-86A919D5A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5" y="1425157"/>
            <a:ext cx="7350299" cy="3483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BDCAD9-5A31-ED37-75D0-C0B343D8E069}"/>
              </a:ext>
            </a:extLst>
          </p:cNvPr>
          <p:cNvSpPr/>
          <p:nvPr/>
        </p:nvSpPr>
        <p:spPr>
          <a:xfrm>
            <a:off x="2236576" y="3429000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F1DD3BA-22F1-C8FD-A121-44BE6EAD8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99" y="1151655"/>
            <a:ext cx="2572063" cy="403492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FF4AB68-2CD6-136F-0BF0-77C08E4418FD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D0E2843-EA7D-D395-20BB-0CCA64660ABA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https://www.egetolgayaltinay.com/contents/21/5</a:t>
            </a: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281E79E-8861-8161-AD21-B7DA4477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50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D9797C-2238-5ECC-D680-68CA3871A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8" y="909409"/>
            <a:ext cx="4855893" cy="485589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ED99F95-229D-CD83-D127-C1D8A7B62EF8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AD37A62-36B6-69A5-B65A-5AA46843A92E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59C7D52-6EFF-B831-FA4D-7325B1FB0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9383BB4-2661-0BCA-68F3-F0754BD89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D420BF2-96C4-BBA4-F986-F3CAA5B8A0B9}"/>
              </a:ext>
            </a:extLst>
          </p:cNvPr>
          <p:cNvSpPr txBox="1"/>
          <p:nvPr/>
        </p:nvSpPr>
        <p:spPr>
          <a:xfrm>
            <a:off x="383781" y="346663"/>
            <a:ext cx="609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/>
              <a:t>Şarkı etkinliği için Emre </a:t>
            </a:r>
            <a:r>
              <a:rPr lang="tr-TR" sz="1600" b="1" dirty="0" err="1"/>
              <a:t>KARAKUŞ’a</a:t>
            </a:r>
            <a:r>
              <a:rPr lang="tr-TR" sz="1600" b="1" dirty="0"/>
              <a:t>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110419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E8045FE-0F3F-AAE2-F1AE-106C3F194E97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Plaj voleybolu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5DBB0DD-A0E4-B4CC-B48B-59F4F51450A2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Beach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volleyball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51E8B81-A869-A504-9DD6-4CC40CC55DE4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Çiçek toplamak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3C7D19-657E-EE71-973C-7A386834E70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Picking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flowers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1DD34DD-9BB1-A3FC-2575-DE48F00F9785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Piknik yapmak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CDE5EB8-5CBA-FCAB-AE32-ECF91638FE00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picnic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7DC04C9-6F39-96E4-E634-7330503A20F2}"/>
              </a:ext>
            </a:extLst>
          </p:cNvPr>
          <p:cNvSpPr/>
          <p:nvPr/>
        </p:nvSpPr>
        <p:spPr>
          <a:xfrm>
            <a:off x="9472863" y="2568341"/>
            <a:ext cx="2719137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Ormanda yürümek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070E4EF-263D-3C3D-9A54-44DDF4012CB5}"/>
              </a:ext>
            </a:extLst>
          </p:cNvPr>
          <p:cNvSpPr/>
          <p:nvPr/>
        </p:nvSpPr>
        <p:spPr>
          <a:xfrm>
            <a:off x="9472863" y="2029326"/>
            <a:ext cx="2719137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Walking</a:t>
            </a:r>
            <a:r>
              <a:rPr lang="tr-TR" sz="2000" b="1" dirty="0">
                <a:solidFill>
                  <a:schemeClr val="tx1"/>
                </a:solidFill>
              </a:rPr>
              <a:t> in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forest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95BD77E-37FC-6D08-77BB-8853172600C2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Balık tutmak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A228DC5-5ADF-2534-4173-967381FC01A9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Fishing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48623F9-DD4A-C7E8-0A3A-43AD168DF3DA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Kamp yapmak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B572A7D-509A-93CE-7D28-99EFA507DC68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8F6B66E-B612-FC6E-3794-FD219E4E48B7}"/>
              </a:ext>
            </a:extLst>
          </p:cNvPr>
          <p:cNvSpPr/>
          <p:nvPr/>
        </p:nvSpPr>
        <p:spPr>
          <a:xfrm>
            <a:off x="6500260" y="5945204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Ders çalışmak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D5E03B0-8455-7078-A3E1-84E7362054AD}"/>
              </a:ext>
            </a:extLst>
          </p:cNvPr>
          <p:cNvSpPr/>
          <p:nvPr/>
        </p:nvSpPr>
        <p:spPr>
          <a:xfrm>
            <a:off x="6500260" y="5406189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Studying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C0678D7-7B75-D2FE-3873-A2AD08816243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Bisiklet sürmek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1C7F38D-532C-BC00-6ABC-F7F8D445D8ED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Cycling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48D27B7-5F01-5979-A275-03529CBE3F4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(1/2)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https://www.egetolgayaltinay.com/lessons/201</a:t>
            </a:r>
            <a:r>
              <a:rPr lang="tr-TR" sz="2400" b="1" i="1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7C26AEE-8CC6-3566-00DA-9B86B76DA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641">
            <a:off x="8646724" y="3485745"/>
            <a:ext cx="2530314" cy="24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E30526E-6778-07ED-AD1F-B7F895C5AB34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parkı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3E6D58B-A4A5-18E7-9FC8-375FEBC858C1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Aqua</a:t>
            </a:r>
            <a:r>
              <a:rPr lang="tr-TR" sz="2400" b="1" dirty="0">
                <a:solidFill>
                  <a:schemeClr val="tx1"/>
                </a:solidFill>
              </a:rPr>
              <a:t> park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5307747-1B3D-952E-2593-015DBFE39FC1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Yat gezisi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C5DA4AB-EA80-BC2B-11EC-53D57574D0D1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Yatch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tour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D79BA91-8F5C-8AC6-95A7-E6B06E074125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Satranç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D75655D-0DB2-9D7F-C51F-66CD694F66F4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9469622-6B80-A71F-D01B-AD1F944B7584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Tüplü dalış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62D0071-2E82-AD25-8AB5-9D5AFCEF0EFB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Scuba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diving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DBBEB22-6040-DC7D-48A1-2510068C77CE}"/>
              </a:ext>
            </a:extLst>
          </p:cNvPr>
          <p:cNvSpPr/>
          <p:nvPr/>
        </p:nvSpPr>
        <p:spPr>
          <a:xfrm>
            <a:off x="171650" y="5675697"/>
            <a:ext cx="2550696" cy="701040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Arkadaşları ziyaret etmek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C954DD8-91F9-59B4-EA83-5EC425579DA0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Visiting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55889A6-A03B-5C8E-C487-9349B0EEA14B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Masa tenisi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26E389D-2ABE-979E-7925-8B6462E40155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D2D1E04-7ABC-5A87-818C-892122E92BC1}"/>
              </a:ext>
            </a:extLst>
          </p:cNvPr>
          <p:cNvSpPr/>
          <p:nvPr/>
        </p:nvSpPr>
        <p:spPr>
          <a:xfrm>
            <a:off x="6381551" y="5837722"/>
            <a:ext cx="2768868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Kumdan kale yapmak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4BD7783-8766-9A2C-838C-523C942AF4CA}"/>
              </a:ext>
            </a:extLst>
          </p:cNvPr>
          <p:cNvSpPr/>
          <p:nvPr/>
        </p:nvSpPr>
        <p:spPr>
          <a:xfrm>
            <a:off x="6381551" y="5298707"/>
            <a:ext cx="2768868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Making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sandcastle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73B1DDD-0EDA-3D67-451D-CA898915D276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Kitap okumak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3D0A01F-A712-6F2B-F008-BABFBBEFE9F5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Reading a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86BACE1-C7BF-0789-699A-26CEEDEEA9B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DBB5A0-990F-524E-B5BE-2A10FC890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853">
            <a:off x="8267341" y="3212121"/>
            <a:ext cx="2739965" cy="2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BEA2588-A9AB-3A79-F3B6-748F6B87C17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Holiday </a:t>
            </a:r>
            <a:r>
              <a:rPr lang="tr-TR" sz="9600" b="1" dirty="0" err="1">
                <a:solidFill>
                  <a:srgbClr val="CD8937"/>
                </a:solidFill>
              </a:rPr>
              <a:t>Places</a:t>
            </a:r>
            <a:endParaRPr lang="tr-TR" sz="9600" b="1" dirty="0">
              <a:solidFill>
                <a:srgbClr val="CD8937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C05CD3E-8DE8-9B09-7B00-3C445C60C67D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(Tatil Yerleri)</a:t>
            </a:r>
          </a:p>
        </p:txBody>
      </p:sp>
    </p:spTree>
    <p:extLst>
      <p:ext uri="{BB962C8B-B14F-4D97-AF65-F5344CB8AC3E}">
        <p14:creationId xmlns:p14="http://schemas.microsoft.com/office/powerpoint/2010/main" val="212627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1377</Words>
  <Application>Microsoft Office PowerPoint</Application>
  <PresentationFormat>Geniş ekran</PresentationFormat>
  <Paragraphs>337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Inter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Regular Verbs (-ed):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Exercise: Fill in the blanks with V2 forms of verbs given in paranthesis. </vt:lpstr>
      <vt:lpstr>(-) Negative (Olumsuz Cümle):</vt:lpstr>
      <vt:lpstr>Exercise: Convert affirmative sentences into negative sentences.</vt:lpstr>
      <vt:lpstr>(?) Interrogative / Question (Soru Cümlesi):</vt:lpstr>
      <vt:lpstr>Exercise: Convert affirmative sentences into questions.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26</cp:revision>
  <dcterms:created xsi:type="dcterms:W3CDTF">2023-03-05T11:00:18Z</dcterms:created>
  <dcterms:modified xsi:type="dcterms:W3CDTF">2024-09-04T04:55:59Z</dcterms:modified>
</cp:coreProperties>
</file>