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7" r:id="rId4"/>
    <p:sldId id="265" r:id="rId5"/>
    <p:sldId id="266" r:id="rId6"/>
    <p:sldId id="304" r:id="rId7"/>
    <p:sldId id="261" r:id="rId8"/>
    <p:sldId id="292" r:id="rId9"/>
    <p:sldId id="291" r:id="rId10"/>
    <p:sldId id="293" r:id="rId11"/>
    <p:sldId id="294" r:id="rId12"/>
    <p:sldId id="295" r:id="rId13"/>
    <p:sldId id="296" r:id="rId14"/>
    <p:sldId id="297" r:id="rId15"/>
    <p:sldId id="309" r:id="rId16"/>
    <p:sldId id="305" r:id="rId17"/>
    <p:sldId id="262" r:id="rId18"/>
    <p:sldId id="263" r:id="rId19"/>
    <p:sldId id="257" r:id="rId20"/>
    <p:sldId id="258" r:id="rId21"/>
    <p:sldId id="259" r:id="rId22"/>
    <p:sldId id="260" r:id="rId23"/>
    <p:sldId id="306" r:id="rId24"/>
    <p:sldId id="307" r:id="rId25"/>
    <p:sldId id="308" r:id="rId26"/>
    <p:sldId id="270" r:id="rId27"/>
    <p:sldId id="280" r:id="rId28"/>
    <p:sldId id="289" r:id="rId29"/>
    <p:sldId id="282" r:id="rId30"/>
    <p:sldId id="281" r:id="rId31"/>
    <p:sldId id="287" r:id="rId32"/>
    <p:sldId id="288" r:id="rId33"/>
    <p:sldId id="271" r:id="rId34"/>
    <p:sldId id="310" r:id="rId3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t 8: Bookworms" id="{8EDDEEFD-FBE4-439E-8F39-6E929B50B7E7}">
          <p14:sldIdLst>
            <p14:sldId id="256"/>
          </p14:sldIdLst>
        </p14:section>
        <p14:section name="Words About Books" id="{64085C9E-47F0-4202-88D6-F926AA244CB5}">
          <p14:sldIdLst>
            <p14:sldId id="264"/>
            <p14:sldId id="267"/>
            <p14:sldId id="265"/>
            <p14:sldId id="266"/>
            <p14:sldId id="304"/>
            <p14:sldId id="261"/>
          </p14:sldIdLst>
        </p14:section>
        <p14:section name="Objects in the House" id="{F7B535EC-696A-4858-9AF9-6B0BB8BCC4E2}">
          <p14:sldIdLst>
            <p14:sldId id="292"/>
            <p14:sldId id="291"/>
            <p14:sldId id="293"/>
            <p14:sldId id="294"/>
            <p14:sldId id="295"/>
            <p14:sldId id="296"/>
            <p14:sldId id="297"/>
            <p14:sldId id="309"/>
            <p14:sldId id="305"/>
          </p14:sldIdLst>
        </p14:section>
        <p14:section name="OTHER IMPORTANT WORDS" id="{DA50EF39-602B-4733-8321-5AA761B1EB07}">
          <p14:sldIdLst>
            <p14:sldId id="262"/>
            <p14:sldId id="263"/>
          </p14:sldIdLst>
        </p14:section>
        <p14:section name="Prepositions of Place" id="{72AF70E6-3322-4AF8-961C-D14BF639EB49}">
          <p14:sldIdLst>
            <p14:sldId id="257"/>
            <p14:sldId id="258"/>
            <p14:sldId id="259"/>
            <p14:sldId id="260"/>
            <p14:sldId id="306"/>
          </p14:sldIdLst>
        </p14:section>
        <p14:section name="Other Games" id="{6055638C-8979-47C9-BA57-3D0EFD5EF51E}">
          <p14:sldIdLst>
            <p14:sldId id="307"/>
          </p14:sldIdLst>
        </p14:section>
        <p14:section name="Vocabulary Game" id="{A19ED370-AF31-4DA2-B10D-6F0C173C51F7}">
          <p14:sldIdLst>
            <p14:sldId id="308"/>
          </p14:sldIdLst>
        </p14:section>
        <p14:section name="Sample Questions" id="{5F93FC2A-D5CE-426E-BBDC-5F0CCA7555F6}">
          <p14:sldIdLst>
            <p14:sldId id="270"/>
            <p14:sldId id="280"/>
            <p14:sldId id="289"/>
            <p14:sldId id="282"/>
            <p14:sldId id="281"/>
            <p14:sldId id="287"/>
            <p14:sldId id="288"/>
          </p14:sldIdLst>
        </p14:section>
        <p14:section name="Thank you! :)" id="{0540E60F-61A9-484C-B5EA-539916CEF033}">
          <p14:sldIdLst>
            <p14:sldId id="271"/>
          </p14:sldIdLst>
        </p14:section>
        <p14:section name="Zeyna'ya..." id="{545C7C3C-806A-43A1-8A8A-12D9DC0937A5}">
          <p14:sldIdLst>
            <p14:sldId id="31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D0EE"/>
    <a:srgbClr val="5EB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C8DDB0F-C2C2-4D84-6C7C-1CCDBDF188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3B0C87D-26F6-4681-5897-2282D50759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50C9CC7-942B-D47A-68C7-156C05D8B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A7B0-A4F9-4AD4-96B9-34521E8A8AE6}" type="datetimeFigureOut">
              <a:rPr lang="tr-TR" smtClean="0"/>
              <a:t>15.03.2024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0111F60-65AE-537A-0B10-1B4B5AF8A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BD70A9F-B8E0-0237-ABA7-3100AC5AF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55A1-659F-43D6-BFB3-93D5165BA9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3542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6B213A-1B60-0076-0819-69DDB247D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6C078FB-D33C-E2F1-685A-335AF90AA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EE51ADA-7068-0F22-D4DE-ADF111C96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A7B0-A4F9-4AD4-96B9-34521E8A8AE6}" type="datetimeFigureOut">
              <a:rPr lang="tr-TR" smtClean="0"/>
              <a:t>15.03.2024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7DA812D-887C-BFF8-D55C-372587F58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E0D2560-E585-C604-55D0-ABF766FBA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55A1-659F-43D6-BFB3-93D5165BA9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3906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668403B3-2E01-0C09-86DC-245EF58217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3117ACF-ADBF-830C-967E-FDF4F66C46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3222F62-AF1A-A6E4-6877-4D8AFB88E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A7B0-A4F9-4AD4-96B9-34521E8A8AE6}" type="datetimeFigureOut">
              <a:rPr lang="tr-TR" smtClean="0"/>
              <a:t>15.03.2024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BEAEC65-1CA4-75B3-FD4C-86B948C97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4025340-BEE0-34B4-8EDA-F729AC214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55A1-659F-43D6-BFB3-93D5165BA9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7219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39CFA3-B7C6-3DB3-3632-77398B2E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AE6EF43-2184-044D-BE5C-148342580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B2CA950-2D12-A7E1-8E31-A8FB62134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A7B0-A4F9-4AD4-96B9-34521E8A8AE6}" type="datetimeFigureOut">
              <a:rPr lang="tr-TR" smtClean="0"/>
              <a:t>15.03.2024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C2CB7B2-F6CA-4D60-8F0D-01A3E670A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9CCE80F-5100-05C4-B2A1-4FDE9863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55A1-659F-43D6-BFB3-93D5165BA9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3377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5571E73-A704-BC90-A84B-2A65E00E2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DFD0D5C-EC8E-BE5E-F154-BDFB465BD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0D49ED0-C1D8-E25E-56E3-1569602E1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A7B0-A4F9-4AD4-96B9-34521E8A8AE6}" type="datetimeFigureOut">
              <a:rPr lang="tr-TR" smtClean="0"/>
              <a:t>15.03.2024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A92CA73-4B9E-8D50-1E3F-573A7EF93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3F8211C-9CF2-12AB-C70C-12FBE2CB3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55A1-659F-43D6-BFB3-93D5165BA9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7048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19E03A-BE5D-F15F-BE76-02477F56A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1781893-8DA1-91DA-4A49-01B433157F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77EFE3E-716B-B17B-81DC-7E6A8002C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CF61F50-250C-A528-F9E0-3A9386EE1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A7B0-A4F9-4AD4-96B9-34521E8A8AE6}" type="datetimeFigureOut">
              <a:rPr lang="tr-TR" smtClean="0"/>
              <a:t>15.03.2024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FB87E2E-C1FD-5264-43D6-E6E63E05F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95D846D-544B-9CE4-9381-CCAC99829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55A1-659F-43D6-BFB3-93D5165BA9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5250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3644D1-5813-90D1-C248-C2B9E3601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2411059-6B17-C221-B212-4EA0DEF03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0C2B206-3CAF-FCB1-BDCC-77EFF7B0F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F90E5ECA-E5AC-3E64-C5A6-DE8B8F2422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EDC30CDD-6002-B034-A7BA-F472316E53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62FCE987-DCFF-7214-AC4B-C8AAD8C24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A7B0-A4F9-4AD4-96B9-34521E8A8AE6}" type="datetimeFigureOut">
              <a:rPr lang="tr-TR" smtClean="0"/>
              <a:t>15.03.2024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B5E888D-7A1C-5ED0-77D0-317E4186B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BE0DE53-1869-C26C-21BE-33C4F6C04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55A1-659F-43D6-BFB3-93D5165BA9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3027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BE43A27-62C3-27A4-FA00-B5AE7E5B1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436652AB-36B8-AAC1-8A69-82DDA7E41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A7B0-A4F9-4AD4-96B9-34521E8A8AE6}" type="datetimeFigureOut">
              <a:rPr lang="tr-TR" smtClean="0"/>
              <a:t>15.03.2024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03F5DF7-737B-9849-C413-D90A5BDB8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D06F99F-AE05-E869-22A4-B720DBFE5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55A1-659F-43D6-BFB3-93D5165BA9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5232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AD5B79E-2476-D560-6BBD-BA7D8C917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A7B0-A4F9-4AD4-96B9-34521E8A8AE6}" type="datetimeFigureOut">
              <a:rPr lang="tr-TR" smtClean="0"/>
              <a:t>15.03.2024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69E52AE-D773-5EA3-4646-D092735C0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C0B5994-DF65-2ED7-A193-590A61CCE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55A1-659F-43D6-BFB3-93D5165BA9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945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4652C6D-139A-D01E-49D2-A6D233D3F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E88B5E4-28E5-FE46-FCA1-CB0FFC859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E9AB9B3-2E53-57CA-1241-B1F776F2B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9BA7E3A-4391-2A63-8598-39A415FA3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A7B0-A4F9-4AD4-96B9-34521E8A8AE6}" type="datetimeFigureOut">
              <a:rPr lang="tr-TR" smtClean="0"/>
              <a:t>15.03.2024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4CB6E81-EFD8-A427-10D9-4830C7A42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60F773F-A4AF-672D-AB6A-BB053FAA7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55A1-659F-43D6-BFB3-93D5165BA9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454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C73EAA-3F55-EF0E-293B-B1A1C3791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E460B61B-3817-0147-7BB3-F6CB9493DB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CC7ED46-D7DC-5C08-15C6-493424151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91A6D96-7B1C-46E0-AD00-E7E5EC00E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A7B0-A4F9-4AD4-96B9-34521E8A8AE6}" type="datetimeFigureOut">
              <a:rPr lang="tr-TR" smtClean="0"/>
              <a:t>15.03.2024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3FD3B47-A971-B594-A7DE-15C753807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8A09E50-4850-570E-3CE6-B74755B8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55A1-659F-43D6-BFB3-93D5165BA9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8920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4CFB5E68-15A8-531D-89A0-CA5D1FACE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25FDABE-DE3B-B411-8FD0-6C0981B98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0022D78-4D54-9F82-942F-F0AF0EB839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9A7B0-A4F9-4AD4-96B9-34521E8A8AE6}" type="datetimeFigureOut">
              <a:rPr lang="tr-TR" smtClean="0"/>
              <a:t>15.03.2024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0E26C7B-D763-6F38-862A-5F613E880D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1D0C1C-664D-659F-7047-D0A927FF0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A55A1-659F-43D6-BFB3-93D5165BA9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169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24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25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www.egetolgayaltinay.com/lessons/226" TargetMode="External"/><Relationship Id="rId7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hyperlink" Target="https://www.egetolgayaltinay.com/lessons/227" TargetMode="External"/><Relationship Id="rId4" Type="http://schemas.openxmlformats.org/officeDocument/2006/relationships/hyperlink" Target="https://www.egetolgayaltinay.com/lessons/228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29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egetolgayaltinay.com/lessons/22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2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4399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228FCFBB-07E1-5B63-3C60-69E7338D578C}"/>
              </a:ext>
            </a:extLst>
          </p:cNvPr>
          <p:cNvSpPr txBox="1"/>
          <p:nvPr/>
        </p:nvSpPr>
        <p:spPr>
          <a:xfrm>
            <a:off x="7844590" y="674580"/>
            <a:ext cx="4774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>
                <a:solidFill>
                  <a:srgbClr val="FF0000"/>
                </a:solidFill>
              </a:rPr>
              <a:t>Houseplant</a:t>
            </a:r>
            <a:r>
              <a:rPr lang="tr-TR" sz="3200" b="1" dirty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tr-TR" sz="3200" b="1" dirty="0"/>
              <a:t>Saksı bitkisi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EA256FFC-5D02-BF3E-8329-736C5B3B9791}"/>
              </a:ext>
            </a:extLst>
          </p:cNvPr>
          <p:cNvSpPr/>
          <p:nvPr/>
        </p:nvSpPr>
        <p:spPr>
          <a:xfrm>
            <a:off x="7555832" y="606392"/>
            <a:ext cx="1299410" cy="114540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FB0226E-61B4-E198-C2DA-13FD184CF7CD}"/>
              </a:ext>
            </a:extLst>
          </p:cNvPr>
          <p:cNvSpPr txBox="1"/>
          <p:nvPr/>
        </p:nvSpPr>
        <p:spPr>
          <a:xfrm>
            <a:off x="7844590" y="2492150"/>
            <a:ext cx="4774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>
                <a:solidFill>
                  <a:srgbClr val="FF0000"/>
                </a:solidFill>
              </a:rPr>
              <a:t>Vase</a:t>
            </a:r>
            <a:r>
              <a:rPr lang="tr-TR" sz="3200" b="1" dirty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tr-TR" sz="3200" b="1" dirty="0"/>
              <a:t>Vazo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5EECB4D8-C667-C243-3616-DD4A646E080C}"/>
              </a:ext>
            </a:extLst>
          </p:cNvPr>
          <p:cNvSpPr/>
          <p:nvPr/>
        </p:nvSpPr>
        <p:spPr>
          <a:xfrm>
            <a:off x="7555832" y="2423962"/>
            <a:ext cx="1299410" cy="114540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FEDCEC9-DDE8-89D9-F234-AC75ABDB7FE5}"/>
              </a:ext>
            </a:extLst>
          </p:cNvPr>
          <p:cNvSpPr txBox="1"/>
          <p:nvPr/>
        </p:nvSpPr>
        <p:spPr>
          <a:xfrm>
            <a:off x="7919988" y="4309720"/>
            <a:ext cx="4774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>
                <a:solidFill>
                  <a:srgbClr val="FF0000"/>
                </a:solidFill>
              </a:rPr>
              <a:t>Lamp</a:t>
            </a:r>
            <a:r>
              <a:rPr lang="tr-TR" sz="3200" b="1" dirty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tr-TR" sz="3200" b="1" dirty="0"/>
              <a:t>Lamba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AFBA11F5-F56A-0EA7-AC52-915C4B18BB84}"/>
              </a:ext>
            </a:extLst>
          </p:cNvPr>
          <p:cNvSpPr/>
          <p:nvPr/>
        </p:nvSpPr>
        <p:spPr>
          <a:xfrm>
            <a:off x="7631230" y="4023360"/>
            <a:ext cx="1299410" cy="136357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419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4" grpId="0"/>
      <p:bldP spid="5" grpId="0" animBg="1"/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9F97C5E-A7C9-66D1-95CE-A87D7A23342C}"/>
              </a:ext>
            </a:extLst>
          </p:cNvPr>
          <p:cNvSpPr txBox="1"/>
          <p:nvPr/>
        </p:nvSpPr>
        <p:spPr>
          <a:xfrm>
            <a:off x="7873466" y="826979"/>
            <a:ext cx="4774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>
                <a:solidFill>
                  <a:srgbClr val="FF0000"/>
                </a:solidFill>
              </a:rPr>
              <a:t>Curtain</a:t>
            </a:r>
            <a:r>
              <a:rPr lang="tr-TR" sz="3200" b="1" dirty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tr-TR" sz="3200" b="1" dirty="0"/>
              <a:t>Perde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CF7FC906-6AF5-33A4-A8AF-BEB2F1AE1093}"/>
              </a:ext>
            </a:extLst>
          </p:cNvPr>
          <p:cNvSpPr/>
          <p:nvPr/>
        </p:nvSpPr>
        <p:spPr>
          <a:xfrm>
            <a:off x="7584708" y="702644"/>
            <a:ext cx="1299410" cy="135716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B1CD4F9-C645-6B78-9E62-75789CA9BF15}"/>
              </a:ext>
            </a:extLst>
          </p:cNvPr>
          <p:cNvSpPr txBox="1"/>
          <p:nvPr/>
        </p:nvSpPr>
        <p:spPr>
          <a:xfrm>
            <a:off x="7873466" y="2560338"/>
            <a:ext cx="4774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>
                <a:solidFill>
                  <a:srgbClr val="FF0000"/>
                </a:solidFill>
              </a:rPr>
              <a:t>Drawer</a:t>
            </a:r>
            <a:r>
              <a:rPr lang="tr-TR" sz="3200" b="1" dirty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tr-TR" sz="3200" b="1" dirty="0"/>
              <a:t>Çekmece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7130BF5E-7A75-4D4C-0A27-26B84B1FEEF3}"/>
              </a:ext>
            </a:extLst>
          </p:cNvPr>
          <p:cNvSpPr/>
          <p:nvPr/>
        </p:nvSpPr>
        <p:spPr>
          <a:xfrm>
            <a:off x="7584708" y="2492150"/>
            <a:ext cx="1299410" cy="114540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24E491DE-8755-7918-12A8-D1AB7310BF46}"/>
              </a:ext>
            </a:extLst>
          </p:cNvPr>
          <p:cNvSpPr txBox="1"/>
          <p:nvPr/>
        </p:nvSpPr>
        <p:spPr>
          <a:xfrm>
            <a:off x="7873466" y="4293697"/>
            <a:ext cx="4774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>
                <a:solidFill>
                  <a:srgbClr val="FF0000"/>
                </a:solidFill>
              </a:rPr>
              <a:t>Bed</a:t>
            </a:r>
            <a:r>
              <a:rPr lang="tr-TR" sz="3200" b="1" dirty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tr-TR" sz="3200" b="1" dirty="0"/>
              <a:t>Yatak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1F4E6708-1651-7F07-79EF-C9245F020C68}"/>
              </a:ext>
            </a:extLst>
          </p:cNvPr>
          <p:cNvSpPr/>
          <p:nvPr/>
        </p:nvSpPr>
        <p:spPr>
          <a:xfrm>
            <a:off x="7295949" y="3994484"/>
            <a:ext cx="1694047" cy="163629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434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D6722B7-F3C6-9CF0-9CB6-A0D850A0679D}"/>
              </a:ext>
            </a:extLst>
          </p:cNvPr>
          <p:cNvSpPr txBox="1"/>
          <p:nvPr/>
        </p:nvSpPr>
        <p:spPr>
          <a:xfrm>
            <a:off x="7863840" y="741163"/>
            <a:ext cx="4774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>
                <a:solidFill>
                  <a:srgbClr val="FF0000"/>
                </a:solidFill>
              </a:rPr>
              <a:t>Clock</a:t>
            </a:r>
            <a:r>
              <a:rPr lang="tr-TR" sz="3200" b="1" dirty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tr-TR" sz="3200" b="1" dirty="0"/>
              <a:t>Saat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0547A96D-9AE0-E5A5-1F4C-BDB13F3A6683}"/>
              </a:ext>
            </a:extLst>
          </p:cNvPr>
          <p:cNvSpPr/>
          <p:nvPr/>
        </p:nvSpPr>
        <p:spPr>
          <a:xfrm>
            <a:off x="7575082" y="672975"/>
            <a:ext cx="1299410" cy="114540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8BC04BC-AEE1-269E-DC97-765E278E570F}"/>
              </a:ext>
            </a:extLst>
          </p:cNvPr>
          <p:cNvSpPr txBox="1"/>
          <p:nvPr/>
        </p:nvSpPr>
        <p:spPr>
          <a:xfrm>
            <a:off x="7863840" y="2560338"/>
            <a:ext cx="4774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Poster: </a:t>
            </a:r>
          </a:p>
          <a:p>
            <a:pPr algn="ctr"/>
            <a:r>
              <a:rPr lang="tr-TR" sz="3200" b="1" dirty="0"/>
              <a:t>Poster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EFACBDFD-EADF-F599-DED3-A15CA89D25B3}"/>
              </a:ext>
            </a:extLst>
          </p:cNvPr>
          <p:cNvSpPr/>
          <p:nvPr/>
        </p:nvSpPr>
        <p:spPr>
          <a:xfrm>
            <a:off x="7575082" y="2492150"/>
            <a:ext cx="1299410" cy="114540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EAA55C21-FB77-33FF-0848-ED8BB426118B}"/>
              </a:ext>
            </a:extLst>
          </p:cNvPr>
          <p:cNvSpPr txBox="1"/>
          <p:nvPr/>
        </p:nvSpPr>
        <p:spPr>
          <a:xfrm>
            <a:off x="7863840" y="4311325"/>
            <a:ext cx="4774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Wall: </a:t>
            </a:r>
          </a:p>
          <a:p>
            <a:pPr algn="ctr"/>
            <a:r>
              <a:rPr lang="tr-TR" sz="3200" b="1" dirty="0"/>
              <a:t>Duvar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9EA6CED7-006C-ACA4-603A-9EFF7482E05C}"/>
              </a:ext>
            </a:extLst>
          </p:cNvPr>
          <p:cNvSpPr/>
          <p:nvPr/>
        </p:nvSpPr>
        <p:spPr>
          <a:xfrm>
            <a:off x="7575082" y="4243137"/>
            <a:ext cx="1299410" cy="114540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466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5F57D5B-C7F7-32E4-FDC2-6F3AA8C4447E}"/>
              </a:ext>
            </a:extLst>
          </p:cNvPr>
          <p:cNvSpPr txBox="1"/>
          <p:nvPr/>
        </p:nvSpPr>
        <p:spPr>
          <a:xfrm>
            <a:off x="96254" y="755592"/>
            <a:ext cx="3705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>
                <a:solidFill>
                  <a:srgbClr val="FF0000"/>
                </a:solidFill>
              </a:rPr>
              <a:t>Painting</a:t>
            </a:r>
            <a:r>
              <a:rPr lang="tr-TR" sz="3200" b="1" dirty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tr-TR" sz="3200" b="1" dirty="0"/>
              <a:t>Tablo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032093BB-9189-304B-1A47-01EE3F2CAF34}"/>
              </a:ext>
            </a:extLst>
          </p:cNvPr>
          <p:cNvSpPr/>
          <p:nvPr/>
        </p:nvSpPr>
        <p:spPr>
          <a:xfrm>
            <a:off x="3484346" y="673768"/>
            <a:ext cx="1299410" cy="124086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7D39BD4-81A4-A37D-13EA-A458F01671DA}"/>
              </a:ext>
            </a:extLst>
          </p:cNvPr>
          <p:cNvSpPr txBox="1"/>
          <p:nvPr/>
        </p:nvSpPr>
        <p:spPr>
          <a:xfrm>
            <a:off x="96254" y="2351782"/>
            <a:ext cx="3705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Sofa: </a:t>
            </a:r>
          </a:p>
          <a:p>
            <a:pPr algn="ctr"/>
            <a:r>
              <a:rPr lang="tr-TR" sz="3200" b="1" dirty="0"/>
              <a:t>Koltuk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B956A558-9F3E-F211-B13F-C5D189B8453B}"/>
              </a:ext>
            </a:extLst>
          </p:cNvPr>
          <p:cNvSpPr/>
          <p:nvPr/>
        </p:nvSpPr>
        <p:spPr>
          <a:xfrm>
            <a:off x="3214838" y="2188134"/>
            <a:ext cx="1568918" cy="124086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D4F4553B-ECCB-9195-3702-29B4D24026AA}"/>
              </a:ext>
            </a:extLst>
          </p:cNvPr>
          <p:cNvSpPr txBox="1"/>
          <p:nvPr/>
        </p:nvSpPr>
        <p:spPr>
          <a:xfrm>
            <a:off x="0" y="4486582"/>
            <a:ext cx="3705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>
                <a:solidFill>
                  <a:srgbClr val="FF0000"/>
                </a:solidFill>
              </a:rPr>
              <a:t>Carpet</a:t>
            </a:r>
            <a:r>
              <a:rPr lang="tr-TR" sz="3200" b="1" dirty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tr-TR" sz="3200" b="1" dirty="0"/>
              <a:t>Halı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8326BA19-F128-9985-BA9D-45E871EF0B98}"/>
              </a:ext>
            </a:extLst>
          </p:cNvPr>
          <p:cNvSpPr/>
          <p:nvPr/>
        </p:nvSpPr>
        <p:spPr>
          <a:xfrm>
            <a:off x="3214838" y="4400339"/>
            <a:ext cx="1568918" cy="146144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919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781FB3B-CAE4-6FBA-58B8-DE02211D4C9E}"/>
              </a:ext>
            </a:extLst>
          </p:cNvPr>
          <p:cNvSpPr txBox="1"/>
          <p:nvPr/>
        </p:nvSpPr>
        <p:spPr>
          <a:xfrm>
            <a:off x="0" y="849027"/>
            <a:ext cx="3705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>
                <a:solidFill>
                  <a:srgbClr val="FF0000"/>
                </a:solidFill>
              </a:rPr>
              <a:t>Bookcase</a:t>
            </a:r>
            <a:r>
              <a:rPr lang="tr-TR" sz="3200" b="1" dirty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tr-TR" sz="3200" b="1" dirty="0"/>
              <a:t>Kitaplık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EF4B238B-8316-6D03-5010-B93A45E6A738}"/>
              </a:ext>
            </a:extLst>
          </p:cNvPr>
          <p:cNvSpPr/>
          <p:nvPr/>
        </p:nvSpPr>
        <p:spPr>
          <a:xfrm>
            <a:off x="3291839" y="648091"/>
            <a:ext cx="1299411" cy="147909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9653688D-7B4D-567E-6838-1AE8E57E4D53}"/>
              </a:ext>
            </a:extLst>
          </p:cNvPr>
          <p:cNvSpPr txBox="1"/>
          <p:nvPr/>
        </p:nvSpPr>
        <p:spPr>
          <a:xfrm>
            <a:off x="404261" y="2328117"/>
            <a:ext cx="28972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>
                <a:solidFill>
                  <a:srgbClr val="FF0000"/>
                </a:solidFill>
              </a:rPr>
              <a:t>Fireplace</a:t>
            </a:r>
            <a:r>
              <a:rPr lang="tr-TR" sz="3200" b="1" dirty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tr-TR" sz="3200" b="1" dirty="0"/>
              <a:t>Şömine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20A97082-FF23-7230-4ECB-67F2620E7C30}"/>
              </a:ext>
            </a:extLst>
          </p:cNvPr>
          <p:cNvSpPr/>
          <p:nvPr/>
        </p:nvSpPr>
        <p:spPr>
          <a:xfrm>
            <a:off x="3291839" y="2127181"/>
            <a:ext cx="1299411" cy="147909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480591F8-5579-AF98-7434-34A331D93D58}"/>
              </a:ext>
            </a:extLst>
          </p:cNvPr>
          <p:cNvSpPr/>
          <p:nvPr/>
        </p:nvSpPr>
        <p:spPr>
          <a:xfrm>
            <a:off x="2001054" y="3930132"/>
            <a:ext cx="1540044" cy="19651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002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0359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04D3C77-57D6-54A2-1AA8-9088307A3631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https://www.egetolgayaltinay.com/lessons/224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34D2A11-4FF7-5572-8C87-B91B5FC823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5728">
            <a:off x="7810141" y="3315004"/>
            <a:ext cx="3179912" cy="301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76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76036640-A8C0-396C-AF77-AEF8709B5C81}"/>
              </a:ext>
            </a:extLst>
          </p:cNvPr>
          <p:cNvSpPr/>
          <p:nvPr/>
        </p:nvSpPr>
        <p:spPr>
          <a:xfrm>
            <a:off x="712268" y="1588170"/>
            <a:ext cx="2444817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Look</a:t>
            </a:r>
            <a:r>
              <a:rPr lang="tr-TR" sz="2400" b="1" dirty="0">
                <a:solidFill>
                  <a:schemeClr val="tx1"/>
                </a:solidFill>
              </a:rPr>
              <a:t> at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CFB6E50C-EA98-7556-24D1-913EECFEE721}"/>
              </a:ext>
            </a:extLst>
          </p:cNvPr>
          <p:cNvSpPr/>
          <p:nvPr/>
        </p:nvSpPr>
        <p:spPr>
          <a:xfrm>
            <a:off x="712268" y="2165686"/>
            <a:ext cx="2444817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Bakmak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01131564-9A85-7B5E-6586-47D2649274AA}"/>
              </a:ext>
            </a:extLst>
          </p:cNvPr>
          <p:cNvSpPr/>
          <p:nvPr/>
        </p:nvSpPr>
        <p:spPr>
          <a:xfrm>
            <a:off x="4873591" y="1519189"/>
            <a:ext cx="2444817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Look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for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35024841-15B5-0AE9-17C7-809C519262D6}"/>
              </a:ext>
            </a:extLst>
          </p:cNvPr>
          <p:cNvSpPr/>
          <p:nvPr/>
        </p:nvSpPr>
        <p:spPr>
          <a:xfrm>
            <a:off x="4873591" y="2096705"/>
            <a:ext cx="2444817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(Bir şeyi) aramak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25925391-0046-7EDB-9397-CCD47CD61644}"/>
              </a:ext>
            </a:extLst>
          </p:cNvPr>
          <p:cNvSpPr/>
          <p:nvPr/>
        </p:nvSpPr>
        <p:spPr>
          <a:xfrm>
            <a:off x="9107102" y="1519189"/>
            <a:ext cx="2444817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Look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up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8E1C429D-448E-9E57-9D98-F531246C0E11}"/>
              </a:ext>
            </a:extLst>
          </p:cNvPr>
          <p:cNvSpPr/>
          <p:nvPr/>
        </p:nvSpPr>
        <p:spPr>
          <a:xfrm>
            <a:off x="9107102" y="2096705"/>
            <a:ext cx="2444817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Sözlükte aramak</a:t>
            </a:r>
          </a:p>
        </p:txBody>
      </p:sp>
    </p:spTree>
    <p:extLst>
      <p:ext uri="{BB962C8B-B14F-4D97-AF65-F5344CB8AC3E}">
        <p14:creationId xmlns:p14="http://schemas.microsoft.com/office/powerpoint/2010/main" val="54335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75E806D-8851-6A11-F23B-CACE3EC29795}"/>
              </a:ext>
            </a:extLst>
          </p:cNvPr>
          <p:cNvSpPr txBox="1"/>
          <p:nvPr/>
        </p:nvSpPr>
        <p:spPr>
          <a:xfrm>
            <a:off x="1438119" y="40758"/>
            <a:ext cx="935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5EB3E3"/>
                </a:solidFill>
              </a:rPr>
              <a:t>OTHER IMPORTANT WORDS</a:t>
            </a:r>
          </a:p>
          <a:p>
            <a:pPr algn="ctr"/>
            <a:r>
              <a:rPr lang="tr-TR" sz="2000" b="1" dirty="0"/>
              <a:t>(DİĞER ÖNEMLİ KELİMELER)</a:t>
            </a:r>
            <a:endParaRPr lang="tr-TR" sz="7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F702524A-CCE2-A259-1F9B-719961193BCE}"/>
              </a:ext>
            </a:extLst>
          </p:cNvPr>
          <p:cNvSpPr/>
          <p:nvPr/>
        </p:nvSpPr>
        <p:spPr>
          <a:xfrm>
            <a:off x="1438119" y="1789628"/>
            <a:ext cx="2127183" cy="558265"/>
          </a:xfrm>
          <a:prstGeom prst="roundRect">
            <a:avLst/>
          </a:prstGeom>
          <a:solidFill>
            <a:srgbClr val="5EB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chemeClr val="tx1"/>
                </a:solidFill>
              </a:rPr>
              <a:t>Read: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7E157DC8-3A5D-A723-4F24-C5CF8B038163}"/>
              </a:ext>
            </a:extLst>
          </p:cNvPr>
          <p:cNvSpPr/>
          <p:nvPr/>
        </p:nvSpPr>
        <p:spPr>
          <a:xfrm>
            <a:off x="1438119" y="2347892"/>
            <a:ext cx="2127183" cy="558265"/>
          </a:xfrm>
          <a:prstGeom prst="roundRect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Find</a:t>
            </a:r>
            <a:r>
              <a:rPr lang="tr-TR" sz="20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86B42356-D931-052C-B0C0-F16485E22D13}"/>
              </a:ext>
            </a:extLst>
          </p:cNvPr>
          <p:cNvSpPr/>
          <p:nvPr/>
        </p:nvSpPr>
        <p:spPr>
          <a:xfrm>
            <a:off x="3563694" y="1788425"/>
            <a:ext cx="2127183" cy="558265"/>
          </a:xfrm>
          <a:prstGeom prst="roundRect">
            <a:avLst/>
          </a:prstGeom>
          <a:solidFill>
            <a:srgbClr val="5EB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Okumak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E00BE77D-E6D5-3DF7-CF2A-1CEEE90F4122}"/>
              </a:ext>
            </a:extLst>
          </p:cNvPr>
          <p:cNvSpPr/>
          <p:nvPr/>
        </p:nvSpPr>
        <p:spPr>
          <a:xfrm>
            <a:off x="3565301" y="2347892"/>
            <a:ext cx="2127183" cy="558265"/>
          </a:xfrm>
          <a:prstGeom prst="roundRect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Bulmak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CFCBDF89-7914-D166-5F5F-A5F1F790D5EA}"/>
              </a:ext>
            </a:extLst>
          </p:cNvPr>
          <p:cNvSpPr/>
          <p:nvPr/>
        </p:nvSpPr>
        <p:spPr>
          <a:xfrm>
            <a:off x="1438119" y="2906158"/>
            <a:ext cx="2127183" cy="558265"/>
          </a:xfrm>
          <a:prstGeom prst="roundRect">
            <a:avLst/>
          </a:prstGeom>
          <a:solidFill>
            <a:srgbClr val="5EB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Borrow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DBC82185-1F58-387E-77FD-CFA498C4F8CD}"/>
              </a:ext>
            </a:extLst>
          </p:cNvPr>
          <p:cNvSpPr/>
          <p:nvPr/>
        </p:nvSpPr>
        <p:spPr>
          <a:xfrm>
            <a:off x="1438119" y="3464422"/>
            <a:ext cx="2127183" cy="558265"/>
          </a:xfrm>
          <a:prstGeom prst="roundRect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Lend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0FE72596-DA90-8805-C0FC-899DC0FB702C}"/>
              </a:ext>
            </a:extLst>
          </p:cNvPr>
          <p:cNvSpPr/>
          <p:nvPr/>
        </p:nvSpPr>
        <p:spPr>
          <a:xfrm>
            <a:off x="3565302" y="2906157"/>
            <a:ext cx="2127183" cy="558265"/>
          </a:xfrm>
          <a:prstGeom prst="roundRect">
            <a:avLst/>
          </a:prstGeom>
          <a:solidFill>
            <a:srgbClr val="5EB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Ödünç almak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B8C742E4-7A9D-7015-6015-3C14515E3B6D}"/>
              </a:ext>
            </a:extLst>
          </p:cNvPr>
          <p:cNvSpPr/>
          <p:nvPr/>
        </p:nvSpPr>
        <p:spPr>
          <a:xfrm>
            <a:off x="3565301" y="3464422"/>
            <a:ext cx="2127183" cy="558265"/>
          </a:xfrm>
          <a:prstGeom prst="roundRect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Ödünç vermek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8C3ACFE7-13CD-FA55-5296-9980CA96B239}"/>
              </a:ext>
            </a:extLst>
          </p:cNvPr>
          <p:cNvSpPr/>
          <p:nvPr/>
        </p:nvSpPr>
        <p:spPr>
          <a:xfrm>
            <a:off x="1438119" y="4025090"/>
            <a:ext cx="2127183" cy="702443"/>
          </a:xfrm>
          <a:prstGeom prst="roundRect">
            <a:avLst/>
          </a:prstGeom>
          <a:solidFill>
            <a:srgbClr val="5EB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Meet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friends</a:t>
            </a:r>
            <a:r>
              <a:rPr lang="tr-TR" sz="20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9CD9A351-9098-8456-8609-9BD9C4A1C9CF}"/>
              </a:ext>
            </a:extLst>
          </p:cNvPr>
          <p:cNvSpPr/>
          <p:nvPr/>
        </p:nvSpPr>
        <p:spPr>
          <a:xfrm>
            <a:off x="1438120" y="4727535"/>
            <a:ext cx="2127183" cy="558264"/>
          </a:xfrm>
          <a:prstGeom prst="roundRect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Give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C977F890-88AC-3EDC-A886-82C83A9ED80A}"/>
              </a:ext>
            </a:extLst>
          </p:cNvPr>
          <p:cNvSpPr/>
          <p:nvPr/>
        </p:nvSpPr>
        <p:spPr>
          <a:xfrm>
            <a:off x="3565302" y="4025089"/>
            <a:ext cx="2127183" cy="702443"/>
          </a:xfrm>
          <a:prstGeom prst="roundRect">
            <a:avLst/>
          </a:prstGeom>
          <a:solidFill>
            <a:srgbClr val="5EB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chemeClr val="tx1"/>
                </a:solidFill>
              </a:rPr>
              <a:t>Arkadaşlarla buluşmak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297BC122-65E1-ED8A-22F1-804B01225B06}"/>
              </a:ext>
            </a:extLst>
          </p:cNvPr>
          <p:cNvSpPr/>
          <p:nvPr/>
        </p:nvSpPr>
        <p:spPr>
          <a:xfrm>
            <a:off x="3565302" y="4727534"/>
            <a:ext cx="2127183" cy="558265"/>
          </a:xfrm>
          <a:prstGeom prst="roundRect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Vermek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3EDFCA21-5E90-16C4-2D07-E7D78518A20A}"/>
              </a:ext>
            </a:extLst>
          </p:cNvPr>
          <p:cNvSpPr/>
          <p:nvPr/>
        </p:nvSpPr>
        <p:spPr>
          <a:xfrm>
            <a:off x="1438119" y="5285799"/>
            <a:ext cx="2127183" cy="558265"/>
          </a:xfrm>
          <a:prstGeom prst="roundRect">
            <a:avLst/>
          </a:prstGeom>
          <a:solidFill>
            <a:srgbClr val="5EB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Take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5C8B959C-A142-0671-752F-B582A74A2ADE}"/>
              </a:ext>
            </a:extLst>
          </p:cNvPr>
          <p:cNvSpPr/>
          <p:nvPr/>
        </p:nvSpPr>
        <p:spPr>
          <a:xfrm>
            <a:off x="3565302" y="5285798"/>
            <a:ext cx="2127183" cy="558265"/>
          </a:xfrm>
          <a:prstGeom prst="roundRect">
            <a:avLst/>
          </a:prstGeom>
          <a:solidFill>
            <a:srgbClr val="5EB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Almak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CFCD24AD-1AD0-741A-4720-3599CD75CC4B}"/>
              </a:ext>
            </a:extLst>
          </p:cNvPr>
          <p:cNvSpPr/>
          <p:nvPr/>
        </p:nvSpPr>
        <p:spPr>
          <a:xfrm>
            <a:off x="6709495" y="2066357"/>
            <a:ext cx="2127183" cy="560666"/>
          </a:xfrm>
          <a:prstGeom prst="roundRect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Learn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CA91F3DE-4FCF-2CDF-D534-4C37888ACE33}"/>
              </a:ext>
            </a:extLst>
          </p:cNvPr>
          <p:cNvSpPr/>
          <p:nvPr/>
        </p:nvSpPr>
        <p:spPr>
          <a:xfrm>
            <a:off x="8836677" y="2066357"/>
            <a:ext cx="2127183" cy="560666"/>
          </a:xfrm>
          <a:prstGeom prst="roundRect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Öğrenmek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2EC3884E-CFE6-372B-3F50-794B0A8D6B96}"/>
              </a:ext>
            </a:extLst>
          </p:cNvPr>
          <p:cNvSpPr/>
          <p:nvPr/>
        </p:nvSpPr>
        <p:spPr>
          <a:xfrm>
            <a:off x="6709494" y="2627025"/>
            <a:ext cx="2127183" cy="558265"/>
          </a:xfrm>
          <a:prstGeom prst="roundRect">
            <a:avLst/>
          </a:prstGeom>
          <a:solidFill>
            <a:srgbClr val="5EB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Table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C2F73548-FD1E-675B-70FB-0A73AB5566B0}"/>
              </a:ext>
            </a:extLst>
          </p:cNvPr>
          <p:cNvSpPr/>
          <p:nvPr/>
        </p:nvSpPr>
        <p:spPr>
          <a:xfrm>
            <a:off x="8836677" y="2627024"/>
            <a:ext cx="2127183" cy="558265"/>
          </a:xfrm>
          <a:prstGeom prst="roundRect">
            <a:avLst/>
          </a:prstGeom>
          <a:solidFill>
            <a:srgbClr val="5EB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Masa</a:t>
            </a:r>
          </a:p>
        </p:txBody>
      </p:sp>
      <p:pic>
        <p:nvPicPr>
          <p:cNvPr id="21" name="Resim 20">
            <a:extLst>
              <a:ext uri="{FF2B5EF4-FFF2-40B4-BE49-F238E27FC236}">
                <a16:creationId xmlns:a16="http://schemas.microsoft.com/office/drawing/2014/main" id="{11B769F3-7690-A588-F0B7-78FFDFE179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3" t="23215" r="-11424" b="24829"/>
          <a:stretch/>
        </p:blipFill>
        <p:spPr>
          <a:xfrm>
            <a:off x="6022922" y="2294747"/>
            <a:ext cx="356135" cy="2711920"/>
          </a:xfrm>
          <a:prstGeom prst="rect">
            <a:avLst/>
          </a:prstGeom>
        </p:spPr>
      </p:pic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1615F992-3322-3601-822F-C0B2EBE7BDB9}"/>
              </a:ext>
            </a:extLst>
          </p:cNvPr>
          <p:cNvSpPr/>
          <p:nvPr/>
        </p:nvSpPr>
        <p:spPr>
          <a:xfrm>
            <a:off x="6709495" y="3185289"/>
            <a:ext cx="2127183" cy="558265"/>
          </a:xfrm>
          <a:prstGeom prst="roundRect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Coffee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Table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20D7F7B1-29E8-349D-C9BB-1F8E7FD93E9F}"/>
              </a:ext>
            </a:extLst>
          </p:cNvPr>
          <p:cNvSpPr/>
          <p:nvPr/>
        </p:nvSpPr>
        <p:spPr>
          <a:xfrm>
            <a:off x="8836677" y="3185289"/>
            <a:ext cx="2127183" cy="558265"/>
          </a:xfrm>
          <a:prstGeom prst="roundRect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Sehpa</a:t>
            </a: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F5A77CAB-D66A-9597-4E4E-2A13DEFAFBD3}"/>
              </a:ext>
            </a:extLst>
          </p:cNvPr>
          <p:cNvSpPr/>
          <p:nvPr/>
        </p:nvSpPr>
        <p:spPr>
          <a:xfrm>
            <a:off x="6709495" y="3745957"/>
            <a:ext cx="2127183" cy="558265"/>
          </a:xfrm>
          <a:prstGeom prst="roundRect">
            <a:avLst/>
          </a:prstGeom>
          <a:solidFill>
            <a:srgbClr val="5EB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Key</a:t>
            </a:r>
            <a:r>
              <a:rPr lang="tr-TR" sz="28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AC6F48BB-34D8-1A31-3495-A10993C88555}"/>
              </a:ext>
            </a:extLst>
          </p:cNvPr>
          <p:cNvSpPr/>
          <p:nvPr/>
        </p:nvSpPr>
        <p:spPr>
          <a:xfrm>
            <a:off x="6709496" y="4301820"/>
            <a:ext cx="2127183" cy="558264"/>
          </a:xfrm>
          <a:prstGeom prst="roundRect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Hold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FA1D9F8D-A599-8DE0-F7C8-A4902438484B}"/>
              </a:ext>
            </a:extLst>
          </p:cNvPr>
          <p:cNvSpPr/>
          <p:nvPr/>
        </p:nvSpPr>
        <p:spPr>
          <a:xfrm>
            <a:off x="8836678" y="3745956"/>
            <a:ext cx="2127183" cy="558265"/>
          </a:xfrm>
          <a:prstGeom prst="roundRect">
            <a:avLst/>
          </a:prstGeom>
          <a:solidFill>
            <a:srgbClr val="5EB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Anahtar</a:t>
            </a: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BA3AB389-260F-7693-A6FC-3EF11CBD6B3F}"/>
              </a:ext>
            </a:extLst>
          </p:cNvPr>
          <p:cNvSpPr/>
          <p:nvPr/>
        </p:nvSpPr>
        <p:spPr>
          <a:xfrm>
            <a:off x="8836678" y="4301819"/>
            <a:ext cx="2127183" cy="558265"/>
          </a:xfrm>
          <a:prstGeom prst="roundRect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Tutmak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AD355EE6-0036-F7D8-DD14-2A640B89FB35}"/>
              </a:ext>
            </a:extLst>
          </p:cNvPr>
          <p:cNvSpPr/>
          <p:nvPr/>
        </p:nvSpPr>
        <p:spPr>
          <a:xfrm>
            <a:off x="6709494" y="4864890"/>
            <a:ext cx="2127183" cy="558265"/>
          </a:xfrm>
          <a:prstGeom prst="roundRect">
            <a:avLst/>
          </a:prstGeom>
          <a:solidFill>
            <a:srgbClr val="5EB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Furniture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3489AE66-A102-B294-2682-689A52C2AD8B}"/>
              </a:ext>
            </a:extLst>
          </p:cNvPr>
          <p:cNvSpPr/>
          <p:nvPr/>
        </p:nvSpPr>
        <p:spPr>
          <a:xfrm>
            <a:off x="8836677" y="4864889"/>
            <a:ext cx="2127183" cy="558265"/>
          </a:xfrm>
          <a:prstGeom prst="roundRect">
            <a:avLst/>
          </a:prstGeom>
          <a:solidFill>
            <a:srgbClr val="5EB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Mobilya</a:t>
            </a:r>
          </a:p>
        </p:txBody>
      </p:sp>
    </p:spTree>
    <p:extLst>
      <p:ext uri="{BB962C8B-B14F-4D97-AF65-F5344CB8AC3E}">
        <p14:creationId xmlns:p14="http://schemas.microsoft.com/office/powerpoint/2010/main" val="80434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3" grpId="0" animBg="1"/>
      <p:bldP spid="14" grpId="0" animBg="1"/>
      <p:bldP spid="16" grpId="0" animBg="1"/>
      <p:bldP spid="18" grpId="0" animBg="1"/>
      <p:bldP spid="20" grpId="0" animBg="1"/>
      <p:bldP spid="23" grpId="0" animBg="1"/>
      <p:bldP spid="26" grpId="0" animBg="1"/>
      <p:bldP spid="27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C153E39-FC0F-A3CE-E673-D8046057DAB4}"/>
              </a:ext>
            </a:extLst>
          </p:cNvPr>
          <p:cNvSpPr txBox="1"/>
          <p:nvPr/>
        </p:nvSpPr>
        <p:spPr>
          <a:xfrm>
            <a:off x="366319" y="1951561"/>
            <a:ext cx="114593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 err="1">
                <a:solidFill>
                  <a:srgbClr val="00B0F0"/>
                </a:solidFill>
              </a:rPr>
              <a:t>Prepositions</a:t>
            </a:r>
            <a:r>
              <a:rPr lang="tr-TR" sz="9600" b="1" dirty="0">
                <a:solidFill>
                  <a:srgbClr val="00B0F0"/>
                </a:solidFill>
              </a:rPr>
              <a:t> of </a:t>
            </a:r>
            <a:r>
              <a:rPr lang="tr-TR" sz="9600" b="1" dirty="0" err="1">
                <a:solidFill>
                  <a:srgbClr val="00B0F0"/>
                </a:solidFill>
              </a:rPr>
              <a:t>Place</a:t>
            </a:r>
            <a:endParaRPr lang="tr-TR" sz="9600" b="1" dirty="0">
              <a:solidFill>
                <a:srgbClr val="00B0F0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5E13033B-84A8-FCF1-41B9-94445E42BF66}"/>
              </a:ext>
            </a:extLst>
          </p:cNvPr>
          <p:cNvSpPr txBox="1"/>
          <p:nvPr/>
        </p:nvSpPr>
        <p:spPr>
          <a:xfrm>
            <a:off x="1071113" y="3136611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(Yer Belirtme Edatları)</a:t>
            </a:r>
          </a:p>
        </p:txBody>
      </p:sp>
    </p:spTree>
    <p:extLst>
      <p:ext uri="{BB962C8B-B14F-4D97-AF65-F5344CB8AC3E}">
        <p14:creationId xmlns:p14="http://schemas.microsoft.com/office/powerpoint/2010/main" val="3310026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F71AE8B-1209-024D-250F-0BCE0F60AA2F}"/>
              </a:ext>
            </a:extLst>
          </p:cNvPr>
          <p:cNvSpPr txBox="1"/>
          <p:nvPr/>
        </p:nvSpPr>
        <p:spPr>
          <a:xfrm>
            <a:off x="366319" y="1951561"/>
            <a:ext cx="114593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 err="1">
                <a:solidFill>
                  <a:srgbClr val="00B0F0"/>
                </a:solidFill>
              </a:rPr>
              <a:t>Words</a:t>
            </a:r>
            <a:r>
              <a:rPr lang="tr-TR" sz="9600" b="1" dirty="0">
                <a:solidFill>
                  <a:srgbClr val="00B0F0"/>
                </a:solidFill>
              </a:rPr>
              <a:t> </a:t>
            </a:r>
            <a:r>
              <a:rPr lang="tr-TR" sz="9600" b="1" dirty="0" err="1">
                <a:solidFill>
                  <a:srgbClr val="00B0F0"/>
                </a:solidFill>
              </a:rPr>
              <a:t>About</a:t>
            </a:r>
            <a:r>
              <a:rPr lang="tr-TR" sz="9600" b="1" dirty="0">
                <a:solidFill>
                  <a:srgbClr val="00B0F0"/>
                </a:solidFill>
              </a:rPr>
              <a:t> </a:t>
            </a:r>
            <a:r>
              <a:rPr lang="tr-TR" sz="9600" b="1" dirty="0" err="1">
                <a:solidFill>
                  <a:srgbClr val="00B0F0"/>
                </a:solidFill>
              </a:rPr>
              <a:t>Books</a:t>
            </a:r>
            <a:endParaRPr lang="tr-TR" sz="9600" b="1" dirty="0">
              <a:solidFill>
                <a:srgbClr val="00B0F0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D80AFDF9-1D82-CCA4-A0E6-D6ADAEEAF778}"/>
              </a:ext>
            </a:extLst>
          </p:cNvPr>
          <p:cNvSpPr txBox="1"/>
          <p:nvPr/>
        </p:nvSpPr>
        <p:spPr>
          <a:xfrm>
            <a:off x="1071113" y="3136611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(Kitaplar Hakkında Kelimeler)</a:t>
            </a:r>
          </a:p>
        </p:txBody>
      </p:sp>
    </p:spTree>
    <p:extLst>
      <p:ext uri="{BB962C8B-B14F-4D97-AF65-F5344CB8AC3E}">
        <p14:creationId xmlns:p14="http://schemas.microsoft.com/office/powerpoint/2010/main" val="1643440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5FACF420-9D79-9B3A-BCF8-F959F13EFCB2}"/>
              </a:ext>
            </a:extLst>
          </p:cNvPr>
          <p:cNvSpPr txBox="1"/>
          <p:nvPr/>
        </p:nvSpPr>
        <p:spPr>
          <a:xfrm>
            <a:off x="391605" y="804471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 err="1"/>
              <a:t>Hello</a:t>
            </a:r>
            <a:r>
              <a:rPr lang="tr-TR" sz="4800" b="1" dirty="0"/>
              <a:t>! </a:t>
            </a:r>
            <a:r>
              <a:rPr lang="tr-TR" sz="4800" b="1" dirty="0" err="1"/>
              <a:t>This</a:t>
            </a:r>
            <a:r>
              <a:rPr lang="tr-TR" sz="4800" b="1" dirty="0"/>
              <a:t> is </a:t>
            </a:r>
            <a:r>
              <a:rPr lang="tr-TR" sz="4800" b="1" dirty="0" err="1"/>
              <a:t>my</a:t>
            </a:r>
            <a:r>
              <a:rPr lang="tr-TR" sz="4800" b="1" dirty="0"/>
              <a:t> </a:t>
            </a:r>
            <a:r>
              <a:rPr lang="tr-TR" sz="4800" b="1" dirty="0" err="1"/>
              <a:t>cat</a:t>
            </a:r>
            <a:r>
              <a:rPr lang="tr-TR" sz="4800" b="1" dirty="0"/>
              <a:t>.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A91509D-9B07-08BD-8853-86A084C97F90}"/>
              </a:ext>
            </a:extLst>
          </p:cNvPr>
          <p:cNvSpPr txBox="1"/>
          <p:nvPr/>
        </p:nvSpPr>
        <p:spPr>
          <a:xfrm>
            <a:off x="391605" y="2256496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 err="1"/>
              <a:t>It’s</a:t>
            </a:r>
            <a:r>
              <a:rPr lang="tr-TR" sz="4800" b="1" dirty="0"/>
              <a:t> name is </a:t>
            </a:r>
            <a:r>
              <a:rPr lang="tr-TR" sz="4800" b="1" dirty="0" err="1">
                <a:solidFill>
                  <a:srgbClr val="00B0F0"/>
                </a:solidFill>
              </a:rPr>
              <a:t>Zeyna</a:t>
            </a:r>
            <a:r>
              <a:rPr lang="tr-TR" sz="4800" b="1" dirty="0"/>
              <a:t>.</a:t>
            </a:r>
            <a:endParaRPr lang="tr-TR" sz="4800" b="1" dirty="0">
              <a:solidFill>
                <a:srgbClr val="00B0F0"/>
              </a:solidFill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29A84C46-0BCA-A9DF-83A3-B96CB4F76720}"/>
              </a:ext>
            </a:extLst>
          </p:cNvPr>
          <p:cNvSpPr txBox="1"/>
          <p:nvPr/>
        </p:nvSpPr>
        <p:spPr>
          <a:xfrm>
            <a:off x="106379" y="3708521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/>
              <a:t>Can </a:t>
            </a:r>
            <a:r>
              <a:rPr lang="tr-TR" sz="4800" b="1" dirty="0" err="1"/>
              <a:t>you</a:t>
            </a:r>
            <a:r>
              <a:rPr lang="tr-TR" sz="4800" b="1" dirty="0"/>
              <a:t> </a:t>
            </a:r>
            <a:r>
              <a:rPr lang="tr-TR" sz="4800" b="1" dirty="0" err="1"/>
              <a:t>tell</a:t>
            </a:r>
            <a:r>
              <a:rPr lang="tr-TR" sz="4800" b="1" dirty="0"/>
              <a:t> me </a:t>
            </a:r>
            <a:r>
              <a:rPr lang="tr-TR" sz="4800" b="1" dirty="0" err="1"/>
              <a:t>where</a:t>
            </a:r>
            <a:r>
              <a:rPr lang="tr-TR" sz="4800" b="1" dirty="0"/>
              <a:t> </a:t>
            </a:r>
            <a:r>
              <a:rPr lang="tr-TR" sz="4800" b="1" dirty="0" err="1">
                <a:solidFill>
                  <a:srgbClr val="00B0F0"/>
                </a:solidFill>
              </a:rPr>
              <a:t>Zeyna</a:t>
            </a:r>
            <a:r>
              <a:rPr lang="tr-TR" sz="4800" b="1" dirty="0">
                <a:solidFill>
                  <a:srgbClr val="00B0F0"/>
                </a:solidFill>
              </a:rPr>
              <a:t> </a:t>
            </a:r>
            <a:r>
              <a:rPr lang="tr-TR" sz="4800" b="1" dirty="0"/>
              <a:t>is?</a:t>
            </a:r>
          </a:p>
        </p:txBody>
      </p:sp>
    </p:spTree>
    <p:extLst>
      <p:ext uri="{BB962C8B-B14F-4D97-AF65-F5344CB8AC3E}">
        <p14:creationId xmlns:p14="http://schemas.microsoft.com/office/powerpoint/2010/main" val="1389831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D17A0BE-E073-857D-69A8-C9B51B2AEE82}"/>
              </a:ext>
            </a:extLst>
          </p:cNvPr>
          <p:cNvSpPr txBox="1"/>
          <p:nvPr/>
        </p:nvSpPr>
        <p:spPr>
          <a:xfrm>
            <a:off x="457798" y="2962387"/>
            <a:ext cx="3292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/>
              <a:t>Zeyna</a:t>
            </a:r>
            <a:r>
              <a:rPr lang="tr-TR" sz="2000" b="1" dirty="0"/>
              <a:t> is __________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box</a:t>
            </a:r>
            <a:r>
              <a:rPr lang="tr-TR" sz="2000" b="1" dirty="0"/>
              <a:t>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667C6C2-88B1-3B97-CED4-98CC85AF4BDD}"/>
              </a:ext>
            </a:extLst>
          </p:cNvPr>
          <p:cNvSpPr txBox="1"/>
          <p:nvPr/>
        </p:nvSpPr>
        <p:spPr>
          <a:xfrm>
            <a:off x="4280782" y="2962387"/>
            <a:ext cx="3450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/>
              <a:t>Zeyna</a:t>
            </a:r>
            <a:r>
              <a:rPr lang="tr-TR" sz="2000" b="1" dirty="0"/>
              <a:t> is __________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table</a:t>
            </a:r>
            <a:r>
              <a:rPr lang="tr-TR" sz="2000" b="1" dirty="0"/>
              <a:t>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13A664A-C71E-FE16-6E34-9139094A254B}"/>
              </a:ext>
            </a:extLst>
          </p:cNvPr>
          <p:cNvSpPr txBox="1"/>
          <p:nvPr/>
        </p:nvSpPr>
        <p:spPr>
          <a:xfrm>
            <a:off x="8262357" y="2926126"/>
            <a:ext cx="3450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/>
              <a:t>Zeyna</a:t>
            </a:r>
            <a:r>
              <a:rPr lang="tr-TR" sz="2000" b="1" dirty="0"/>
              <a:t> is __________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table</a:t>
            </a:r>
            <a:r>
              <a:rPr lang="tr-TR" sz="2000" b="1" dirty="0"/>
              <a:t>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B6E2C1EB-90A9-5D2E-0BDE-36F43F128166}"/>
              </a:ext>
            </a:extLst>
          </p:cNvPr>
          <p:cNvSpPr txBox="1"/>
          <p:nvPr/>
        </p:nvSpPr>
        <p:spPr>
          <a:xfrm>
            <a:off x="1448198" y="5916710"/>
            <a:ext cx="3961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/>
              <a:t>Zeyna</a:t>
            </a:r>
            <a:r>
              <a:rPr lang="tr-TR" sz="2000" b="1" dirty="0"/>
              <a:t> is __________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boxes</a:t>
            </a:r>
            <a:r>
              <a:rPr lang="tr-TR" sz="2000" b="1" dirty="0"/>
              <a:t>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49C3F59A-5131-A7F8-7D62-364CE00662A0}"/>
              </a:ext>
            </a:extLst>
          </p:cNvPr>
          <p:cNvSpPr txBox="1"/>
          <p:nvPr/>
        </p:nvSpPr>
        <p:spPr>
          <a:xfrm>
            <a:off x="6782000" y="5889430"/>
            <a:ext cx="3961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cats</a:t>
            </a:r>
            <a:r>
              <a:rPr lang="tr-TR" sz="2000" b="1" dirty="0"/>
              <a:t> </a:t>
            </a:r>
            <a:r>
              <a:rPr lang="tr-TR" sz="2000" b="1" dirty="0" err="1"/>
              <a:t>are</a:t>
            </a:r>
            <a:r>
              <a:rPr lang="tr-TR" sz="2000" b="1" dirty="0"/>
              <a:t> __________ </a:t>
            </a:r>
            <a:r>
              <a:rPr lang="tr-TR" sz="2000" b="1" dirty="0" err="1"/>
              <a:t>Zeyna</a:t>
            </a:r>
            <a:r>
              <a:rPr lang="tr-TR" sz="2000" b="1" dirty="0"/>
              <a:t>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29A0E54C-B5FA-B7C8-A067-2D19171FE81C}"/>
              </a:ext>
            </a:extLst>
          </p:cNvPr>
          <p:cNvSpPr/>
          <p:nvPr/>
        </p:nvSpPr>
        <p:spPr>
          <a:xfrm>
            <a:off x="577041" y="2239862"/>
            <a:ext cx="3053593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7BCF0BE5-9511-DCA1-6653-9FB33CEC4F9C}"/>
              </a:ext>
            </a:extLst>
          </p:cNvPr>
          <p:cNvSpPr/>
          <p:nvPr/>
        </p:nvSpPr>
        <p:spPr>
          <a:xfrm>
            <a:off x="577040" y="2239862"/>
            <a:ext cx="3053593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tx1"/>
                </a:solidFill>
              </a:rPr>
              <a:t>IN: İçinde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69AC726C-9E85-D0E6-0DFD-EBA4E20C2774}"/>
              </a:ext>
            </a:extLst>
          </p:cNvPr>
          <p:cNvSpPr/>
          <p:nvPr/>
        </p:nvSpPr>
        <p:spPr>
          <a:xfrm>
            <a:off x="4479321" y="2262652"/>
            <a:ext cx="3053593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DB545A6E-C323-77BE-DD9F-77CF554820ED}"/>
              </a:ext>
            </a:extLst>
          </p:cNvPr>
          <p:cNvSpPr/>
          <p:nvPr/>
        </p:nvSpPr>
        <p:spPr>
          <a:xfrm>
            <a:off x="8460896" y="2281600"/>
            <a:ext cx="3053593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9BBF136C-C1E2-F158-A2CF-F2D642419DD8}"/>
              </a:ext>
            </a:extLst>
          </p:cNvPr>
          <p:cNvSpPr/>
          <p:nvPr/>
        </p:nvSpPr>
        <p:spPr>
          <a:xfrm>
            <a:off x="1952436" y="5246989"/>
            <a:ext cx="3053593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ACF70FEC-E453-E184-BC31-48CA812D4219}"/>
              </a:ext>
            </a:extLst>
          </p:cNvPr>
          <p:cNvSpPr/>
          <p:nvPr/>
        </p:nvSpPr>
        <p:spPr>
          <a:xfrm>
            <a:off x="6755137" y="5264724"/>
            <a:ext cx="3484428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E9A8995A-BB5F-2567-D6D6-C6755B27863E}"/>
              </a:ext>
            </a:extLst>
          </p:cNvPr>
          <p:cNvSpPr txBox="1"/>
          <p:nvPr/>
        </p:nvSpPr>
        <p:spPr>
          <a:xfrm>
            <a:off x="1753897" y="2785146"/>
            <a:ext cx="109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in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B11B1B21-46C8-F3B9-5DA9-369BF05E4D3B}"/>
              </a:ext>
            </a:extLst>
          </p:cNvPr>
          <p:cNvSpPr/>
          <p:nvPr/>
        </p:nvSpPr>
        <p:spPr>
          <a:xfrm>
            <a:off x="4479321" y="2262652"/>
            <a:ext cx="3053593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tx1"/>
                </a:solidFill>
              </a:rPr>
              <a:t>ON: Üstünde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E865330F-E0B2-B1D6-21C4-B9F7A812824C}"/>
              </a:ext>
            </a:extLst>
          </p:cNvPr>
          <p:cNvSpPr txBox="1"/>
          <p:nvPr/>
        </p:nvSpPr>
        <p:spPr>
          <a:xfrm>
            <a:off x="5656178" y="2807936"/>
            <a:ext cx="109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D220844C-44F5-AAE6-947F-F90C4476F0F7}"/>
              </a:ext>
            </a:extLst>
          </p:cNvPr>
          <p:cNvSpPr/>
          <p:nvPr/>
        </p:nvSpPr>
        <p:spPr>
          <a:xfrm>
            <a:off x="8460896" y="2281600"/>
            <a:ext cx="3053593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tx1"/>
                </a:solidFill>
              </a:rPr>
              <a:t>UNDER: Altında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AD70287C-D16B-3ED3-DC6C-2B79F9C1E654}"/>
              </a:ext>
            </a:extLst>
          </p:cNvPr>
          <p:cNvSpPr txBox="1"/>
          <p:nvPr/>
        </p:nvSpPr>
        <p:spPr>
          <a:xfrm>
            <a:off x="9304908" y="2754531"/>
            <a:ext cx="1620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>
                <a:solidFill>
                  <a:srgbClr val="FF0000"/>
                </a:solidFill>
              </a:rPr>
              <a:t>under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C5E9174A-6D8C-7F04-E6A8-A95D7AC73FA1}"/>
              </a:ext>
            </a:extLst>
          </p:cNvPr>
          <p:cNvSpPr/>
          <p:nvPr/>
        </p:nvSpPr>
        <p:spPr>
          <a:xfrm>
            <a:off x="1925573" y="5246989"/>
            <a:ext cx="3053593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BETWEEN: Arasında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E03896EE-4E49-0E1B-B530-67187131105A}"/>
              </a:ext>
            </a:extLst>
          </p:cNvPr>
          <p:cNvSpPr txBox="1"/>
          <p:nvPr/>
        </p:nvSpPr>
        <p:spPr>
          <a:xfrm>
            <a:off x="2363571" y="5827875"/>
            <a:ext cx="1512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between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43739C0C-AEE0-DDCC-45DF-82171611CA40}"/>
              </a:ext>
            </a:extLst>
          </p:cNvPr>
          <p:cNvSpPr/>
          <p:nvPr/>
        </p:nvSpPr>
        <p:spPr>
          <a:xfrm>
            <a:off x="6782000" y="5253798"/>
            <a:ext cx="3457564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AROUND: Etrafında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7B512F17-723D-3F6C-1518-F270C8CD23D2}"/>
              </a:ext>
            </a:extLst>
          </p:cNvPr>
          <p:cNvSpPr txBox="1"/>
          <p:nvPr/>
        </p:nvSpPr>
        <p:spPr>
          <a:xfrm>
            <a:off x="8350544" y="5827875"/>
            <a:ext cx="128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around</a:t>
            </a:r>
            <a:endParaRPr lang="tr-T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04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etin kutusu 21">
            <a:extLst>
              <a:ext uri="{FF2B5EF4-FFF2-40B4-BE49-F238E27FC236}">
                <a16:creationId xmlns:a16="http://schemas.microsoft.com/office/drawing/2014/main" id="{14673FEE-8561-1D82-BFC8-85C3482E5AD5}"/>
              </a:ext>
            </a:extLst>
          </p:cNvPr>
          <p:cNvSpPr txBox="1"/>
          <p:nvPr/>
        </p:nvSpPr>
        <p:spPr>
          <a:xfrm>
            <a:off x="6951721" y="5942190"/>
            <a:ext cx="3450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/>
              <a:t>Zeyna</a:t>
            </a:r>
            <a:r>
              <a:rPr lang="tr-TR" sz="2000" b="1" dirty="0"/>
              <a:t> is __________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tree</a:t>
            </a:r>
            <a:r>
              <a:rPr lang="tr-TR" sz="2000" b="1" dirty="0"/>
              <a:t>.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717207C5-D3EB-474B-1235-60CB9B9F5E87}"/>
              </a:ext>
            </a:extLst>
          </p:cNvPr>
          <p:cNvSpPr txBox="1"/>
          <p:nvPr/>
        </p:nvSpPr>
        <p:spPr>
          <a:xfrm>
            <a:off x="457798" y="2962387"/>
            <a:ext cx="3292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/>
              <a:t>Zeyna</a:t>
            </a:r>
            <a:r>
              <a:rPr lang="tr-TR" sz="2000" b="1" dirty="0"/>
              <a:t> is __________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box</a:t>
            </a:r>
            <a:r>
              <a:rPr lang="tr-TR" sz="2000" b="1" dirty="0"/>
              <a:t>.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9BB27842-CB28-EF42-EEE9-BDBE22AB218C}"/>
              </a:ext>
            </a:extLst>
          </p:cNvPr>
          <p:cNvSpPr txBox="1"/>
          <p:nvPr/>
        </p:nvSpPr>
        <p:spPr>
          <a:xfrm>
            <a:off x="4280782" y="2962387"/>
            <a:ext cx="3450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/>
              <a:t>Zeyna</a:t>
            </a:r>
            <a:r>
              <a:rPr lang="tr-TR" sz="2000" b="1" dirty="0"/>
              <a:t> is __________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box</a:t>
            </a:r>
            <a:r>
              <a:rPr lang="tr-TR" sz="2000" b="1" dirty="0"/>
              <a:t>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95E9AF58-3F3C-68A1-3803-BF1519176526}"/>
              </a:ext>
            </a:extLst>
          </p:cNvPr>
          <p:cNvSpPr txBox="1"/>
          <p:nvPr/>
        </p:nvSpPr>
        <p:spPr>
          <a:xfrm>
            <a:off x="8262357" y="2926126"/>
            <a:ext cx="3450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/>
              <a:t>Zeyna</a:t>
            </a:r>
            <a:r>
              <a:rPr lang="tr-TR" sz="2000" b="1" dirty="0"/>
              <a:t> is __________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box</a:t>
            </a:r>
            <a:r>
              <a:rPr lang="tr-TR" sz="2000" b="1" dirty="0"/>
              <a:t>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F98C92A1-9698-1373-4E9D-C47BF2C6392A}"/>
              </a:ext>
            </a:extLst>
          </p:cNvPr>
          <p:cNvSpPr txBox="1"/>
          <p:nvPr/>
        </p:nvSpPr>
        <p:spPr>
          <a:xfrm>
            <a:off x="1753897" y="5916710"/>
            <a:ext cx="3450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/>
              <a:t>Zeyna</a:t>
            </a:r>
            <a:r>
              <a:rPr lang="tr-TR" sz="2000" b="1" dirty="0"/>
              <a:t> is __________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box</a:t>
            </a:r>
            <a:r>
              <a:rPr lang="tr-TR" sz="2000" b="1" dirty="0"/>
              <a:t>.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9FC15901-FDE7-3020-A913-368543D4E03C}"/>
              </a:ext>
            </a:extLst>
          </p:cNvPr>
          <p:cNvSpPr/>
          <p:nvPr/>
        </p:nvSpPr>
        <p:spPr>
          <a:xfrm>
            <a:off x="577041" y="2239862"/>
            <a:ext cx="3053593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7BB7750B-C174-7903-000A-9BA7A9CA4615}"/>
              </a:ext>
            </a:extLst>
          </p:cNvPr>
          <p:cNvSpPr/>
          <p:nvPr/>
        </p:nvSpPr>
        <p:spPr>
          <a:xfrm>
            <a:off x="577040" y="2239862"/>
            <a:ext cx="3053593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NEAR: Yanında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39329572-2C9A-81B6-EBAD-E93E1D4A3721}"/>
              </a:ext>
            </a:extLst>
          </p:cNvPr>
          <p:cNvSpPr/>
          <p:nvPr/>
        </p:nvSpPr>
        <p:spPr>
          <a:xfrm>
            <a:off x="4479321" y="2262652"/>
            <a:ext cx="3053593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572A851E-33F0-D939-97BE-F840C0108DAE}"/>
              </a:ext>
            </a:extLst>
          </p:cNvPr>
          <p:cNvSpPr/>
          <p:nvPr/>
        </p:nvSpPr>
        <p:spPr>
          <a:xfrm>
            <a:off x="8460896" y="2281600"/>
            <a:ext cx="3053593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EE965B2F-ED97-0B87-68D0-08DDE2B00E53}"/>
              </a:ext>
            </a:extLst>
          </p:cNvPr>
          <p:cNvSpPr/>
          <p:nvPr/>
        </p:nvSpPr>
        <p:spPr>
          <a:xfrm>
            <a:off x="1570438" y="5246989"/>
            <a:ext cx="3674080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3559967E-35C8-4A62-FE70-4874CB4930BC}"/>
              </a:ext>
            </a:extLst>
          </p:cNvPr>
          <p:cNvSpPr/>
          <p:nvPr/>
        </p:nvSpPr>
        <p:spPr>
          <a:xfrm>
            <a:off x="6725783" y="5299617"/>
            <a:ext cx="4039079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DE8B3B9C-6942-6428-AB1D-77798A0CEBBF}"/>
              </a:ext>
            </a:extLst>
          </p:cNvPr>
          <p:cNvSpPr txBox="1"/>
          <p:nvPr/>
        </p:nvSpPr>
        <p:spPr>
          <a:xfrm>
            <a:off x="1543574" y="2785146"/>
            <a:ext cx="1309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>
                <a:solidFill>
                  <a:srgbClr val="FF0000"/>
                </a:solidFill>
              </a:rPr>
              <a:t>near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C733C873-CA6C-71B1-8D90-AEA2B2A5D7E5}"/>
              </a:ext>
            </a:extLst>
          </p:cNvPr>
          <p:cNvSpPr/>
          <p:nvPr/>
        </p:nvSpPr>
        <p:spPr>
          <a:xfrm>
            <a:off x="4479321" y="2262652"/>
            <a:ext cx="3053593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NEXT TO: Bitişiğinde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71AFE224-7F9C-C266-4FC0-8D484487A5A5}"/>
              </a:ext>
            </a:extLst>
          </p:cNvPr>
          <p:cNvSpPr txBox="1"/>
          <p:nvPr/>
        </p:nvSpPr>
        <p:spPr>
          <a:xfrm>
            <a:off x="5204569" y="2807936"/>
            <a:ext cx="1620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FF0000"/>
                </a:solidFill>
              </a:rPr>
              <a:t>next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to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2F67F842-F549-5A07-E352-5D0897A3BF25}"/>
              </a:ext>
            </a:extLst>
          </p:cNvPr>
          <p:cNvSpPr/>
          <p:nvPr/>
        </p:nvSpPr>
        <p:spPr>
          <a:xfrm>
            <a:off x="8460896" y="2281600"/>
            <a:ext cx="3053593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BEHIND: Arkasında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886301A3-63D3-81E1-BA30-8CC0D28A2C17}"/>
              </a:ext>
            </a:extLst>
          </p:cNvPr>
          <p:cNvSpPr txBox="1"/>
          <p:nvPr/>
        </p:nvSpPr>
        <p:spPr>
          <a:xfrm>
            <a:off x="9186144" y="2803016"/>
            <a:ext cx="1620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FF0000"/>
                </a:solidFill>
              </a:rPr>
              <a:t>behind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9EB77DCC-C4EF-7969-783B-6CBDB481F186}"/>
              </a:ext>
            </a:extLst>
          </p:cNvPr>
          <p:cNvSpPr/>
          <p:nvPr/>
        </p:nvSpPr>
        <p:spPr>
          <a:xfrm>
            <a:off x="1543575" y="5246989"/>
            <a:ext cx="3674080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IN FRONT OF: Önünde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59BFDFFD-C654-F6E3-F5D1-BB706A6A4401}"/>
              </a:ext>
            </a:extLst>
          </p:cNvPr>
          <p:cNvSpPr txBox="1"/>
          <p:nvPr/>
        </p:nvSpPr>
        <p:spPr>
          <a:xfrm>
            <a:off x="2747806" y="5858193"/>
            <a:ext cx="1655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FF0000"/>
                </a:solidFill>
              </a:rPr>
              <a:t>in </a:t>
            </a:r>
            <a:r>
              <a:rPr lang="tr-TR" sz="2000" b="1" dirty="0" err="1">
                <a:solidFill>
                  <a:srgbClr val="FF0000"/>
                </a:solidFill>
              </a:rPr>
              <a:t>front</a:t>
            </a:r>
            <a:r>
              <a:rPr lang="tr-TR" sz="2000" b="1" dirty="0">
                <a:solidFill>
                  <a:srgbClr val="FF0000"/>
                </a:solidFill>
              </a:rPr>
              <a:t> of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7CAD4375-B24B-D711-2045-D8F32E6A3F37}"/>
              </a:ext>
            </a:extLst>
          </p:cNvPr>
          <p:cNvSpPr/>
          <p:nvPr/>
        </p:nvSpPr>
        <p:spPr>
          <a:xfrm>
            <a:off x="6755136" y="5288691"/>
            <a:ext cx="4007939" cy="545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BD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Opposite</a:t>
            </a:r>
            <a:r>
              <a:rPr lang="tr-TR" sz="2400" b="1" dirty="0">
                <a:solidFill>
                  <a:schemeClr val="tx1"/>
                </a:solidFill>
              </a:rPr>
              <a:t>: Karşısında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3CB0058A-5B00-5A29-7CDD-7DC532C78E65}"/>
              </a:ext>
            </a:extLst>
          </p:cNvPr>
          <p:cNvSpPr txBox="1"/>
          <p:nvPr/>
        </p:nvSpPr>
        <p:spPr>
          <a:xfrm>
            <a:off x="7933144" y="5855827"/>
            <a:ext cx="1487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opposite</a:t>
            </a:r>
            <a:endParaRPr lang="tr-T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58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081741-9A6A-6E29-82F2-5D2C2A173762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https://www.egetolgayaltinay.com/lessons/225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E7AC9D5-E492-0DF5-396A-A02C06EC3C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7552">
            <a:off x="7853271" y="3204064"/>
            <a:ext cx="3223045" cy="30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92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B5E070B-F982-2FE8-511E-18CE63EE8268}"/>
              </a:ext>
            </a:extLst>
          </p:cNvPr>
          <p:cNvSpPr txBox="1"/>
          <p:nvPr/>
        </p:nvSpPr>
        <p:spPr>
          <a:xfrm>
            <a:off x="2800879" y="604147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/>
              <a:t>Diğer oyunlara yukarıdaki linklerden ulaşabilirsiniz.</a:t>
            </a:r>
          </a:p>
          <a:p>
            <a:endParaRPr lang="tr-TR" sz="2400" b="1" i="1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BE7C06D-99E7-507C-E6E6-C8D8DA8B178D}"/>
              </a:ext>
            </a:extLst>
          </p:cNvPr>
          <p:cNvSpPr txBox="1"/>
          <p:nvPr/>
        </p:nvSpPr>
        <p:spPr>
          <a:xfrm>
            <a:off x="3972975" y="6456973"/>
            <a:ext cx="405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0971809-0C62-8662-6AD7-81B69CD9B2C1}"/>
              </a:ext>
            </a:extLst>
          </p:cNvPr>
          <p:cNvSpPr txBox="1"/>
          <p:nvPr/>
        </p:nvSpPr>
        <p:spPr>
          <a:xfrm>
            <a:off x="382439" y="2922918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3"/>
              </a:rPr>
              <a:t>https://www.egetolgayaltinay.com/lessons/226</a:t>
            </a:r>
            <a:r>
              <a:rPr lang="tr-TR" sz="2000" b="1" dirty="0"/>
              <a:t> 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B869C54-87AA-F943-CE79-CD19BD5D294B}"/>
              </a:ext>
            </a:extLst>
          </p:cNvPr>
          <p:cNvSpPr txBox="1"/>
          <p:nvPr/>
        </p:nvSpPr>
        <p:spPr>
          <a:xfrm>
            <a:off x="4382359" y="5333588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4"/>
              </a:rPr>
              <a:t>https://www.egetolgayaltinay.com/lessons/228</a:t>
            </a:r>
            <a:r>
              <a:rPr lang="tr-TR" sz="2000" b="1" dirty="0"/>
              <a:t> 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C525DB8-712C-7AB6-4310-B432475F3BB5}"/>
              </a:ext>
            </a:extLst>
          </p:cNvPr>
          <p:cNvSpPr txBox="1"/>
          <p:nvPr/>
        </p:nvSpPr>
        <p:spPr>
          <a:xfrm>
            <a:off x="8576095" y="2922918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5"/>
              </a:rPr>
              <a:t>https://www.egetolgayaltinay.com/lessons/227</a:t>
            </a:r>
            <a:r>
              <a:rPr lang="tr-TR" sz="2000" b="1" dirty="0"/>
              <a:t>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1F8CEE5F-FE56-8510-E535-6161BC4EF111}"/>
              </a:ext>
            </a:extLst>
          </p:cNvPr>
          <p:cNvSpPr txBox="1"/>
          <p:nvPr/>
        </p:nvSpPr>
        <p:spPr>
          <a:xfrm>
            <a:off x="4985419" y="4802674"/>
            <a:ext cx="2311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bg1"/>
                </a:solidFill>
              </a:rPr>
              <a:t>Wh</a:t>
            </a:r>
            <a:r>
              <a:rPr lang="tr-TR" sz="2400" b="1" dirty="0">
                <a:solidFill>
                  <a:schemeClr val="bg1"/>
                </a:solidFill>
              </a:rPr>
              <a:t>- </a:t>
            </a:r>
            <a:r>
              <a:rPr lang="tr-TR" sz="2400" b="1" dirty="0" err="1">
                <a:solidFill>
                  <a:schemeClr val="bg1"/>
                </a:solidFill>
              </a:rPr>
              <a:t>Questions</a:t>
            </a:r>
            <a:endParaRPr lang="tr-TR" sz="2400" b="1" dirty="0">
              <a:solidFill>
                <a:schemeClr val="bg1"/>
              </a:solidFill>
            </a:endParaRP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43BAB508-E801-21D4-9260-B7D4F9378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67" y="650783"/>
            <a:ext cx="2247900" cy="2133600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D90CCD89-7BA0-C737-753A-8C19B52EFA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442" y="650783"/>
            <a:ext cx="2247900" cy="2133600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1E4A7224-506F-590E-A4DA-5BC5AB68A2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148" y="3130739"/>
            <a:ext cx="22479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45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7080F1E-CC01-4B66-7454-4B07178B147B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Kelime oyununa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https://www.egetolgayaltinay.com/lessons/229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C373D8E-E741-DA03-18A7-6E87CC61E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2048">
            <a:off x="8293221" y="3123873"/>
            <a:ext cx="2645074" cy="2510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91524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BBC4239-52FC-8F46-8F53-F9BCD7B06D8A}"/>
              </a:ext>
            </a:extLst>
          </p:cNvPr>
          <p:cNvSpPr txBox="1"/>
          <p:nvPr/>
        </p:nvSpPr>
        <p:spPr>
          <a:xfrm>
            <a:off x="1627517" y="914400"/>
            <a:ext cx="893696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800" b="1" dirty="0"/>
              <a:t>SAMPLE</a:t>
            </a:r>
          </a:p>
          <a:p>
            <a:r>
              <a:rPr lang="tr-TR" sz="138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243383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555F712-FC68-0A42-2503-C20EC2ED3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307" y="850431"/>
            <a:ext cx="5983556" cy="500487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92672F4-5B7E-9DD5-2777-AF171FABF1B9}"/>
              </a:ext>
            </a:extLst>
          </p:cNvPr>
          <p:cNvSpPr/>
          <p:nvPr/>
        </p:nvSpPr>
        <p:spPr>
          <a:xfrm>
            <a:off x="2800650" y="5144705"/>
            <a:ext cx="433137" cy="385011"/>
          </a:xfrm>
          <a:prstGeom prst="ellipse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642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DE82098-75D6-AA19-82F6-99BBCF429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251" y="829627"/>
            <a:ext cx="5232484" cy="501847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2B0729A-4466-8F32-13A7-86C2C9DD443D}"/>
              </a:ext>
            </a:extLst>
          </p:cNvPr>
          <p:cNvSpPr/>
          <p:nvPr/>
        </p:nvSpPr>
        <p:spPr>
          <a:xfrm>
            <a:off x="6583378" y="4827071"/>
            <a:ext cx="433137" cy="385011"/>
          </a:xfrm>
          <a:prstGeom prst="ellipse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692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F74B00C-C34E-62AE-77C9-276CFA4BB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964" y="851233"/>
            <a:ext cx="5919464" cy="496242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079FF08-E9A7-EFE6-B565-78A53AAD9EA2}"/>
              </a:ext>
            </a:extLst>
          </p:cNvPr>
          <p:cNvSpPr/>
          <p:nvPr/>
        </p:nvSpPr>
        <p:spPr>
          <a:xfrm>
            <a:off x="2862964" y="4576815"/>
            <a:ext cx="433137" cy="385011"/>
          </a:xfrm>
          <a:prstGeom prst="ellipse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347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56F41016-3598-FF42-B054-E7D52A7CF1C2}"/>
              </a:ext>
            </a:extLst>
          </p:cNvPr>
          <p:cNvSpPr txBox="1"/>
          <p:nvPr/>
        </p:nvSpPr>
        <p:spPr>
          <a:xfrm>
            <a:off x="-154004" y="663325"/>
            <a:ext cx="100497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 err="1"/>
              <a:t>What</a:t>
            </a:r>
            <a:r>
              <a:rPr lang="tr-TR" sz="6600" b="1" dirty="0"/>
              <a:t> is «</a:t>
            </a:r>
            <a:r>
              <a:rPr lang="tr-TR" sz="6600" b="1" dirty="0" err="1">
                <a:solidFill>
                  <a:srgbClr val="00B0F0"/>
                </a:solidFill>
              </a:rPr>
              <a:t>bookworm</a:t>
            </a:r>
            <a:r>
              <a:rPr lang="tr-TR" sz="6600" b="1" dirty="0"/>
              <a:t>» ?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7435424-44C1-D835-CA00-67AF0FF22511}"/>
              </a:ext>
            </a:extLst>
          </p:cNvPr>
          <p:cNvSpPr txBox="1"/>
          <p:nvPr/>
        </p:nvSpPr>
        <p:spPr>
          <a:xfrm>
            <a:off x="-269508" y="2817779"/>
            <a:ext cx="100497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 err="1"/>
              <a:t>Who</a:t>
            </a:r>
            <a:r>
              <a:rPr lang="tr-TR" sz="6600" b="1" dirty="0"/>
              <a:t> is </a:t>
            </a:r>
            <a:r>
              <a:rPr lang="tr-TR" sz="6600" b="1" dirty="0" err="1"/>
              <a:t>the</a:t>
            </a:r>
            <a:r>
              <a:rPr lang="tr-TR" sz="6600" b="1" dirty="0"/>
              <a:t> </a:t>
            </a:r>
            <a:r>
              <a:rPr lang="tr-TR" sz="6600" b="1" dirty="0" err="1">
                <a:solidFill>
                  <a:srgbClr val="00B0F0"/>
                </a:solidFill>
              </a:rPr>
              <a:t>bookworm</a:t>
            </a:r>
            <a:r>
              <a:rPr lang="tr-TR" sz="6600" b="1" dirty="0"/>
              <a:t> in </a:t>
            </a:r>
            <a:r>
              <a:rPr lang="tr-TR" sz="6600" b="1" dirty="0" err="1"/>
              <a:t>your</a:t>
            </a:r>
            <a:r>
              <a:rPr lang="tr-TR" sz="6600" b="1" dirty="0"/>
              <a:t> </a:t>
            </a:r>
            <a:r>
              <a:rPr lang="tr-TR" sz="6600" b="1" dirty="0" err="1"/>
              <a:t>class</a:t>
            </a:r>
            <a:r>
              <a:rPr lang="tr-TR" sz="66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4999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2C483CC-44FE-6C7E-A480-B7FAA4AB4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585" y="1204611"/>
            <a:ext cx="6354428" cy="363689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D196777-76BE-B996-BEF4-4E961B7F51C4}"/>
              </a:ext>
            </a:extLst>
          </p:cNvPr>
          <p:cNvSpPr/>
          <p:nvPr/>
        </p:nvSpPr>
        <p:spPr>
          <a:xfrm>
            <a:off x="2512194" y="4008923"/>
            <a:ext cx="433137" cy="385011"/>
          </a:xfrm>
          <a:prstGeom prst="ellipse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336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3AD0085-9195-6C1A-28B8-8AC140F48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68" y="1411104"/>
            <a:ext cx="7306983" cy="363253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12513A0-0ABB-AF8E-2CCB-55B5FCE08729}"/>
              </a:ext>
            </a:extLst>
          </p:cNvPr>
          <p:cNvSpPr/>
          <p:nvPr/>
        </p:nvSpPr>
        <p:spPr>
          <a:xfrm>
            <a:off x="2165685" y="2497758"/>
            <a:ext cx="433137" cy="385011"/>
          </a:xfrm>
          <a:prstGeom prst="ellipse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327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DBAD575-23EE-9E4F-0DA9-6CEBD1D64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768" y="1478580"/>
            <a:ext cx="6439045" cy="333405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FD89D1C-7A14-0CC6-F316-3A6C465CC267}"/>
              </a:ext>
            </a:extLst>
          </p:cNvPr>
          <p:cNvSpPr/>
          <p:nvPr/>
        </p:nvSpPr>
        <p:spPr>
          <a:xfrm>
            <a:off x="2540768" y="3508410"/>
            <a:ext cx="433137" cy="385011"/>
          </a:xfrm>
          <a:prstGeom prst="ellipse">
            <a:avLst/>
          </a:prstGeom>
          <a:solidFill>
            <a:srgbClr val="9BD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886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F2A2CF2C-065B-DC38-CDB3-95334A92C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8" y="555466"/>
            <a:ext cx="4855893" cy="4855893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A95AEADF-9BEA-EF9E-CB42-0CBCDB6626DE}"/>
              </a:ext>
            </a:extLst>
          </p:cNvPr>
          <p:cNvSpPr txBox="1"/>
          <p:nvPr/>
        </p:nvSpPr>
        <p:spPr>
          <a:xfrm>
            <a:off x="6476466" y="2793684"/>
            <a:ext cx="410133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21816EE-2564-DE12-212B-3859CC46864D}"/>
              </a:ext>
            </a:extLst>
          </p:cNvPr>
          <p:cNvSpPr txBox="1"/>
          <p:nvPr/>
        </p:nvSpPr>
        <p:spPr>
          <a:xfrm>
            <a:off x="4633319" y="5411359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4DBDA7F-35D9-42E3-6721-5433C63806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7" y="498188"/>
            <a:ext cx="2295496" cy="229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148B4681-138A-A4D2-1AD5-BC5F57138C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89" y="346663"/>
            <a:ext cx="2548225" cy="25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075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DDCEC0D3-90AF-9CAE-1B32-DC510727ED1E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070" y="668478"/>
            <a:ext cx="4461857" cy="3347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3C8ACCF9-0000-2CE1-9B05-5420945B5A5D}"/>
              </a:ext>
            </a:extLst>
          </p:cNvPr>
          <p:cNvSpPr txBox="1"/>
          <p:nvPr/>
        </p:nvSpPr>
        <p:spPr>
          <a:xfrm>
            <a:off x="1803633" y="5150840"/>
            <a:ext cx="9127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/>
              <a:t>Bu slayt; ailemize geldiği günden bu yana her türlü güzel duyguyu bize yaşatan, ve maalesef geçtiğimiz Ocak ayında kaybettiğimiz canım kızım </a:t>
            </a:r>
            <a:r>
              <a:rPr lang="tr-TR" i="1" dirty="0" err="1"/>
              <a:t>Zeyna’ya</a:t>
            </a:r>
            <a:r>
              <a:rPr lang="tr-TR" i="1" dirty="0"/>
              <a:t> </a:t>
            </a:r>
            <a:r>
              <a:rPr lang="tr-TR" i="1" dirty="0" err="1"/>
              <a:t>itafen</a:t>
            </a:r>
            <a:r>
              <a:rPr lang="tr-TR" i="1" dirty="0"/>
              <a:t> yapılmıştır. İyi ki bizimleydin canım kızım. Seni çok özleyeceğiz. &lt;3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D569B449-AD87-ED77-BFFD-E643FCFCAA01}"/>
              </a:ext>
            </a:extLst>
          </p:cNvPr>
          <p:cNvSpPr txBox="1"/>
          <p:nvPr/>
        </p:nvSpPr>
        <p:spPr>
          <a:xfrm>
            <a:off x="1071111" y="4060043"/>
            <a:ext cx="10049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err="1"/>
              <a:t>Zeyna</a:t>
            </a:r>
            <a:endParaRPr lang="tr-TR" sz="2800" b="1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276B445-DB89-8F0E-3425-06C05FEC6DB6}"/>
              </a:ext>
            </a:extLst>
          </p:cNvPr>
          <p:cNvSpPr txBox="1"/>
          <p:nvPr/>
        </p:nvSpPr>
        <p:spPr>
          <a:xfrm>
            <a:off x="1071111" y="4447335"/>
            <a:ext cx="10049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(2021 – 2024)</a:t>
            </a:r>
          </a:p>
        </p:txBody>
      </p:sp>
    </p:spTree>
    <p:extLst>
      <p:ext uri="{BB962C8B-B14F-4D97-AF65-F5344CB8AC3E}">
        <p14:creationId xmlns:p14="http://schemas.microsoft.com/office/powerpoint/2010/main" val="1075660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271F2057-E2E5-9976-4BA9-C35997ACC2D3}"/>
              </a:ext>
            </a:extLst>
          </p:cNvPr>
          <p:cNvSpPr/>
          <p:nvPr/>
        </p:nvSpPr>
        <p:spPr>
          <a:xfrm>
            <a:off x="442761" y="2088684"/>
            <a:ext cx="2444817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Novel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FF9ADA78-4E3B-6000-1DF8-C8E51482AEC0}"/>
              </a:ext>
            </a:extLst>
          </p:cNvPr>
          <p:cNvSpPr/>
          <p:nvPr/>
        </p:nvSpPr>
        <p:spPr>
          <a:xfrm>
            <a:off x="442761" y="2666200"/>
            <a:ext cx="2444817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Roman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10EBA399-049F-9F6F-25E3-3C3C3D4C3E0C}"/>
              </a:ext>
            </a:extLst>
          </p:cNvPr>
          <p:cNvSpPr/>
          <p:nvPr/>
        </p:nvSpPr>
        <p:spPr>
          <a:xfrm>
            <a:off x="3396112" y="2088684"/>
            <a:ext cx="2444817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Newspaper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B6E3D694-5838-3F05-239E-85BFE235F938}"/>
              </a:ext>
            </a:extLst>
          </p:cNvPr>
          <p:cNvSpPr/>
          <p:nvPr/>
        </p:nvSpPr>
        <p:spPr>
          <a:xfrm>
            <a:off x="3396112" y="2666200"/>
            <a:ext cx="2444817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Gazete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E92FECC0-7D3C-0D85-034D-D6D6C0729C30}"/>
              </a:ext>
            </a:extLst>
          </p:cNvPr>
          <p:cNvSpPr/>
          <p:nvPr/>
        </p:nvSpPr>
        <p:spPr>
          <a:xfrm>
            <a:off x="6274066" y="2088684"/>
            <a:ext cx="2444817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Magazine</a:t>
            </a: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CC936879-DC14-4A12-9CBE-AA34A6BD2F15}"/>
              </a:ext>
            </a:extLst>
          </p:cNvPr>
          <p:cNvSpPr/>
          <p:nvPr/>
        </p:nvSpPr>
        <p:spPr>
          <a:xfrm>
            <a:off x="6274066" y="2666200"/>
            <a:ext cx="2444817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Dergi</a:t>
            </a: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1FB6E15B-45CB-C146-FAE9-35FF5CE14FB0}"/>
              </a:ext>
            </a:extLst>
          </p:cNvPr>
          <p:cNvSpPr/>
          <p:nvPr/>
        </p:nvSpPr>
        <p:spPr>
          <a:xfrm>
            <a:off x="9227417" y="2088684"/>
            <a:ext cx="2444817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History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book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926ED341-B977-A923-5CFE-18D513DBC792}"/>
              </a:ext>
            </a:extLst>
          </p:cNvPr>
          <p:cNvSpPr/>
          <p:nvPr/>
        </p:nvSpPr>
        <p:spPr>
          <a:xfrm>
            <a:off x="9227417" y="2666200"/>
            <a:ext cx="2444817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Tarih Kitabı</a:t>
            </a: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1305087C-9339-B701-FFB8-ECC2128EFEB1}"/>
              </a:ext>
            </a:extLst>
          </p:cNvPr>
          <p:cNvSpPr/>
          <p:nvPr/>
        </p:nvSpPr>
        <p:spPr>
          <a:xfrm>
            <a:off x="365760" y="5224916"/>
            <a:ext cx="2597215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Geography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Book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F45EEBCA-2F46-C810-DA77-FB043C127266}"/>
              </a:ext>
            </a:extLst>
          </p:cNvPr>
          <p:cNvSpPr/>
          <p:nvPr/>
        </p:nvSpPr>
        <p:spPr>
          <a:xfrm>
            <a:off x="365760" y="5802432"/>
            <a:ext cx="2597215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Coğrafya Kitabı</a:t>
            </a: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42CD3284-EC99-956B-3044-CFF7F2AFC1C0}"/>
              </a:ext>
            </a:extLst>
          </p:cNvPr>
          <p:cNvSpPr/>
          <p:nvPr/>
        </p:nvSpPr>
        <p:spPr>
          <a:xfrm>
            <a:off x="3396112" y="5224916"/>
            <a:ext cx="2444817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Science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Book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2B819098-729E-B7E0-ABD6-5314C8296A98}"/>
              </a:ext>
            </a:extLst>
          </p:cNvPr>
          <p:cNvSpPr/>
          <p:nvPr/>
        </p:nvSpPr>
        <p:spPr>
          <a:xfrm>
            <a:off x="3396112" y="5802432"/>
            <a:ext cx="2444817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Bilim Kitabı</a:t>
            </a: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2A2C857E-A02E-49CF-1FE0-BD5AC2BFBE40}"/>
              </a:ext>
            </a:extLst>
          </p:cNvPr>
          <p:cNvSpPr/>
          <p:nvPr/>
        </p:nvSpPr>
        <p:spPr>
          <a:xfrm>
            <a:off x="6274066" y="5224916"/>
            <a:ext cx="2444817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Poetry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Book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C56005AE-1A94-7819-A0B1-2A94C8C120F0}"/>
              </a:ext>
            </a:extLst>
          </p:cNvPr>
          <p:cNvSpPr/>
          <p:nvPr/>
        </p:nvSpPr>
        <p:spPr>
          <a:xfrm>
            <a:off x="6274066" y="5802432"/>
            <a:ext cx="2444817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Şiir Kitabı</a:t>
            </a:r>
          </a:p>
        </p:txBody>
      </p:sp>
      <p:sp>
        <p:nvSpPr>
          <p:cNvPr id="30" name="Dikdörtgen: Köşeleri Yuvarlatılmış 29">
            <a:extLst>
              <a:ext uri="{FF2B5EF4-FFF2-40B4-BE49-F238E27FC236}">
                <a16:creationId xmlns:a16="http://schemas.microsoft.com/office/drawing/2014/main" id="{A20F11A5-544C-ECF4-51C0-6371D27457E8}"/>
              </a:ext>
            </a:extLst>
          </p:cNvPr>
          <p:cNvSpPr/>
          <p:nvPr/>
        </p:nvSpPr>
        <p:spPr>
          <a:xfrm>
            <a:off x="9227417" y="5224916"/>
            <a:ext cx="2444817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Music </a:t>
            </a:r>
            <a:r>
              <a:rPr lang="tr-TR" sz="2400" b="1" dirty="0" err="1">
                <a:solidFill>
                  <a:schemeClr val="tx1"/>
                </a:solidFill>
              </a:rPr>
              <a:t>Book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1" name="Dikdörtgen: Köşeleri Yuvarlatılmış 30">
            <a:extLst>
              <a:ext uri="{FF2B5EF4-FFF2-40B4-BE49-F238E27FC236}">
                <a16:creationId xmlns:a16="http://schemas.microsoft.com/office/drawing/2014/main" id="{C4D9A5CD-9DC2-00E4-06DB-F13EDA5F4182}"/>
              </a:ext>
            </a:extLst>
          </p:cNvPr>
          <p:cNvSpPr/>
          <p:nvPr/>
        </p:nvSpPr>
        <p:spPr>
          <a:xfrm>
            <a:off x="9227417" y="5802432"/>
            <a:ext cx="2444817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Müzik Kitabı</a:t>
            </a:r>
          </a:p>
        </p:txBody>
      </p:sp>
    </p:spTree>
    <p:extLst>
      <p:ext uri="{BB962C8B-B14F-4D97-AF65-F5344CB8AC3E}">
        <p14:creationId xmlns:p14="http://schemas.microsoft.com/office/powerpoint/2010/main" val="26298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1" grpId="0" animBg="1"/>
      <p:bldP spid="23" grpId="0" animBg="1"/>
      <p:bldP spid="25" grpId="0" animBg="1"/>
      <p:bldP spid="27" grpId="0" animBg="1"/>
      <p:bldP spid="29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639EDFDA-95B3-BDA1-BB97-B5F80C46EE74}"/>
              </a:ext>
            </a:extLst>
          </p:cNvPr>
          <p:cNvSpPr/>
          <p:nvPr/>
        </p:nvSpPr>
        <p:spPr>
          <a:xfrm>
            <a:off x="442761" y="2088684"/>
            <a:ext cx="2444817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Story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Book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750EA9D2-96E6-B927-6EAE-CBDABA5DC0A8}"/>
              </a:ext>
            </a:extLst>
          </p:cNvPr>
          <p:cNvSpPr/>
          <p:nvPr/>
        </p:nvSpPr>
        <p:spPr>
          <a:xfrm>
            <a:off x="442761" y="2666200"/>
            <a:ext cx="2444817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Hikaye Kitabı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6E3B1733-A422-29A5-A280-858925123851}"/>
              </a:ext>
            </a:extLst>
          </p:cNvPr>
          <p:cNvSpPr/>
          <p:nvPr/>
        </p:nvSpPr>
        <p:spPr>
          <a:xfrm>
            <a:off x="3396112" y="2088684"/>
            <a:ext cx="2444817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Literature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Book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E774107A-7588-B0A0-8348-7369268B9D58}"/>
              </a:ext>
            </a:extLst>
          </p:cNvPr>
          <p:cNvSpPr/>
          <p:nvPr/>
        </p:nvSpPr>
        <p:spPr>
          <a:xfrm>
            <a:off x="3396112" y="2666200"/>
            <a:ext cx="2444817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Edebiyat Kitabı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DFB2A173-F880-5961-9697-6A586C020B6D}"/>
              </a:ext>
            </a:extLst>
          </p:cNvPr>
          <p:cNvSpPr/>
          <p:nvPr/>
        </p:nvSpPr>
        <p:spPr>
          <a:xfrm>
            <a:off x="6274066" y="2088684"/>
            <a:ext cx="2444817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e-</a:t>
            </a:r>
            <a:r>
              <a:rPr lang="tr-TR" sz="2400" b="1" dirty="0" err="1">
                <a:solidFill>
                  <a:schemeClr val="tx1"/>
                </a:solidFill>
              </a:rPr>
              <a:t>Book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0E67E398-8576-0CC5-8CC6-DDC4D3761FA7}"/>
              </a:ext>
            </a:extLst>
          </p:cNvPr>
          <p:cNvSpPr/>
          <p:nvPr/>
        </p:nvSpPr>
        <p:spPr>
          <a:xfrm>
            <a:off x="6274066" y="2666200"/>
            <a:ext cx="2444817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Elektronik Kitap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D081A3BB-99EC-4A6E-2DBD-A61349A6AD13}"/>
              </a:ext>
            </a:extLst>
          </p:cNvPr>
          <p:cNvSpPr/>
          <p:nvPr/>
        </p:nvSpPr>
        <p:spPr>
          <a:xfrm>
            <a:off x="9227417" y="2088684"/>
            <a:ext cx="2444817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Dictionary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84D4C4A5-B5CE-D48F-97AF-2A015E82FFB1}"/>
              </a:ext>
            </a:extLst>
          </p:cNvPr>
          <p:cNvSpPr/>
          <p:nvPr/>
        </p:nvSpPr>
        <p:spPr>
          <a:xfrm>
            <a:off x="9227417" y="2666200"/>
            <a:ext cx="2444817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Sözlük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A36D4E89-6F1E-038E-4ECA-10642CC6DE52}"/>
              </a:ext>
            </a:extLst>
          </p:cNvPr>
          <p:cNvSpPr/>
          <p:nvPr/>
        </p:nvSpPr>
        <p:spPr>
          <a:xfrm>
            <a:off x="365760" y="5224916"/>
            <a:ext cx="2597215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Author/Writer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4A13ABE7-9F6C-3144-9A21-71394D4E7877}"/>
              </a:ext>
            </a:extLst>
          </p:cNvPr>
          <p:cNvSpPr/>
          <p:nvPr/>
        </p:nvSpPr>
        <p:spPr>
          <a:xfrm>
            <a:off x="365760" y="5802432"/>
            <a:ext cx="2597215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Yazar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C2527753-FEAD-4DF2-B4C5-44E895C0A759}"/>
              </a:ext>
            </a:extLst>
          </p:cNvPr>
          <p:cNvSpPr/>
          <p:nvPr/>
        </p:nvSpPr>
        <p:spPr>
          <a:xfrm>
            <a:off x="3396112" y="5224916"/>
            <a:ext cx="2444817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Bookshelf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3D79CCDD-BA7D-D7A6-2494-2B46D425CD60}"/>
              </a:ext>
            </a:extLst>
          </p:cNvPr>
          <p:cNvSpPr/>
          <p:nvPr/>
        </p:nvSpPr>
        <p:spPr>
          <a:xfrm>
            <a:off x="3396112" y="5802432"/>
            <a:ext cx="2444817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Kitap Rafı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8FC78088-0B57-2156-158D-663C2B5D5CD2}"/>
              </a:ext>
            </a:extLst>
          </p:cNvPr>
          <p:cNvSpPr/>
          <p:nvPr/>
        </p:nvSpPr>
        <p:spPr>
          <a:xfrm>
            <a:off x="6274066" y="5224916"/>
            <a:ext cx="2444817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Library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D59485BC-955C-C093-E38B-F45F715A033C}"/>
              </a:ext>
            </a:extLst>
          </p:cNvPr>
          <p:cNvSpPr/>
          <p:nvPr/>
        </p:nvSpPr>
        <p:spPr>
          <a:xfrm>
            <a:off x="6274066" y="5802432"/>
            <a:ext cx="2444817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Kütüphane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5257D522-54DB-7097-FD56-EBBF6534E6C6}"/>
              </a:ext>
            </a:extLst>
          </p:cNvPr>
          <p:cNvSpPr/>
          <p:nvPr/>
        </p:nvSpPr>
        <p:spPr>
          <a:xfrm>
            <a:off x="9227417" y="5224916"/>
            <a:ext cx="2444817" cy="577516"/>
          </a:xfrm>
          <a:prstGeom prst="roundRect">
            <a:avLst/>
          </a:prstGeom>
          <a:solidFill>
            <a:srgbClr val="5EB3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Information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52A35083-58A1-8114-C018-783E9CB2F7F9}"/>
              </a:ext>
            </a:extLst>
          </p:cNvPr>
          <p:cNvSpPr/>
          <p:nvPr/>
        </p:nvSpPr>
        <p:spPr>
          <a:xfrm>
            <a:off x="9227417" y="5802432"/>
            <a:ext cx="2444817" cy="577516"/>
          </a:xfrm>
          <a:prstGeom prst="roundRect">
            <a:avLst/>
          </a:prstGeom>
          <a:solidFill>
            <a:srgbClr val="9BD0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Bilgi</a:t>
            </a:r>
          </a:p>
        </p:txBody>
      </p:sp>
    </p:spTree>
    <p:extLst>
      <p:ext uri="{BB962C8B-B14F-4D97-AF65-F5344CB8AC3E}">
        <p14:creationId xmlns:p14="http://schemas.microsoft.com/office/powerpoint/2010/main" val="295470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F335C0F-6CE3-D1B6-F1D8-DF445E81AF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0661">
            <a:off x="8379484" y="3047732"/>
            <a:ext cx="2843482" cy="2698898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FFFA1E8F-BE09-CC64-CAE3-262874EA8637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4"/>
              </a:rPr>
              <a:t>https://www.egetolgayaltinay.com/lessons/223</a:t>
            </a:r>
            <a:r>
              <a:rPr lang="tr-TR" sz="2400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7921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52578703-B3BA-D678-CB89-D64F62925C8C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https://www.egetolgayaltinay.com/lessons/222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2DC348F-FE3D-CBE7-E6CB-D42FEDA731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6516">
            <a:off x="8103438" y="2710390"/>
            <a:ext cx="3516343" cy="333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88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6587433-7888-D18F-BC1B-1E826D886B59}"/>
              </a:ext>
            </a:extLst>
          </p:cNvPr>
          <p:cNvSpPr txBox="1"/>
          <p:nvPr/>
        </p:nvSpPr>
        <p:spPr>
          <a:xfrm>
            <a:off x="366319" y="1951561"/>
            <a:ext cx="114593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>
                <a:solidFill>
                  <a:srgbClr val="00B0F0"/>
                </a:solidFill>
              </a:rPr>
              <a:t>Objects in </a:t>
            </a:r>
            <a:r>
              <a:rPr lang="tr-TR" sz="9600" b="1" dirty="0" err="1">
                <a:solidFill>
                  <a:srgbClr val="00B0F0"/>
                </a:solidFill>
              </a:rPr>
              <a:t>the</a:t>
            </a:r>
            <a:r>
              <a:rPr lang="tr-TR" sz="9600" b="1" dirty="0">
                <a:solidFill>
                  <a:srgbClr val="00B0F0"/>
                </a:solidFill>
              </a:rPr>
              <a:t> House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69414490-CC37-ECCF-AC36-790C202E24BF}"/>
              </a:ext>
            </a:extLst>
          </p:cNvPr>
          <p:cNvSpPr txBox="1"/>
          <p:nvPr/>
        </p:nvSpPr>
        <p:spPr>
          <a:xfrm>
            <a:off x="1071113" y="3136611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(Evin İçindeki Eşyalar)</a:t>
            </a:r>
          </a:p>
        </p:txBody>
      </p:sp>
    </p:spTree>
    <p:extLst>
      <p:ext uri="{BB962C8B-B14F-4D97-AF65-F5344CB8AC3E}">
        <p14:creationId xmlns:p14="http://schemas.microsoft.com/office/powerpoint/2010/main" val="1245075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71E2D6B-42B2-1281-BD0F-507645781231}"/>
              </a:ext>
            </a:extLst>
          </p:cNvPr>
          <p:cNvSpPr txBox="1"/>
          <p:nvPr/>
        </p:nvSpPr>
        <p:spPr>
          <a:xfrm>
            <a:off x="1899385" y="231006"/>
            <a:ext cx="8393229" cy="46166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i="1" dirty="0" err="1"/>
              <a:t>What</a:t>
            </a:r>
            <a:r>
              <a:rPr lang="tr-TR" sz="2400" b="1" i="1" dirty="0"/>
              <a:t> </a:t>
            </a:r>
            <a:r>
              <a:rPr lang="tr-TR" sz="2400" b="1" i="1" dirty="0" err="1"/>
              <a:t>objects</a:t>
            </a:r>
            <a:r>
              <a:rPr lang="tr-TR" sz="2400" b="1" i="1" dirty="0"/>
              <a:t> do </a:t>
            </a:r>
            <a:r>
              <a:rPr lang="tr-TR" sz="2400" b="1" i="1" dirty="0" err="1"/>
              <a:t>you</a:t>
            </a:r>
            <a:r>
              <a:rPr lang="tr-TR" sz="2400" b="1" i="1" dirty="0"/>
              <a:t> </a:t>
            </a:r>
            <a:r>
              <a:rPr lang="tr-TR" sz="2400" b="1" i="1" dirty="0" err="1"/>
              <a:t>see</a:t>
            </a:r>
            <a:r>
              <a:rPr lang="tr-TR" sz="2400" b="1" i="1" dirty="0"/>
              <a:t> in </a:t>
            </a:r>
            <a:r>
              <a:rPr lang="tr-TR" sz="2400" b="1" i="1" dirty="0" err="1"/>
              <a:t>this</a:t>
            </a:r>
            <a:r>
              <a:rPr lang="tr-TR" sz="2400" b="1" i="1" dirty="0"/>
              <a:t> </a:t>
            </a:r>
            <a:r>
              <a:rPr lang="tr-TR" sz="2400" b="1" i="1" dirty="0" err="1"/>
              <a:t>room</a:t>
            </a:r>
            <a:r>
              <a:rPr lang="tr-TR" sz="2400" b="1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27394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546</Words>
  <Application>Microsoft Office PowerPoint</Application>
  <PresentationFormat>Geniş ekran</PresentationFormat>
  <Paragraphs>165</Paragraphs>
  <Slides>34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Ege Altınay</dc:creator>
  <cp:lastModifiedBy>Ege Altınay</cp:lastModifiedBy>
  <cp:revision>21</cp:revision>
  <dcterms:created xsi:type="dcterms:W3CDTF">2023-04-02T15:32:18Z</dcterms:created>
  <dcterms:modified xsi:type="dcterms:W3CDTF">2024-03-15T20:56:06Z</dcterms:modified>
</cp:coreProperties>
</file>