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46" r:id="rId3"/>
    <p:sldId id="257" r:id="rId4"/>
    <p:sldId id="277" r:id="rId5"/>
    <p:sldId id="276" r:id="rId6"/>
    <p:sldId id="258" r:id="rId7"/>
    <p:sldId id="347" r:id="rId8"/>
    <p:sldId id="348" r:id="rId9"/>
    <p:sldId id="259" r:id="rId10"/>
    <p:sldId id="260" r:id="rId11"/>
    <p:sldId id="261" r:id="rId12"/>
    <p:sldId id="349" r:id="rId13"/>
    <p:sldId id="350" r:id="rId14"/>
    <p:sldId id="351" r:id="rId15"/>
    <p:sldId id="262" r:id="rId16"/>
    <p:sldId id="264" r:id="rId17"/>
    <p:sldId id="278" r:id="rId18"/>
    <p:sldId id="263" r:id="rId19"/>
    <p:sldId id="353" r:id="rId20"/>
    <p:sldId id="352" r:id="rId21"/>
    <p:sldId id="270" r:id="rId22"/>
    <p:sldId id="265" r:id="rId23"/>
    <p:sldId id="266" r:id="rId24"/>
    <p:sldId id="354" r:id="rId25"/>
    <p:sldId id="355" r:id="rId26"/>
    <p:sldId id="273" r:id="rId27"/>
    <p:sldId id="268" r:id="rId28"/>
    <p:sldId id="269" r:id="rId29"/>
    <p:sldId id="356" r:id="rId30"/>
    <p:sldId id="357" r:id="rId31"/>
    <p:sldId id="274" r:id="rId32"/>
    <p:sldId id="271" r:id="rId33"/>
    <p:sldId id="272" r:id="rId34"/>
    <p:sldId id="362" r:id="rId35"/>
    <p:sldId id="363" r:id="rId36"/>
    <p:sldId id="275" r:id="rId37"/>
    <p:sldId id="280" r:id="rId38"/>
    <p:sldId id="360" r:id="rId39"/>
    <p:sldId id="359" r:id="rId40"/>
    <p:sldId id="358" r:id="rId41"/>
    <p:sldId id="361" r:id="rId42"/>
    <p:sldId id="279" r:id="rId43"/>
    <p:sldId id="281" r:id="rId44"/>
    <p:sldId id="282" r:id="rId45"/>
    <p:sldId id="364" r:id="rId46"/>
    <p:sldId id="365" r:id="rId47"/>
    <p:sldId id="283" r:id="rId48"/>
    <p:sldId id="284" r:id="rId49"/>
    <p:sldId id="285" r:id="rId50"/>
    <p:sldId id="286" r:id="rId51"/>
    <p:sldId id="366" r:id="rId52"/>
    <p:sldId id="367" r:id="rId53"/>
    <p:sldId id="368" r:id="rId54"/>
    <p:sldId id="287" r:id="rId55"/>
    <p:sldId id="288" r:id="rId56"/>
    <p:sldId id="369" r:id="rId57"/>
    <p:sldId id="303" r:id="rId58"/>
    <p:sldId id="289" r:id="rId59"/>
    <p:sldId id="290" r:id="rId60"/>
    <p:sldId id="291" r:id="rId61"/>
    <p:sldId id="371" r:id="rId62"/>
    <p:sldId id="370" r:id="rId63"/>
    <p:sldId id="293" r:id="rId64"/>
    <p:sldId id="294" r:id="rId65"/>
    <p:sldId id="304" r:id="rId66"/>
    <p:sldId id="372" r:id="rId67"/>
    <p:sldId id="305" r:id="rId68"/>
    <p:sldId id="295" r:id="rId69"/>
    <p:sldId id="296" r:id="rId70"/>
    <p:sldId id="297" r:id="rId71"/>
    <p:sldId id="373" r:id="rId72"/>
    <p:sldId id="374" r:id="rId73"/>
    <p:sldId id="298" r:id="rId74"/>
    <p:sldId id="299" r:id="rId75"/>
    <p:sldId id="375" r:id="rId76"/>
    <p:sldId id="300" r:id="rId77"/>
    <p:sldId id="301" r:id="rId78"/>
    <p:sldId id="306" r:id="rId79"/>
    <p:sldId id="376" r:id="rId80"/>
    <p:sldId id="377" r:id="rId81"/>
    <p:sldId id="307" r:id="rId82"/>
    <p:sldId id="308" r:id="rId83"/>
    <p:sldId id="378" r:id="rId84"/>
    <p:sldId id="380" r:id="rId85"/>
    <p:sldId id="379" r:id="rId86"/>
    <p:sldId id="309" r:id="rId8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Revision 1" id="{6E8BD2B7-B43C-47C5-9E03-DBFEB49396D5}">
          <p14:sldIdLst>
            <p14:sldId id="256"/>
            <p14:sldId id="346"/>
            <p14:sldId id="257"/>
            <p14:sldId id="277"/>
            <p14:sldId id="276"/>
            <p14:sldId id="258"/>
            <p14:sldId id="347"/>
            <p14:sldId id="348"/>
            <p14:sldId id="259"/>
            <p14:sldId id="260"/>
            <p14:sldId id="261"/>
            <p14:sldId id="349"/>
            <p14:sldId id="350"/>
            <p14:sldId id="351"/>
            <p14:sldId id="262"/>
            <p14:sldId id="264"/>
            <p14:sldId id="278"/>
            <p14:sldId id="263"/>
            <p14:sldId id="353"/>
            <p14:sldId id="352"/>
            <p14:sldId id="270"/>
            <p14:sldId id="265"/>
            <p14:sldId id="266"/>
            <p14:sldId id="354"/>
            <p14:sldId id="355"/>
            <p14:sldId id="273"/>
            <p14:sldId id="268"/>
            <p14:sldId id="269"/>
            <p14:sldId id="356"/>
            <p14:sldId id="357"/>
            <p14:sldId id="274"/>
            <p14:sldId id="271"/>
            <p14:sldId id="272"/>
            <p14:sldId id="362"/>
            <p14:sldId id="363"/>
            <p14:sldId id="275"/>
            <p14:sldId id="280"/>
            <p14:sldId id="360"/>
            <p14:sldId id="359"/>
            <p14:sldId id="358"/>
            <p14:sldId id="361"/>
            <p14:sldId id="279"/>
            <p14:sldId id="281"/>
            <p14:sldId id="282"/>
            <p14:sldId id="364"/>
            <p14:sldId id="365"/>
            <p14:sldId id="283"/>
            <p14:sldId id="284"/>
            <p14:sldId id="285"/>
            <p14:sldId id="286"/>
            <p14:sldId id="366"/>
            <p14:sldId id="367"/>
            <p14:sldId id="368"/>
            <p14:sldId id="287"/>
            <p14:sldId id="288"/>
            <p14:sldId id="369"/>
          </p14:sldIdLst>
        </p14:section>
        <p14:section name="Revision 2" id="{3DD4A322-1039-4059-B826-3203B94CD44E}">
          <p14:sldIdLst>
            <p14:sldId id="303"/>
            <p14:sldId id="289"/>
            <p14:sldId id="290"/>
            <p14:sldId id="291"/>
            <p14:sldId id="371"/>
            <p14:sldId id="370"/>
            <p14:sldId id="293"/>
            <p14:sldId id="294"/>
            <p14:sldId id="304"/>
            <p14:sldId id="372"/>
            <p14:sldId id="305"/>
            <p14:sldId id="295"/>
            <p14:sldId id="296"/>
            <p14:sldId id="297"/>
            <p14:sldId id="373"/>
            <p14:sldId id="374"/>
            <p14:sldId id="298"/>
            <p14:sldId id="299"/>
            <p14:sldId id="375"/>
            <p14:sldId id="300"/>
            <p14:sldId id="301"/>
            <p14:sldId id="306"/>
            <p14:sldId id="376"/>
            <p14:sldId id="377"/>
            <p14:sldId id="307"/>
            <p14:sldId id="308"/>
            <p14:sldId id="378"/>
            <p14:sldId id="380"/>
            <p14:sldId id="379"/>
            <p14:sldId id="30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7C53"/>
    <a:srgbClr val="F29EA6"/>
    <a:srgbClr val="AE6AAC"/>
    <a:srgbClr val="6EE0BD"/>
    <a:srgbClr val="FCFB9E"/>
    <a:srgbClr val="0D3CCA"/>
    <a:srgbClr val="71D691"/>
    <a:srgbClr val="E3474B"/>
    <a:srgbClr val="33CFED"/>
    <a:srgbClr val="7FE0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067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heme" Target="theme/theme1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7C683-1B3F-C419-5B17-E0D2296A14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0262C44-0601-22F8-3E68-E242B7C712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79C6CBE-59A6-69B9-5CC8-A6251D87C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11DA-4C0B-444A-8FB3-3E7C476BB0E7}" type="datetimeFigureOut">
              <a:rPr lang="tr-TR" smtClean="0"/>
              <a:t>8.08.2026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9FCB7DE-126F-58FD-8849-186EEA14B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56ECB8B-748F-3960-8E59-FF3E0971C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8B16-64F1-43E3-908A-4EB591F662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9520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C729B2-F546-CB54-D4DE-1A0C010CE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4C8B009-E019-E391-F159-54EE3734B2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81A3299-D2F3-D371-7805-D4383B6BC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11DA-4C0B-444A-8FB3-3E7C476BB0E7}" type="datetimeFigureOut">
              <a:rPr lang="tr-TR" smtClean="0"/>
              <a:t>8.08.2026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9526C6D-A1DC-AC46-3F07-87BF20FDB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94F69FE-A2A3-1D77-EE5D-4E67E1E56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8B16-64F1-43E3-908A-4EB591F662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7125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438020D-4114-0E79-2025-88EA8A0988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2D63223-DF89-6C0E-8C94-E097339C85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9F4BC1E-432B-AE0C-CEDE-567702EAF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11DA-4C0B-444A-8FB3-3E7C476BB0E7}" type="datetimeFigureOut">
              <a:rPr lang="tr-TR" smtClean="0"/>
              <a:t>8.08.2026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60A55F6-2552-0A77-86B2-5BCFE2852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F3EE5DF-6824-95A2-BC76-6E7BAF913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8B16-64F1-43E3-908A-4EB591F662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8398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14069E-1BB2-8A93-2A1A-C581E9F44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54D940-319B-1B6C-8387-751EB376A4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588AE95-2BE8-6CA1-1EAD-EDACBE52C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11DA-4C0B-444A-8FB3-3E7C476BB0E7}" type="datetimeFigureOut">
              <a:rPr lang="tr-TR" smtClean="0"/>
              <a:t>8.08.2026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94B9367-795E-2DEC-023C-973B9CED4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332DF12-45AB-4A3C-ACA4-A4289BCD5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8B16-64F1-43E3-908A-4EB591F662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0823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1C7CB42-CE98-55A2-751D-79565EED5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E0BD6EE-6D71-464C-BF4D-48ED6A52A4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2AB8EF-E8ED-0C58-4378-B54CCF327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11DA-4C0B-444A-8FB3-3E7C476BB0E7}" type="datetimeFigureOut">
              <a:rPr lang="tr-TR" smtClean="0"/>
              <a:t>8.08.2026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AA9EDD0-CBA8-DA7E-F8BE-ADD8246C5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92B02B-BB7C-E4CA-B675-0DBB2CB59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8B16-64F1-43E3-908A-4EB591F662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3709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B051AC-F2EF-13F2-2C60-24722CAB7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CC5E6B-E949-0375-269F-7AA70B2B8F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52A9835-5147-ECFB-95D9-8F99E66541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9AF47B4-40AB-C9C1-285E-9D17C8C25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11DA-4C0B-444A-8FB3-3E7C476BB0E7}" type="datetimeFigureOut">
              <a:rPr lang="tr-TR" smtClean="0"/>
              <a:t>8.08.2026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1F0D587-FBE2-F1B6-B418-B2AA6F144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F52AB8D-C0B1-54C8-0B3F-9ABEF1359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8B16-64F1-43E3-908A-4EB591F662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1410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8591C2-0EBA-B64C-D129-5EAA3F99B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38E2900-CE00-48B1-B7E7-931AA40BF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D6B47C2-8786-2448-33BB-B7C6A0948C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7F49EA58-818C-171A-4A88-0A5F0B8861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DFC6D9A0-EEA3-7A7C-33B5-A87F96E6BD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5F3800E0-DFF8-778A-849A-9F443F9DC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11DA-4C0B-444A-8FB3-3E7C476BB0E7}" type="datetimeFigureOut">
              <a:rPr lang="tr-TR" smtClean="0"/>
              <a:t>8.08.2026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2FBF997E-A6E6-A25D-F0C2-FDBE73F21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B4BC39A5-A101-19D8-06BE-F9BA2ADCF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8B16-64F1-43E3-908A-4EB591F662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5174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549B1-2E9E-42A9-4651-D489BAB7B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0C0B19F-BF6D-6229-ACEB-C8B523796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11DA-4C0B-444A-8FB3-3E7C476BB0E7}" type="datetimeFigureOut">
              <a:rPr lang="tr-TR" smtClean="0"/>
              <a:t>8.08.2026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14A5484-C778-B852-8E6D-5AF6B7EB6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851F75E-7C35-628E-24CB-F7B8E7B22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8B16-64F1-43E3-908A-4EB591F662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0025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9A6F1CA-6783-3EFF-D04F-2B0CBE73B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11DA-4C0B-444A-8FB3-3E7C476BB0E7}" type="datetimeFigureOut">
              <a:rPr lang="tr-TR" smtClean="0"/>
              <a:t>8.08.2026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AFCD9619-E000-569E-5458-3A0C1E958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65B765D-C918-9066-F4B1-95029D653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8B16-64F1-43E3-908A-4EB591F662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4042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DB854E-7CA0-06BF-1C72-9306AF16D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5A3B74-5B7A-247F-89FD-89BE04695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A58A5C4-58C3-FBFD-7D51-5FA298EB75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DB98492-97EA-064C-161C-B25FA1E3C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11DA-4C0B-444A-8FB3-3E7C476BB0E7}" type="datetimeFigureOut">
              <a:rPr lang="tr-TR" smtClean="0"/>
              <a:t>8.08.2026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F823A1E-FA08-90B5-6E41-A18E5CC61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845A0AD-C38F-502E-7BE2-31E1040E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8B16-64F1-43E3-908A-4EB591F662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812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77344A-89A1-4A30-B2E0-CA953F9F2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283ED895-BB71-EE3D-F801-1BA6605EA9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C3BD659-4AE1-6DB1-47E0-80C2755682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2C3A1E4-8B32-D930-3938-5F2D83C93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11DA-4C0B-444A-8FB3-3E7C476BB0E7}" type="datetimeFigureOut">
              <a:rPr lang="tr-TR" smtClean="0"/>
              <a:t>8.08.2026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3AD04B8-E2EC-80C6-A1D6-5DC241701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6767C26-1CED-0A0A-F224-674CE2F37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B8B16-64F1-43E3-908A-4EB591F662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9834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BBF733C3-C540-E907-BE20-EB1FF0D60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AE9792-5FB8-6906-EAA3-871E6C151B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2949829-F6F1-0BE0-435C-086B67A47E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BA11DA-4C0B-444A-8FB3-3E7C476BB0E7}" type="datetimeFigureOut">
              <a:rPr lang="tr-TR" smtClean="0"/>
              <a:t>8.08.2026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CB9420-98B1-7DF2-1A4A-E92B4CB8B1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5A6CF8D-DA25-1BA3-B608-E3EBCB214B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EB8B16-64F1-43E3-908A-4EB591F662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8155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089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090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091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094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093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094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095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096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097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098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099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102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101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100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103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105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104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106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107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108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109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110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111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112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087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113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114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115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116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088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117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118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119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etolgayaltinay.com/lessons/1120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etolgayaltinay.com/" TargetMode="External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0787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072955-F3E0-7B05-C53E-99F967AE9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: Köşeleri Yuvarlatılmış 1">
            <a:extLst>
              <a:ext uri="{FF2B5EF4-FFF2-40B4-BE49-F238E27FC236}">
                <a16:creationId xmlns:a16="http://schemas.microsoft.com/office/drawing/2014/main" id="{C3499FE4-BF05-CE19-B5AA-5A99B0C50F5A}"/>
              </a:ext>
            </a:extLst>
          </p:cNvPr>
          <p:cNvSpPr/>
          <p:nvPr/>
        </p:nvSpPr>
        <p:spPr>
          <a:xfrm>
            <a:off x="213911" y="1992634"/>
            <a:ext cx="2843614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noProof="0" dirty="0">
                <a:solidFill>
                  <a:schemeClr val="tx1"/>
                </a:solidFill>
              </a:rPr>
              <a:t>School</a:t>
            </a:r>
          </a:p>
        </p:txBody>
      </p:sp>
      <p:sp>
        <p:nvSpPr>
          <p:cNvPr id="3" name="Dikdörtgen: Köşeleri Yuvarlatılmış 2">
            <a:extLst>
              <a:ext uri="{FF2B5EF4-FFF2-40B4-BE49-F238E27FC236}">
                <a16:creationId xmlns:a16="http://schemas.microsoft.com/office/drawing/2014/main" id="{6AD21DCD-87E6-18BF-3B7E-3F476DB51390}"/>
              </a:ext>
            </a:extLst>
          </p:cNvPr>
          <p:cNvSpPr/>
          <p:nvPr/>
        </p:nvSpPr>
        <p:spPr>
          <a:xfrm>
            <a:off x="213911" y="2567942"/>
            <a:ext cx="2843614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noProof="0" dirty="0" err="1">
                <a:solidFill>
                  <a:schemeClr val="tx1"/>
                </a:solidFill>
              </a:rPr>
              <a:t>Okul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4" name="Dikdörtgen: Köşeleri Yuvarlatılmış 3">
            <a:extLst>
              <a:ext uri="{FF2B5EF4-FFF2-40B4-BE49-F238E27FC236}">
                <a16:creationId xmlns:a16="http://schemas.microsoft.com/office/drawing/2014/main" id="{A205A075-8DB0-896F-4E71-DC21C3CAFFD1}"/>
              </a:ext>
            </a:extLst>
          </p:cNvPr>
          <p:cNvSpPr/>
          <p:nvPr/>
        </p:nvSpPr>
        <p:spPr>
          <a:xfrm>
            <a:off x="4366811" y="1992634"/>
            <a:ext cx="2843614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noProof="0" dirty="0">
                <a:solidFill>
                  <a:schemeClr val="tx1"/>
                </a:solidFill>
              </a:rPr>
              <a:t>Classroom</a:t>
            </a: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A1C98602-E2F8-8542-7A88-7482650BA009}"/>
              </a:ext>
            </a:extLst>
          </p:cNvPr>
          <p:cNvSpPr/>
          <p:nvPr/>
        </p:nvSpPr>
        <p:spPr>
          <a:xfrm>
            <a:off x="4366811" y="2567942"/>
            <a:ext cx="2843614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noProof="0" dirty="0" err="1">
                <a:solidFill>
                  <a:schemeClr val="tx1"/>
                </a:solidFill>
              </a:rPr>
              <a:t>Sınıf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D7A77F96-1881-95E5-A9AF-8DC4F00BA978}"/>
              </a:ext>
            </a:extLst>
          </p:cNvPr>
          <p:cNvSpPr/>
          <p:nvPr/>
        </p:nvSpPr>
        <p:spPr>
          <a:xfrm>
            <a:off x="8962623" y="1992634"/>
            <a:ext cx="2843614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noProof="0" dirty="0">
                <a:solidFill>
                  <a:schemeClr val="tx1"/>
                </a:solidFill>
              </a:rPr>
              <a:t>Laboratory</a:t>
            </a:r>
          </a:p>
        </p:txBody>
      </p:sp>
      <p:sp>
        <p:nvSpPr>
          <p:cNvPr id="7" name="Dikdörtgen: Köşeleri Yuvarlatılmış 6">
            <a:extLst>
              <a:ext uri="{FF2B5EF4-FFF2-40B4-BE49-F238E27FC236}">
                <a16:creationId xmlns:a16="http://schemas.microsoft.com/office/drawing/2014/main" id="{AAC6DD9F-2E08-7AB8-15E1-1BC4FB5E2965}"/>
              </a:ext>
            </a:extLst>
          </p:cNvPr>
          <p:cNvSpPr/>
          <p:nvPr/>
        </p:nvSpPr>
        <p:spPr>
          <a:xfrm>
            <a:off x="8962623" y="2567942"/>
            <a:ext cx="2843614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noProof="0" dirty="0">
                <a:solidFill>
                  <a:schemeClr val="tx1"/>
                </a:solidFill>
              </a:rPr>
              <a:t>La</a:t>
            </a:r>
            <a:r>
              <a:rPr lang="tr-TR" sz="2400" i="1" dirty="0">
                <a:solidFill>
                  <a:schemeClr val="tx1"/>
                </a:solidFill>
              </a:rPr>
              <a:t>b</a:t>
            </a:r>
            <a:r>
              <a:rPr lang="en-US" sz="2400" i="1" noProof="0" dirty="0" err="1">
                <a:solidFill>
                  <a:schemeClr val="tx1"/>
                </a:solidFill>
              </a:rPr>
              <a:t>oratuvar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4D77C648-3D5C-4852-051E-DDB35CE35544}"/>
              </a:ext>
            </a:extLst>
          </p:cNvPr>
          <p:cNvSpPr/>
          <p:nvPr/>
        </p:nvSpPr>
        <p:spPr>
          <a:xfrm>
            <a:off x="213911" y="5159696"/>
            <a:ext cx="2843614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noProof="0" dirty="0">
                <a:solidFill>
                  <a:schemeClr val="tx1"/>
                </a:solidFill>
              </a:rPr>
              <a:t>Canteen</a:t>
            </a: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C5AF3FF0-446F-F0F8-383F-D2977E49186C}"/>
              </a:ext>
            </a:extLst>
          </p:cNvPr>
          <p:cNvSpPr/>
          <p:nvPr/>
        </p:nvSpPr>
        <p:spPr>
          <a:xfrm>
            <a:off x="213911" y="5735004"/>
            <a:ext cx="2843614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noProof="0" dirty="0" err="1">
                <a:solidFill>
                  <a:schemeClr val="tx1"/>
                </a:solidFill>
              </a:rPr>
              <a:t>Kantin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8D68F9CD-607D-7D63-77D8-EDED9E2BC650}"/>
              </a:ext>
            </a:extLst>
          </p:cNvPr>
          <p:cNvSpPr/>
          <p:nvPr/>
        </p:nvSpPr>
        <p:spPr>
          <a:xfrm>
            <a:off x="4366811" y="5159696"/>
            <a:ext cx="2843614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noProof="0" dirty="0">
                <a:solidFill>
                  <a:schemeClr val="tx1"/>
                </a:solidFill>
              </a:rPr>
              <a:t>Library</a:t>
            </a: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C56A6967-135D-7126-3507-BFA6DF27FADF}"/>
              </a:ext>
            </a:extLst>
          </p:cNvPr>
          <p:cNvSpPr/>
          <p:nvPr/>
        </p:nvSpPr>
        <p:spPr>
          <a:xfrm>
            <a:off x="4366811" y="5735004"/>
            <a:ext cx="2843614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noProof="0" dirty="0" err="1">
                <a:solidFill>
                  <a:schemeClr val="tx1"/>
                </a:solidFill>
              </a:rPr>
              <a:t>Kütüphane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2" name="Dikdörtgen: Köşeleri Yuvarlatılmış 11">
            <a:extLst>
              <a:ext uri="{FF2B5EF4-FFF2-40B4-BE49-F238E27FC236}">
                <a16:creationId xmlns:a16="http://schemas.microsoft.com/office/drawing/2014/main" id="{EA85215E-7E8F-DA3C-8BE6-E666A22C986D}"/>
              </a:ext>
            </a:extLst>
          </p:cNvPr>
          <p:cNvSpPr/>
          <p:nvPr/>
        </p:nvSpPr>
        <p:spPr>
          <a:xfrm>
            <a:off x="8962623" y="5159696"/>
            <a:ext cx="2843614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noProof="0" dirty="0">
                <a:solidFill>
                  <a:schemeClr val="tx1"/>
                </a:solidFill>
              </a:rPr>
              <a:t>Sports field</a:t>
            </a:r>
          </a:p>
        </p:txBody>
      </p:sp>
      <p:sp>
        <p:nvSpPr>
          <p:cNvPr id="13" name="Dikdörtgen: Köşeleri Yuvarlatılmış 12">
            <a:extLst>
              <a:ext uri="{FF2B5EF4-FFF2-40B4-BE49-F238E27FC236}">
                <a16:creationId xmlns:a16="http://schemas.microsoft.com/office/drawing/2014/main" id="{50228363-6A72-040B-0753-DFF752023F94}"/>
              </a:ext>
            </a:extLst>
          </p:cNvPr>
          <p:cNvSpPr/>
          <p:nvPr/>
        </p:nvSpPr>
        <p:spPr>
          <a:xfrm>
            <a:off x="8962623" y="5735004"/>
            <a:ext cx="2843614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noProof="0" dirty="0">
                <a:solidFill>
                  <a:schemeClr val="tx1"/>
                </a:solidFill>
              </a:rPr>
              <a:t>Spor </a:t>
            </a:r>
            <a:r>
              <a:rPr lang="en-US" sz="2400" i="1" noProof="0" dirty="0" err="1">
                <a:solidFill>
                  <a:schemeClr val="tx1"/>
                </a:solidFill>
              </a:rPr>
              <a:t>sahası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51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855A86-FD78-F071-4578-A0D70FE34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: Köşeleri Yuvarlatılmış 1">
            <a:extLst>
              <a:ext uri="{FF2B5EF4-FFF2-40B4-BE49-F238E27FC236}">
                <a16:creationId xmlns:a16="http://schemas.microsoft.com/office/drawing/2014/main" id="{BC40BBFB-CC0E-23B1-F2B9-0D388416B717}"/>
              </a:ext>
            </a:extLst>
          </p:cNvPr>
          <p:cNvSpPr/>
          <p:nvPr/>
        </p:nvSpPr>
        <p:spPr>
          <a:xfrm>
            <a:off x="128186" y="1992634"/>
            <a:ext cx="3357964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noProof="0" dirty="0">
                <a:solidFill>
                  <a:schemeClr val="tx1"/>
                </a:solidFill>
              </a:rPr>
              <a:t>Conference hall</a:t>
            </a:r>
          </a:p>
        </p:txBody>
      </p:sp>
      <p:sp>
        <p:nvSpPr>
          <p:cNvPr id="3" name="Dikdörtgen: Köşeleri Yuvarlatılmış 2">
            <a:extLst>
              <a:ext uri="{FF2B5EF4-FFF2-40B4-BE49-F238E27FC236}">
                <a16:creationId xmlns:a16="http://schemas.microsoft.com/office/drawing/2014/main" id="{EA5ED527-E54E-E534-C818-C813773CDB95}"/>
              </a:ext>
            </a:extLst>
          </p:cNvPr>
          <p:cNvSpPr/>
          <p:nvPr/>
        </p:nvSpPr>
        <p:spPr>
          <a:xfrm>
            <a:off x="128186" y="2567942"/>
            <a:ext cx="3357964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noProof="0" dirty="0" err="1">
                <a:solidFill>
                  <a:schemeClr val="tx1"/>
                </a:solidFill>
              </a:rPr>
              <a:t>Konferans</a:t>
            </a:r>
            <a:r>
              <a:rPr lang="en-US" sz="2400" i="1" noProof="0" dirty="0">
                <a:solidFill>
                  <a:schemeClr val="tx1"/>
                </a:solidFill>
              </a:rPr>
              <a:t> </a:t>
            </a:r>
            <a:r>
              <a:rPr lang="en-US" sz="2400" i="1" noProof="0" dirty="0" err="1">
                <a:solidFill>
                  <a:schemeClr val="tx1"/>
                </a:solidFill>
              </a:rPr>
              <a:t>Salonu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4" name="Dikdörtgen: Köşeleri Yuvarlatılmış 3">
            <a:extLst>
              <a:ext uri="{FF2B5EF4-FFF2-40B4-BE49-F238E27FC236}">
                <a16:creationId xmlns:a16="http://schemas.microsoft.com/office/drawing/2014/main" id="{0B10B48F-2578-68D6-2482-08A144A055B7}"/>
              </a:ext>
            </a:extLst>
          </p:cNvPr>
          <p:cNvSpPr/>
          <p:nvPr/>
        </p:nvSpPr>
        <p:spPr>
          <a:xfrm>
            <a:off x="3986212" y="1992634"/>
            <a:ext cx="3514725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noProof="0" dirty="0">
                <a:solidFill>
                  <a:schemeClr val="tx1"/>
                </a:solidFill>
              </a:rPr>
              <a:t>School cafeteria</a:t>
            </a: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7E2BEAE3-88B9-6041-13B9-9851E78384E2}"/>
              </a:ext>
            </a:extLst>
          </p:cNvPr>
          <p:cNvSpPr/>
          <p:nvPr/>
        </p:nvSpPr>
        <p:spPr>
          <a:xfrm>
            <a:off x="3986212" y="2567942"/>
            <a:ext cx="3514725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Okul yemekhanesi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0144D99E-C3C7-6211-87B8-92FA6A97C843}"/>
              </a:ext>
            </a:extLst>
          </p:cNvPr>
          <p:cNvSpPr/>
          <p:nvPr/>
        </p:nvSpPr>
        <p:spPr>
          <a:xfrm>
            <a:off x="8429625" y="1992634"/>
            <a:ext cx="3114675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>
                <a:solidFill>
                  <a:schemeClr val="tx1"/>
                </a:solidFill>
              </a:rPr>
              <a:t>Music </a:t>
            </a:r>
            <a:r>
              <a:rPr lang="tr-TR" sz="2800" b="1" noProof="0" dirty="0" err="1">
                <a:solidFill>
                  <a:schemeClr val="tx1"/>
                </a:solidFill>
              </a:rPr>
              <a:t>room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7" name="Dikdörtgen: Köşeleri Yuvarlatılmış 6">
            <a:extLst>
              <a:ext uri="{FF2B5EF4-FFF2-40B4-BE49-F238E27FC236}">
                <a16:creationId xmlns:a16="http://schemas.microsoft.com/office/drawing/2014/main" id="{96E316D3-46D6-B457-E240-6C3EA4293326}"/>
              </a:ext>
            </a:extLst>
          </p:cNvPr>
          <p:cNvSpPr/>
          <p:nvPr/>
        </p:nvSpPr>
        <p:spPr>
          <a:xfrm>
            <a:off x="8429625" y="2567942"/>
            <a:ext cx="3114675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Müzik odası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CC51C9FF-DBA3-1750-76A0-DBE311F178F1}"/>
              </a:ext>
            </a:extLst>
          </p:cNvPr>
          <p:cNvSpPr/>
          <p:nvPr/>
        </p:nvSpPr>
        <p:spPr>
          <a:xfrm>
            <a:off x="2328461" y="5316859"/>
            <a:ext cx="2843614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Corner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027D8ECC-C9DA-BBAB-6DFE-3F32038569CA}"/>
              </a:ext>
            </a:extLst>
          </p:cNvPr>
          <p:cNvSpPr/>
          <p:nvPr/>
        </p:nvSpPr>
        <p:spPr>
          <a:xfrm>
            <a:off x="2328461" y="5892167"/>
            <a:ext cx="2843614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Köşe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1377180B-DD8F-4332-5912-CB07E3DBFF9A}"/>
              </a:ext>
            </a:extLst>
          </p:cNvPr>
          <p:cNvSpPr/>
          <p:nvPr/>
        </p:nvSpPr>
        <p:spPr>
          <a:xfrm>
            <a:off x="6652811" y="5316859"/>
            <a:ext cx="2843614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Noticeboard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446C46E6-1C85-6884-0F93-95D518B52887}"/>
              </a:ext>
            </a:extLst>
          </p:cNvPr>
          <p:cNvSpPr/>
          <p:nvPr/>
        </p:nvSpPr>
        <p:spPr>
          <a:xfrm>
            <a:off x="6652811" y="5892167"/>
            <a:ext cx="2843614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İlan Panosu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956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183A20-D044-1B80-D136-911033E74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D4FCCA34-596B-3143-520C-0D7572D99267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https://www.egetolgayaltinay.com/lessons/1089</a:t>
            </a:r>
            <a:r>
              <a:rPr lang="tr-TR" sz="2400" b="1" i="1" dirty="0"/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654F686-573B-F2AF-7E7E-03E2D3C831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0469">
            <a:off x="8529751" y="3472253"/>
            <a:ext cx="2834031" cy="2695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9246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D6CE3F-5C9D-1E3D-7FA6-E633AB8B1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9B97F1FF-833F-005B-E36E-969E7CECA21D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https://www.egetolgayaltinay.com/lessons/1090</a:t>
            </a:r>
            <a:r>
              <a:rPr lang="tr-TR" sz="2400" b="1" i="1" dirty="0"/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BFE429C-68BF-31E3-FB40-086B43778B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1297">
            <a:off x="8500239" y="3685420"/>
            <a:ext cx="2841176" cy="271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7620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5E199A-6361-AD44-4697-BE23985C4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83FE76E8-6A7C-C080-FED4-652B5B9BE16A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https://www.egetolgayaltinay.com/lessons/1091</a:t>
            </a:r>
            <a:r>
              <a:rPr lang="tr-TR" sz="2400" b="1" i="1" dirty="0"/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C7AC603-3380-08A5-B9A5-1FB732E7B9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248" y="3093706"/>
            <a:ext cx="3179320" cy="302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715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9ED8C5-E154-A092-8BBF-85D893AC4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770C2C9C-350D-0ECB-B8BE-57742B60F782}"/>
              </a:ext>
            </a:extLst>
          </p:cNvPr>
          <p:cNvSpPr txBox="1"/>
          <p:nvPr/>
        </p:nvSpPr>
        <p:spPr>
          <a:xfrm>
            <a:off x="0" y="2231768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0" b="1" noProof="0" dirty="0">
                <a:solidFill>
                  <a:srgbClr val="00B0F0"/>
                </a:solidFill>
              </a:rPr>
              <a:t>School </a:t>
            </a:r>
            <a:r>
              <a:rPr lang="tr-TR" sz="8000" b="1" noProof="0" dirty="0" err="1">
                <a:solidFill>
                  <a:srgbClr val="00B0F0"/>
                </a:solidFill>
              </a:rPr>
              <a:t>Clubs</a:t>
            </a:r>
            <a:endParaRPr lang="en-US" sz="8000" b="1" noProof="0" dirty="0">
              <a:solidFill>
                <a:srgbClr val="00B0F0"/>
              </a:solidFill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DEAF5242-FC60-D478-D9E7-DB127558BC01}"/>
              </a:ext>
            </a:extLst>
          </p:cNvPr>
          <p:cNvSpPr txBox="1"/>
          <p:nvPr/>
        </p:nvSpPr>
        <p:spPr>
          <a:xfrm>
            <a:off x="2972363" y="3429000"/>
            <a:ext cx="5861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noProof="0" dirty="0"/>
              <a:t>(</a:t>
            </a:r>
            <a:r>
              <a:rPr lang="tr-TR" sz="3200" b="1" dirty="0"/>
              <a:t>Okuldaki Kulüpler</a:t>
            </a:r>
            <a:r>
              <a:rPr lang="en-US" sz="3200" b="1" noProof="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76835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C25438-6661-A36E-20E9-5ABBF6D9A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: Köşeleri Yuvarlatılmış 1">
            <a:extLst>
              <a:ext uri="{FF2B5EF4-FFF2-40B4-BE49-F238E27FC236}">
                <a16:creationId xmlns:a16="http://schemas.microsoft.com/office/drawing/2014/main" id="{9B0F7D84-5BDE-EF65-A312-51AE7E3A93E9}"/>
              </a:ext>
            </a:extLst>
          </p:cNvPr>
          <p:cNvSpPr/>
          <p:nvPr/>
        </p:nvSpPr>
        <p:spPr>
          <a:xfrm>
            <a:off x="128186" y="1710691"/>
            <a:ext cx="2457852" cy="1018221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>
                <a:solidFill>
                  <a:schemeClr val="tx1"/>
                </a:solidFill>
              </a:rPr>
              <a:t>Creative </a:t>
            </a:r>
            <a:r>
              <a:rPr lang="tr-TR" sz="2800" b="1" noProof="0" dirty="0" err="1">
                <a:solidFill>
                  <a:schemeClr val="tx1"/>
                </a:solidFill>
              </a:rPr>
              <a:t>Writing</a:t>
            </a:r>
            <a:r>
              <a:rPr lang="tr-TR" sz="2800" b="1" noProof="0" dirty="0">
                <a:solidFill>
                  <a:schemeClr val="tx1"/>
                </a:solidFill>
              </a:rPr>
              <a:t> Club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3" name="Dikdörtgen: Köşeleri Yuvarlatılmış 2">
            <a:extLst>
              <a:ext uri="{FF2B5EF4-FFF2-40B4-BE49-F238E27FC236}">
                <a16:creationId xmlns:a16="http://schemas.microsoft.com/office/drawing/2014/main" id="{1CA333ED-BE71-5653-DFA8-95EE828F6F0E}"/>
              </a:ext>
            </a:extLst>
          </p:cNvPr>
          <p:cNvSpPr/>
          <p:nvPr/>
        </p:nvSpPr>
        <p:spPr>
          <a:xfrm>
            <a:off x="128186" y="2728912"/>
            <a:ext cx="2457852" cy="1018221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dirty="0">
                <a:solidFill>
                  <a:schemeClr val="tx1"/>
                </a:solidFill>
              </a:rPr>
              <a:t>Yaratıcı Yazarlık Kulübü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4" name="Dikdörtgen: Köşeleri Yuvarlatılmış 3">
            <a:extLst>
              <a:ext uri="{FF2B5EF4-FFF2-40B4-BE49-F238E27FC236}">
                <a16:creationId xmlns:a16="http://schemas.microsoft.com/office/drawing/2014/main" id="{16944F07-9A2F-BEE6-84C7-4BC2B741C624}"/>
              </a:ext>
            </a:extLst>
          </p:cNvPr>
          <p:cNvSpPr/>
          <p:nvPr/>
        </p:nvSpPr>
        <p:spPr>
          <a:xfrm>
            <a:off x="4614762" y="2086449"/>
            <a:ext cx="2962476" cy="785336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Science</a:t>
            </a:r>
            <a:r>
              <a:rPr lang="tr-TR" sz="2800" b="1" noProof="0" dirty="0">
                <a:solidFill>
                  <a:schemeClr val="tx1"/>
                </a:solidFill>
              </a:rPr>
              <a:t> Club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25B76D39-1959-AFCE-155A-E542961E3752}"/>
              </a:ext>
            </a:extLst>
          </p:cNvPr>
          <p:cNvSpPr/>
          <p:nvPr/>
        </p:nvSpPr>
        <p:spPr>
          <a:xfrm>
            <a:off x="4612380" y="2871785"/>
            <a:ext cx="2962476" cy="785336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dirty="0">
                <a:solidFill>
                  <a:schemeClr val="tx1"/>
                </a:solidFill>
              </a:rPr>
              <a:t>Bilim Kulübü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35052528-C909-5D3C-F212-EA64A21E0106}"/>
              </a:ext>
            </a:extLst>
          </p:cNvPr>
          <p:cNvSpPr/>
          <p:nvPr/>
        </p:nvSpPr>
        <p:spPr>
          <a:xfrm>
            <a:off x="9505749" y="1943577"/>
            <a:ext cx="2457852" cy="785336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>
                <a:solidFill>
                  <a:schemeClr val="tx1"/>
                </a:solidFill>
              </a:rPr>
              <a:t>Music Club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BB8A9106-5D3B-4456-A78F-36B92C882A4E}"/>
              </a:ext>
            </a:extLst>
          </p:cNvPr>
          <p:cNvSpPr/>
          <p:nvPr/>
        </p:nvSpPr>
        <p:spPr>
          <a:xfrm>
            <a:off x="9505749" y="2728911"/>
            <a:ext cx="2457852" cy="785336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dirty="0">
                <a:solidFill>
                  <a:schemeClr val="tx1"/>
                </a:solidFill>
              </a:rPr>
              <a:t>Müzik Kulübü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73300AC9-245A-2AD7-5A86-091E4842EB02}"/>
              </a:ext>
            </a:extLst>
          </p:cNvPr>
          <p:cNvSpPr/>
          <p:nvPr/>
        </p:nvSpPr>
        <p:spPr>
          <a:xfrm>
            <a:off x="1967563" y="4898170"/>
            <a:ext cx="3400850" cy="785336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Technology</a:t>
            </a:r>
            <a:r>
              <a:rPr lang="tr-TR" sz="2800" b="1" noProof="0" dirty="0">
                <a:solidFill>
                  <a:schemeClr val="tx1"/>
                </a:solidFill>
              </a:rPr>
              <a:t> Club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BADDE05D-FD6A-E4AF-6C63-C4B6A97AC785}"/>
              </a:ext>
            </a:extLst>
          </p:cNvPr>
          <p:cNvSpPr/>
          <p:nvPr/>
        </p:nvSpPr>
        <p:spPr>
          <a:xfrm>
            <a:off x="1967563" y="5683504"/>
            <a:ext cx="3400850" cy="785336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dirty="0">
                <a:solidFill>
                  <a:schemeClr val="tx1"/>
                </a:solidFill>
              </a:rPr>
              <a:t>Teknoloji Kulübü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2" name="Dikdörtgen: Köşeleri Yuvarlatılmış 11">
            <a:extLst>
              <a:ext uri="{FF2B5EF4-FFF2-40B4-BE49-F238E27FC236}">
                <a16:creationId xmlns:a16="http://schemas.microsoft.com/office/drawing/2014/main" id="{50E36C4C-2887-DD36-16FA-B19F5035BF41}"/>
              </a:ext>
            </a:extLst>
          </p:cNvPr>
          <p:cNvSpPr/>
          <p:nvPr/>
        </p:nvSpPr>
        <p:spPr>
          <a:xfrm>
            <a:off x="7147151" y="4898170"/>
            <a:ext cx="3400850" cy="785336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err="1">
                <a:solidFill>
                  <a:schemeClr val="tx1"/>
                </a:solidFill>
              </a:rPr>
              <a:t>Basketball</a:t>
            </a:r>
            <a:r>
              <a:rPr lang="tr-TR" sz="2800" b="1" dirty="0">
                <a:solidFill>
                  <a:schemeClr val="tx1"/>
                </a:solidFill>
              </a:rPr>
              <a:t> Club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3" name="Dikdörtgen: Köşeleri Yuvarlatılmış 12">
            <a:extLst>
              <a:ext uri="{FF2B5EF4-FFF2-40B4-BE49-F238E27FC236}">
                <a16:creationId xmlns:a16="http://schemas.microsoft.com/office/drawing/2014/main" id="{EECF0E24-6836-35A5-9945-46A6E2698064}"/>
              </a:ext>
            </a:extLst>
          </p:cNvPr>
          <p:cNvSpPr/>
          <p:nvPr/>
        </p:nvSpPr>
        <p:spPr>
          <a:xfrm>
            <a:off x="7147151" y="5683504"/>
            <a:ext cx="3400850" cy="785336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dirty="0">
                <a:solidFill>
                  <a:schemeClr val="tx1"/>
                </a:solidFill>
              </a:rPr>
              <a:t>Basketbol Kulübü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648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DEB37-7FDC-C0F3-6FFA-51E187127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4C88EB35-73EA-DBA9-B68C-5CBAF4781C33}"/>
              </a:ext>
            </a:extLst>
          </p:cNvPr>
          <p:cNvSpPr txBox="1"/>
          <p:nvPr/>
        </p:nvSpPr>
        <p:spPr>
          <a:xfrm>
            <a:off x="0" y="2397948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0" b="1" noProof="0" dirty="0">
                <a:solidFill>
                  <a:srgbClr val="00B0F0"/>
                </a:solidFill>
              </a:rPr>
              <a:t>School </a:t>
            </a:r>
            <a:r>
              <a:rPr lang="tr-TR" sz="8000" b="1" noProof="0" dirty="0" err="1">
                <a:solidFill>
                  <a:srgbClr val="00B0F0"/>
                </a:solidFill>
              </a:rPr>
              <a:t>Subjects</a:t>
            </a:r>
            <a:endParaRPr lang="en-US" sz="8000" b="1" noProof="0" dirty="0">
              <a:solidFill>
                <a:srgbClr val="00B0F0"/>
              </a:solidFill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EFF2D78B-DEC5-0971-1FD0-EDDE2C0DC64E}"/>
              </a:ext>
            </a:extLst>
          </p:cNvPr>
          <p:cNvSpPr txBox="1"/>
          <p:nvPr/>
        </p:nvSpPr>
        <p:spPr>
          <a:xfrm>
            <a:off x="3118925" y="3429000"/>
            <a:ext cx="5861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noProof="0" dirty="0"/>
              <a:t>(</a:t>
            </a:r>
            <a:r>
              <a:rPr lang="tr-TR" sz="3200" b="1" dirty="0"/>
              <a:t>Okuldaki Dersler</a:t>
            </a:r>
            <a:r>
              <a:rPr lang="en-US" sz="3200" b="1" noProof="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72174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4AA15D-B582-A1BC-63C3-136CD99E4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9C19B556-89E4-6273-ACBD-E20407992FE0}"/>
              </a:ext>
            </a:extLst>
          </p:cNvPr>
          <p:cNvSpPr/>
          <p:nvPr/>
        </p:nvSpPr>
        <p:spPr>
          <a:xfrm>
            <a:off x="184768" y="1769807"/>
            <a:ext cx="2868147" cy="74112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Geography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06E63FF8-82E0-8C6A-1096-A357C6C396E4}"/>
              </a:ext>
            </a:extLst>
          </p:cNvPr>
          <p:cNvSpPr/>
          <p:nvPr/>
        </p:nvSpPr>
        <p:spPr>
          <a:xfrm>
            <a:off x="184768" y="2510929"/>
            <a:ext cx="2868147" cy="74112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dirty="0">
                <a:solidFill>
                  <a:schemeClr val="tx1"/>
                </a:solidFill>
              </a:rPr>
              <a:t>Coğrafya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0E23F118-BEAF-7D10-2614-7C7DCF8A2EAE}"/>
              </a:ext>
            </a:extLst>
          </p:cNvPr>
          <p:cNvSpPr/>
          <p:nvPr/>
        </p:nvSpPr>
        <p:spPr>
          <a:xfrm>
            <a:off x="3968752" y="1769807"/>
            <a:ext cx="4526319" cy="918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>
                <a:solidFill>
                  <a:schemeClr val="tx1"/>
                </a:solidFill>
              </a:rPr>
              <a:t>P.E.</a:t>
            </a:r>
            <a:br>
              <a:rPr lang="tr-TR" sz="2800" b="1" noProof="0" dirty="0">
                <a:solidFill>
                  <a:schemeClr val="tx1"/>
                </a:solidFill>
              </a:rPr>
            </a:br>
            <a:r>
              <a:rPr lang="tr-TR" sz="2800" b="1" noProof="0" dirty="0">
                <a:solidFill>
                  <a:schemeClr val="tx1"/>
                </a:solidFill>
              </a:rPr>
              <a:t>(</a:t>
            </a:r>
            <a:r>
              <a:rPr lang="tr-TR" sz="2800" b="1" noProof="0" dirty="0" err="1">
                <a:solidFill>
                  <a:schemeClr val="tx1"/>
                </a:solidFill>
              </a:rPr>
              <a:t>Physical</a:t>
            </a:r>
            <a:r>
              <a:rPr lang="tr-TR" sz="2800" b="1" noProof="0" dirty="0">
                <a:solidFill>
                  <a:schemeClr val="tx1"/>
                </a:solidFill>
              </a:rPr>
              <a:t> </a:t>
            </a:r>
            <a:r>
              <a:rPr lang="tr-TR" sz="2800" b="1" noProof="0" dirty="0" err="1">
                <a:solidFill>
                  <a:schemeClr val="tx1"/>
                </a:solidFill>
              </a:rPr>
              <a:t>Education</a:t>
            </a:r>
            <a:r>
              <a:rPr lang="tr-TR" sz="2800" b="1" noProof="0" dirty="0">
                <a:solidFill>
                  <a:schemeClr val="tx1"/>
                </a:solidFill>
              </a:rPr>
              <a:t>)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D01D8100-E61C-E76D-1919-9D2C80271AEA}"/>
              </a:ext>
            </a:extLst>
          </p:cNvPr>
          <p:cNvSpPr/>
          <p:nvPr/>
        </p:nvSpPr>
        <p:spPr>
          <a:xfrm>
            <a:off x="5014451" y="2687879"/>
            <a:ext cx="2521975" cy="701793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dirty="0">
                <a:solidFill>
                  <a:schemeClr val="tx1"/>
                </a:solidFill>
              </a:rPr>
              <a:t>Beden Eğitimi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2" name="Dikdörtgen: Köşeleri Yuvarlatılmış 11">
            <a:extLst>
              <a:ext uri="{FF2B5EF4-FFF2-40B4-BE49-F238E27FC236}">
                <a16:creationId xmlns:a16="http://schemas.microsoft.com/office/drawing/2014/main" id="{08535F0C-097F-BE0F-D5B7-77397AF5F44D}"/>
              </a:ext>
            </a:extLst>
          </p:cNvPr>
          <p:cNvSpPr/>
          <p:nvPr/>
        </p:nvSpPr>
        <p:spPr>
          <a:xfrm>
            <a:off x="9032364" y="1769807"/>
            <a:ext cx="2868147" cy="74112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>
                <a:solidFill>
                  <a:schemeClr val="tx1"/>
                </a:solidFill>
              </a:rPr>
              <a:t>Music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3" name="Dikdörtgen: Köşeleri Yuvarlatılmış 12">
            <a:extLst>
              <a:ext uri="{FF2B5EF4-FFF2-40B4-BE49-F238E27FC236}">
                <a16:creationId xmlns:a16="http://schemas.microsoft.com/office/drawing/2014/main" id="{04A5EB5A-6959-05E9-2B8A-A759FD3DEB06}"/>
              </a:ext>
            </a:extLst>
          </p:cNvPr>
          <p:cNvSpPr/>
          <p:nvPr/>
        </p:nvSpPr>
        <p:spPr>
          <a:xfrm>
            <a:off x="9032364" y="2510929"/>
            <a:ext cx="2868147" cy="74112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dirty="0">
                <a:solidFill>
                  <a:schemeClr val="tx1"/>
                </a:solidFill>
              </a:rPr>
              <a:t>Müzik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4C0DA5E3-71FC-863B-3D75-948EE13765E4}"/>
              </a:ext>
            </a:extLst>
          </p:cNvPr>
          <p:cNvSpPr/>
          <p:nvPr/>
        </p:nvSpPr>
        <p:spPr>
          <a:xfrm>
            <a:off x="2602068" y="5048865"/>
            <a:ext cx="2868147" cy="74112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Science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5" name="Dikdörtgen: Köşeleri Yuvarlatılmış 14">
            <a:extLst>
              <a:ext uri="{FF2B5EF4-FFF2-40B4-BE49-F238E27FC236}">
                <a16:creationId xmlns:a16="http://schemas.microsoft.com/office/drawing/2014/main" id="{EA8FCA2B-2510-DA10-D1B8-08A0C3CB1772}"/>
              </a:ext>
            </a:extLst>
          </p:cNvPr>
          <p:cNvSpPr/>
          <p:nvPr/>
        </p:nvSpPr>
        <p:spPr>
          <a:xfrm>
            <a:off x="2602068" y="5789987"/>
            <a:ext cx="2868147" cy="74112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dirty="0">
                <a:solidFill>
                  <a:schemeClr val="tx1"/>
                </a:solidFill>
              </a:rPr>
              <a:t>Bilim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6" name="Dikdörtgen: Köşeleri Yuvarlatılmış 15">
            <a:extLst>
              <a:ext uri="{FF2B5EF4-FFF2-40B4-BE49-F238E27FC236}">
                <a16:creationId xmlns:a16="http://schemas.microsoft.com/office/drawing/2014/main" id="{78234EF4-4E0F-F07C-1869-0C6E10733466}"/>
              </a:ext>
            </a:extLst>
          </p:cNvPr>
          <p:cNvSpPr/>
          <p:nvPr/>
        </p:nvSpPr>
        <p:spPr>
          <a:xfrm>
            <a:off x="7060996" y="5048865"/>
            <a:ext cx="2868147" cy="74112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Maths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7" name="Dikdörtgen: Köşeleri Yuvarlatılmış 16">
            <a:extLst>
              <a:ext uri="{FF2B5EF4-FFF2-40B4-BE49-F238E27FC236}">
                <a16:creationId xmlns:a16="http://schemas.microsoft.com/office/drawing/2014/main" id="{9CF13E2E-1B25-106D-B8D8-8F9793298CA0}"/>
              </a:ext>
            </a:extLst>
          </p:cNvPr>
          <p:cNvSpPr/>
          <p:nvPr/>
        </p:nvSpPr>
        <p:spPr>
          <a:xfrm>
            <a:off x="7060996" y="5789987"/>
            <a:ext cx="2868147" cy="74112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dirty="0">
                <a:solidFill>
                  <a:schemeClr val="tx1"/>
                </a:solidFill>
              </a:rPr>
              <a:t>Matematik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668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5BD697-E27C-425B-192D-866619AA7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B9655128-3226-4247-9A28-254E3F4BB8B8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https://www.egetolgayaltinay.com/lessons/1094</a:t>
            </a:r>
            <a:r>
              <a:rPr lang="tr-TR" sz="2400" b="1" i="1" dirty="0"/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BA51BDD-13FF-69EA-5029-F1D9F83A5D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04495">
            <a:off x="8539912" y="3822566"/>
            <a:ext cx="2713359" cy="259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598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389F4-5D65-095F-6A3A-4585F1E9B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88601E0A-904D-214F-F3A3-31ACD32B8D50}"/>
              </a:ext>
            </a:extLst>
          </p:cNvPr>
          <p:cNvSpPr txBox="1"/>
          <p:nvPr/>
        </p:nvSpPr>
        <p:spPr>
          <a:xfrm>
            <a:off x="0" y="1677202"/>
            <a:ext cx="12192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0" b="1" noProof="0" dirty="0" err="1">
                <a:solidFill>
                  <a:srgbClr val="33CFED"/>
                </a:solidFill>
              </a:rPr>
              <a:t>Let’s</a:t>
            </a:r>
            <a:r>
              <a:rPr lang="tr-TR" sz="8000" b="1" noProof="0" dirty="0">
                <a:solidFill>
                  <a:srgbClr val="33CFED"/>
                </a:solidFill>
              </a:rPr>
              <a:t> </a:t>
            </a:r>
            <a:r>
              <a:rPr lang="tr-TR" sz="8000" b="1" noProof="0" dirty="0" err="1">
                <a:solidFill>
                  <a:srgbClr val="33CFED"/>
                </a:solidFill>
              </a:rPr>
              <a:t>remember</a:t>
            </a:r>
            <a:r>
              <a:rPr lang="tr-TR" sz="8000" b="1" noProof="0" dirty="0">
                <a:solidFill>
                  <a:srgbClr val="33CFED"/>
                </a:solidFill>
              </a:rPr>
              <a:t> </a:t>
            </a:r>
            <a:r>
              <a:rPr lang="tr-TR" sz="8000" b="1" noProof="0" dirty="0" err="1">
                <a:solidFill>
                  <a:srgbClr val="33CFED"/>
                </a:solidFill>
              </a:rPr>
              <a:t>the</a:t>
            </a:r>
            <a:r>
              <a:rPr lang="tr-TR" sz="8000" b="1" noProof="0" dirty="0">
                <a:solidFill>
                  <a:srgbClr val="33CFED"/>
                </a:solidFill>
              </a:rPr>
              <a:t> </a:t>
            </a:r>
            <a:r>
              <a:rPr lang="tr-TR" sz="8000" b="1" noProof="0" dirty="0" err="1">
                <a:solidFill>
                  <a:srgbClr val="33CFED"/>
                </a:solidFill>
              </a:rPr>
              <a:t>themes</a:t>
            </a:r>
            <a:r>
              <a:rPr lang="tr-TR" sz="8000" b="1" noProof="0" dirty="0">
                <a:solidFill>
                  <a:srgbClr val="33CFED"/>
                </a:solidFill>
              </a:rPr>
              <a:t> of </a:t>
            </a:r>
            <a:r>
              <a:rPr lang="tr-TR" sz="8000" b="1" noProof="0" dirty="0" err="1">
                <a:solidFill>
                  <a:srgbClr val="33CFED"/>
                </a:solidFill>
              </a:rPr>
              <a:t>las</a:t>
            </a:r>
            <a:r>
              <a:rPr lang="tr-TR" sz="8000" b="1" dirty="0">
                <a:solidFill>
                  <a:srgbClr val="33CFED"/>
                </a:solidFill>
              </a:rPr>
              <a:t>t </a:t>
            </a:r>
            <a:r>
              <a:rPr lang="tr-TR" sz="8000" b="1" dirty="0" err="1">
                <a:solidFill>
                  <a:srgbClr val="33CFED"/>
                </a:solidFill>
              </a:rPr>
              <a:t>year</a:t>
            </a:r>
            <a:r>
              <a:rPr lang="tr-TR" sz="8000" b="1" dirty="0">
                <a:solidFill>
                  <a:srgbClr val="33CFED"/>
                </a:solidFill>
              </a:rPr>
              <a:t>!</a:t>
            </a:r>
            <a:endParaRPr lang="en-US" sz="8000" b="1" noProof="0" dirty="0">
              <a:solidFill>
                <a:srgbClr val="33CF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505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D87205-C485-3502-6BE6-777CF5F85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D58F845E-55B5-0BE3-8637-D11D8D9644A0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https://www.egetolgayaltinay.com/lessons/1093</a:t>
            </a:r>
            <a:r>
              <a:rPr lang="tr-TR" sz="2400" b="1" i="1" dirty="0"/>
              <a:t>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28AED8C-83AF-E9C8-DA02-9FCBD92226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8231">
            <a:off x="8650326" y="3672571"/>
            <a:ext cx="2736359" cy="259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2076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FBD79-C336-06E3-C54E-ADB6ABD95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C62FD187-E11E-FACE-F77E-E50CEDEA2CC4}"/>
              </a:ext>
            </a:extLst>
          </p:cNvPr>
          <p:cNvSpPr txBox="1"/>
          <p:nvPr/>
        </p:nvSpPr>
        <p:spPr>
          <a:xfrm>
            <a:off x="0" y="2397948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0" b="1" noProof="0" dirty="0">
                <a:solidFill>
                  <a:srgbClr val="00B0F0"/>
                </a:solidFill>
              </a:rPr>
              <a:t>School </a:t>
            </a:r>
            <a:r>
              <a:rPr lang="tr-TR" sz="8000" b="1" noProof="0" dirty="0" err="1">
                <a:solidFill>
                  <a:srgbClr val="00B0F0"/>
                </a:solidFill>
              </a:rPr>
              <a:t>Activities</a:t>
            </a:r>
            <a:endParaRPr lang="en-US" sz="8000" b="1" noProof="0" dirty="0">
              <a:solidFill>
                <a:srgbClr val="00B0F0"/>
              </a:solidFill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A3F6BB35-8E82-6951-99CD-F899CEAEC169}"/>
              </a:ext>
            </a:extLst>
          </p:cNvPr>
          <p:cNvSpPr txBox="1"/>
          <p:nvPr/>
        </p:nvSpPr>
        <p:spPr>
          <a:xfrm>
            <a:off x="3118925" y="3429000"/>
            <a:ext cx="5861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noProof="0" dirty="0"/>
              <a:t>(</a:t>
            </a:r>
            <a:r>
              <a:rPr lang="tr-TR" sz="3200" b="1" dirty="0"/>
              <a:t>Okul Etkinlikleri</a:t>
            </a:r>
            <a:r>
              <a:rPr lang="en-US" sz="3200" b="1" noProof="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32272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8B54AD-8AA9-C20B-FEC6-8ED03A5BC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: Köşeleri Yuvarlatılmış 1">
            <a:extLst>
              <a:ext uri="{FF2B5EF4-FFF2-40B4-BE49-F238E27FC236}">
                <a16:creationId xmlns:a16="http://schemas.microsoft.com/office/drawing/2014/main" id="{C0E3B996-2662-4C8D-85B8-E10FFFB2E871}"/>
              </a:ext>
            </a:extLst>
          </p:cNvPr>
          <p:cNvSpPr/>
          <p:nvPr/>
        </p:nvSpPr>
        <p:spPr>
          <a:xfrm>
            <a:off x="0" y="2021209"/>
            <a:ext cx="3100789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Have</a:t>
            </a:r>
            <a:r>
              <a:rPr lang="tr-TR" sz="2800" b="1" noProof="0" dirty="0">
                <a:solidFill>
                  <a:schemeClr val="tx1"/>
                </a:solidFill>
              </a:rPr>
              <a:t> a </a:t>
            </a:r>
            <a:r>
              <a:rPr lang="tr-TR" sz="2800" b="1" noProof="0" dirty="0" err="1">
                <a:solidFill>
                  <a:schemeClr val="tx1"/>
                </a:solidFill>
              </a:rPr>
              <a:t>lesson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3" name="Dikdörtgen: Köşeleri Yuvarlatılmış 2">
            <a:extLst>
              <a:ext uri="{FF2B5EF4-FFF2-40B4-BE49-F238E27FC236}">
                <a16:creationId xmlns:a16="http://schemas.microsoft.com/office/drawing/2014/main" id="{D401F483-EAA1-D170-211F-B95B69F461DE}"/>
              </a:ext>
            </a:extLst>
          </p:cNvPr>
          <p:cNvSpPr/>
          <p:nvPr/>
        </p:nvSpPr>
        <p:spPr>
          <a:xfrm>
            <a:off x="0" y="2596517"/>
            <a:ext cx="3100789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Ders yapmak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4" name="Dikdörtgen: Köşeleri Yuvarlatılmış 3">
            <a:extLst>
              <a:ext uri="{FF2B5EF4-FFF2-40B4-BE49-F238E27FC236}">
                <a16:creationId xmlns:a16="http://schemas.microsoft.com/office/drawing/2014/main" id="{5BE096F7-687F-F1F5-6FED-494A80C9FDA7}"/>
              </a:ext>
            </a:extLst>
          </p:cNvPr>
          <p:cNvSpPr/>
          <p:nvPr/>
        </p:nvSpPr>
        <p:spPr>
          <a:xfrm>
            <a:off x="4545605" y="2021209"/>
            <a:ext cx="3100789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Join</a:t>
            </a:r>
            <a:r>
              <a:rPr lang="tr-TR" sz="2800" b="1" noProof="0" dirty="0">
                <a:solidFill>
                  <a:schemeClr val="tx1"/>
                </a:solidFill>
              </a:rPr>
              <a:t> a </a:t>
            </a:r>
            <a:r>
              <a:rPr lang="tr-TR" sz="2800" b="1" noProof="0" dirty="0" err="1">
                <a:solidFill>
                  <a:schemeClr val="tx1"/>
                </a:solidFill>
              </a:rPr>
              <a:t>club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077C2E72-DFA8-1B35-69C9-DE81D7E17E84}"/>
              </a:ext>
            </a:extLst>
          </p:cNvPr>
          <p:cNvSpPr/>
          <p:nvPr/>
        </p:nvSpPr>
        <p:spPr>
          <a:xfrm>
            <a:off x="4545605" y="2596517"/>
            <a:ext cx="3100789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Bir kulübe katılmak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0C71D09A-EFFB-54D3-E25F-AB0A30B318A9}"/>
              </a:ext>
            </a:extLst>
          </p:cNvPr>
          <p:cNvSpPr/>
          <p:nvPr/>
        </p:nvSpPr>
        <p:spPr>
          <a:xfrm>
            <a:off x="8916044" y="2021209"/>
            <a:ext cx="3100789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Join</a:t>
            </a:r>
            <a:r>
              <a:rPr lang="tr-TR" sz="2800" b="1" noProof="0" dirty="0">
                <a:solidFill>
                  <a:schemeClr val="tx1"/>
                </a:solidFill>
              </a:rPr>
              <a:t> a </a:t>
            </a:r>
            <a:r>
              <a:rPr lang="tr-TR" sz="2800" b="1" noProof="0" dirty="0" err="1">
                <a:solidFill>
                  <a:schemeClr val="tx1"/>
                </a:solidFill>
              </a:rPr>
              <a:t>meeting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7" name="Dikdörtgen: Köşeleri Yuvarlatılmış 6">
            <a:extLst>
              <a:ext uri="{FF2B5EF4-FFF2-40B4-BE49-F238E27FC236}">
                <a16:creationId xmlns:a16="http://schemas.microsoft.com/office/drawing/2014/main" id="{90EA5F89-93B0-CBC4-1D05-71F691D9546A}"/>
              </a:ext>
            </a:extLst>
          </p:cNvPr>
          <p:cNvSpPr/>
          <p:nvPr/>
        </p:nvSpPr>
        <p:spPr>
          <a:xfrm>
            <a:off x="8916044" y="2596517"/>
            <a:ext cx="3100789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Toplantıya katılmak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9F484A0D-E359-DAC3-FF0D-35070AC354E0}"/>
              </a:ext>
            </a:extLst>
          </p:cNvPr>
          <p:cNvSpPr/>
          <p:nvPr/>
        </p:nvSpPr>
        <p:spPr>
          <a:xfrm>
            <a:off x="0" y="5285518"/>
            <a:ext cx="3100789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Share</a:t>
            </a:r>
            <a:r>
              <a:rPr lang="tr-TR" sz="2800" b="1" noProof="0" dirty="0">
                <a:solidFill>
                  <a:schemeClr val="tx1"/>
                </a:solidFill>
              </a:rPr>
              <a:t> </a:t>
            </a:r>
            <a:r>
              <a:rPr lang="tr-TR" sz="2800" b="1" noProof="0" dirty="0" err="1">
                <a:solidFill>
                  <a:schemeClr val="tx1"/>
                </a:solidFill>
              </a:rPr>
              <a:t>stories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19FE8920-6671-878E-0D53-BE015B35FC94}"/>
              </a:ext>
            </a:extLst>
          </p:cNvPr>
          <p:cNvSpPr/>
          <p:nvPr/>
        </p:nvSpPr>
        <p:spPr>
          <a:xfrm>
            <a:off x="0" y="5860826"/>
            <a:ext cx="3100789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Hikayeler paylaşmak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6ED25C85-DC73-A007-3B58-B8CFFE50B259}"/>
              </a:ext>
            </a:extLst>
          </p:cNvPr>
          <p:cNvSpPr/>
          <p:nvPr/>
        </p:nvSpPr>
        <p:spPr>
          <a:xfrm>
            <a:off x="4545605" y="5285518"/>
            <a:ext cx="3100789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>
                <a:solidFill>
                  <a:schemeClr val="tx1"/>
                </a:solidFill>
              </a:rPr>
              <a:t>Write </a:t>
            </a:r>
            <a:r>
              <a:rPr lang="tr-TR" sz="2800" b="1" noProof="0" dirty="0" err="1">
                <a:solidFill>
                  <a:schemeClr val="tx1"/>
                </a:solidFill>
              </a:rPr>
              <a:t>stories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DCE18222-040C-AC42-B11A-DCCE5CB671C4}"/>
              </a:ext>
            </a:extLst>
          </p:cNvPr>
          <p:cNvSpPr/>
          <p:nvPr/>
        </p:nvSpPr>
        <p:spPr>
          <a:xfrm>
            <a:off x="4545605" y="5860826"/>
            <a:ext cx="3100789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Hikayeler yazmak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2" name="Dikdörtgen: Köşeleri Yuvarlatılmış 11">
            <a:extLst>
              <a:ext uri="{FF2B5EF4-FFF2-40B4-BE49-F238E27FC236}">
                <a16:creationId xmlns:a16="http://schemas.microsoft.com/office/drawing/2014/main" id="{3686DAAE-818E-213A-254C-289788EC8C84}"/>
              </a:ext>
            </a:extLst>
          </p:cNvPr>
          <p:cNvSpPr/>
          <p:nvPr/>
        </p:nvSpPr>
        <p:spPr>
          <a:xfrm>
            <a:off x="8916044" y="5285518"/>
            <a:ext cx="3100789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Solve</a:t>
            </a:r>
            <a:r>
              <a:rPr lang="tr-TR" sz="2800" b="1" noProof="0" dirty="0">
                <a:solidFill>
                  <a:schemeClr val="tx1"/>
                </a:solidFill>
              </a:rPr>
              <a:t> </a:t>
            </a:r>
            <a:r>
              <a:rPr lang="tr-TR" sz="2800" b="1" noProof="0" dirty="0" err="1">
                <a:solidFill>
                  <a:schemeClr val="tx1"/>
                </a:solidFill>
              </a:rPr>
              <a:t>problems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3" name="Dikdörtgen: Köşeleri Yuvarlatılmış 12">
            <a:extLst>
              <a:ext uri="{FF2B5EF4-FFF2-40B4-BE49-F238E27FC236}">
                <a16:creationId xmlns:a16="http://schemas.microsoft.com/office/drawing/2014/main" id="{C68889A9-1182-BF12-0E02-37681E4F6F28}"/>
              </a:ext>
            </a:extLst>
          </p:cNvPr>
          <p:cNvSpPr/>
          <p:nvPr/>
        </p:nvSpPr>
        <p:spPr>
          <a:xfrm>
            <a:off x="8916044" y="5860826"/>
            <a:ext cx="3100789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Problem çözmek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15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DC7633-9386-9F57-5AC8-37A7699D4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DA54148E-CE19-8F84-515B-EDA6047DD70C}"/>
              </a:ext>
            </a:extLst>
          </p:cNvPr>
          <p:cNvSpPr/>
          <p:nvPr/>
        </p:nvSpPr>
        <p:spPr>
          <a:xfrm>
            <a:off x="250723" y="2168693"/>
            <a:ext cx="3406877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Join</a:t>
            </a:r>
            <a:r>
              <a:rPr lang="tr-TR" sz="2800" b="1" noProof="0" dirty="0">
                <a:solidFill>
                  <a:schemeClr val="tx1"/>
                </a:solidFill>
              </a:rPr>
              <a:t> a </a:t>
            </a:r>
            <a:r>
              <a:rPr lang="tr-TR" sz="2800" b="1" noProof="0" dirty="0" err="1">
                <a:solidFill>
                  <a:schemeClr val="tx1"/>
                </a:solidFill>
              </a:rPr>
              <a:t>race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5" name="Dikdörtgen: Köşeleri Yuvarlatılmış 14">
            <a:extLst>
              <a:ext uri="{FF2B5EF4-FFF2-40B4-BE49-F238E27FC236}">
                <a16:creationId xmlns:a16="http://schemas.microsoft.com/office/drawing/2014/main" id="{CFECB07F-527D-49A1-36CB-80052DAD91D7}"/>
              </a:ext>
            </a:extLst>
          </p:cNvPr>
          <p:cNvSpPr/>
          <p:nvPr/>
        </p:nvSpPr>
        <p:spPr>
          <a:xfrm>
            <a:off x="250723" y="2744001"/>
            <a:ext cx="3406877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Yarışa katılmak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6" name="Dikdörtgen: Köşeleri Yuvarlatılmış 15">
            <a:extLst>
              <a:ext uri="{FF2B5EF4-FFF2-40B4-BE49-F238E27FC236}">
                <a16:creationId xmlns:a16="http://schemas.microsoft.com/office/drawing/2014/main" id="{D9571D9B-F7A9-A668-BD7F-0E3E475FA20D}"/>
              </a:ext>
            </a:extLst>
          </p:cNvPr>
          <p:cNvSpPr/>
          <p:nvPr/>
        </p:nvSpPr>
        <p:spPr>
          <a:xfrm>
            <a:off x="3908322" y="2278384"/>
            <a:ext cx="4247536" cy="465617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Practise</a:t>
            </a:r>
            <a:r>
              <a:rPr lang="tr-TR" sz="2800" b="1" noProof="0" dirty="0">
                <a:solidFill>
                  <a:schemeClr val="tx1"/>
                </a:solidFill>
              </a:rPr>
              <a:t> </a:t>
            </a:r>
            <a:r>
              <a:rPr lang="tr-TR" sz="2800" b="1" noProof="0" dirty="0" err="1">
                <a:solidFill>
                  <a:schemeClr val="tx1"/>
                </a:solidFill>
              </a:rPr>
              <a:t>for</a:t>
            </a:r>
            <a:r>
              <a:rPr lang="tr-TR" sz="2800" b="1" noProof="0" dirty="0">
                <a:solidFill>
                  <a:schemeClr val="tx1"/>
                </a:solidFill>
              </a:rPr>
              <a:t> a </a:t>
            </a:r>
            <a:r>
              <a:rPr lang="tr-TR" sz="2800" b="1" noProof="0" dirty="0" err="1">
                <a:solidFill>
                  <a:schemeClr val="tx1"/>
                </a:solidFill>
              </a:rPr>
              <a:t>concert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7" name="Dikdörtgen: Köşeleri Yuvarlatılmış 16">
            <a:extLst>
              <a:ext uri="{FF2B5EF4-FFF2-40B4-BE49-F238E27FC236}">
                <a16:creationId xmlns:a16="http://schemas.microsoft.com/office/drawing/2014/main" id="{0C5AE7AE-4D5B-3445-B148-A5F40310F0A7}"/>
              </a:ext>
            </a:extLst>
          </p:cNvPr>
          <p:cNvSpPr/>
          <p:nvPr/>
        </p:nvSpPr>
        <p:spPr>
          <a:xfrm>
            <a:off x="3908322" y="2744001"/>
            <a:ext cx="4247536" cy="465617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Konser için prova yapmak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8" name="Dikdörtgen: Köşeleri Yuvarlatılmış 17">
            <a:extLst>
              <a:ext uri="{FF2B5EF4-FFF2-40B4-BE49-F238E27FC236}">
                <a16:creationId xmlns:a16="http://schemas.microsoft.com/office/drawing/2014/main" id="{9F971DE3-66EC-7427-3715-CD7BD3B7A600}"/>
              </a:ext>
            </a:extLst>
          </p:cNvPr>
          <p:cNvSpPr/>
          <p:nvPr/>
        </p:nvSpPr>
        <p:spPr>
          <a:xfrm>
            <a:off x="8534400" y="2278384"/>
            <a:ext cx="3406877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tx1"/>
                </a:solidFill>
              </a:rPr>
              <a:t>Play </a:t>
            </a:r>
            <a:r>
              <a:rPr lang="tr-TR" sz="2800" b="1" dirty="0" err="1">
                <a:solidFill>
                  <a:schemeClr val="tx1"/>
                </a:solidFill>
              </a:rPr>
              <a:t>the</a:t>
            </a:r>
            <a:r>
              <a:rPr lang="tr-TR" sz="2800" b="1" dirty="0">
                <a:solidFill>
                  <a:schemeClr val="tx1"/>
                </a:solidFill>
              </a:rPr>
              <a:t> </a:t>
            </a:r>
            <a:r>
              <a:rPr lang="tr-TR" sz="2800" b="1" dirty="0" err="1">
                <a:solidFill>
                  <a:schemeClr val="tx1"/>
                </a:solidFill>
              </a:rPr>
              <a:t>guitar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9" name="Dikdörtgen: Köşeleri Yuvarlatılmış 18">
            <a:extLst>
              <a:ext uri="{FF2B5EF4-FFF2-40B4-BE49-F238E27FC236}">
                <a16:creationId xmlns:a16="http://schemas.microsoft.com/office/drawing/2014/main" id="{803FACA9-9BBA-F1F0-FCB7-C4C87DE2D7EE}"/>
              </a:ext>
            </a:extLst>
          </p:cNvPr>
          <p:cNvSpPr/>
          <p:nvPr/>
        </p:nvSpPr>
        <p:spPr>
          <a:xfrm>
            <a:off x="8534400" y="2853692"/>
            <a:ext cx="3406877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Gitar çalmak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20" name="Dikdörtgen: Köşeleri Yuvarlatılmış 19">
            <a:extLst>
              <a:ext uri="{FF2B5EF4-FFF2-40B4-BE49-F238E27FC236}">
                <a16:creationId xmlns:a16="http://schemas.microsoft.com/office/drawing/2014/main" id="{D51E8C30-FC34-DB5C-0A7C-40A1F170C8E4}"/>
              </a:ext>
            </a:extLst>
          </p:cNvPr>
          <p:cNvSpPr/>
          <p:nvPr/>
        </p:nvSpPr>
        <p:spPr>
          <a:xfrm>
            <a:off x="245807" y="5447751"/>
            <a:ext cx="3406877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>
                <a:solidFill>
                  <a:schemeClr val="tx1"/>
                </a:solidFill>
              </a:rPr>
              <a:t>Listen </a:t>
            </a:r>
            <a:r>
              <a:rPr lang="tr-TR" sz="2800" b="1" noProof="0" dirty="0" err="1">
                <a:solidFill>
                  <a:schemeClr val="tx1"/>
                </a:solidFill>
              </a:rPr>
              <a:t>to</a:t>
            </a:r>
            <a:r>
              <a:rPr lang="tr-TR" sz="2800" b="1" noProof="0" dirty="0">
                <a:solidFill>
                  <a:schemeClr val="tx1"/>
                </a:solidFill>
              </a:rPr>
              <a:t> </a:t>
            </a:r>
            <a:r>
              <a:rPr lang="tr-TR" sz="2800" b="1" noProof="0" dirty="0" err="1">
                <a:solidFill>
                  <a:schemeClr val="tx1"/>
                </a:solidFill>
              </a:rPr>
              <a:t>music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21" name="Dikdörtgen: Köşeleri Yuvarlatılmış 20">
            <a:extLst>
              <a:ext uri="{FF2B5EF4-FFF2-40B4-BE49-F238E27FC236}">
                <a16:creationId xmlns:a16="http://schemas.microsoft.com/office/drawing/2014/main" id="{A329DC5C-F637-D003-CF36-4F5709EC4BD4}"/>
              </a:ext>
            </a:extLst>
          </p:cNvPr>
          <p:cNvSpPr/>
          <p:nvPr/>
        </p:nvSpPr>
        <p:spPr>
          <a:xfrm>
            <a:off x="245807" y="6023059"/>
            <a:ext cx="3406877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Müzik dinlemek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22" name="Dikdörtgen: Köşeleri Yuvarlatılmış 21">
            <a:extLst>
              <a:ext uri="{FF2B5EF4-FFF2-40B4-BE49-F238E27FC236}">
                <a16:creationId xmlns:a16="http://schemas.microsoft.com/office/drawing/2014/main" id="{FB0FABF1-EEA6-BB0C-2041-22943B32DC21}"/>
              </a:ext>
            </a:extLst>
          </p:cNvPr>
          <p:cNvSpPr/>
          <p:nvPr/>
        </p:nvSpPr>
        <p:spPr>
          <a:xfrm>
            <a:off x="3908322" y="5557442"/>
            <a:ext cx="4247536" cy="465617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Learn</a:t>
            </a:r>
            <a:r>
              <a:rPr lang="tr-TR" sz="2800" b="1" noProof="0" dirty="0">
                <a:solidFill>
                  <a:schemeClr val="tx1"/>
                </a:solidFill>
              </a:rPr>
              <a:t> </a:t>
            </a:r>
            <a:r>
              <a:rPr lang="tr-TR" sz="2800" b="1" noProof="0" dirty="0" err="1">
                <a:solidFill>
                  <a:schemeClr val="tx1"/>
                </a:solidFill>
              </a:rPr>
              <a:t>about</a:t>
            </a:r>
            <a:r>
              <a:rPr lang="tr-TR" sz="2800" b="1" noProof="0" dirty="0">
                <a:solidFill>
                  <a:schemeClr val="tx1"/>
                </a:solidFill>
              </a:rPr>
              <a:t> </a:t>
            </a:r>
            <a:r>
              <a:rPr lang="tr-TR" sz="2800" b="1" noProof="0" dirty="0" err="1">
                <a:solidFill>
                  <a:schemeClr val="tx1"/>
                </a:solidFill>
              </a:rPr>
              <a:t>planets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23" name="Dikdörtgen: Köşeleri Yuvarlatılmış 22">
            <a:extLst>
              <a:ext uri="{FF2B5EF4-FFF2-40B4-BE49-F238E27FC236}">
                <a16:creationId xmlns:a16="http://schemas.microsoft.com/office/drawing/2014/main" id="{B2974217-93E6-A315-0343-1B4AB5C69DD8}"/>
              </a:ext>
            </a:extLst>
          </p:cNvPr>
          <p:cNvSpPr/>
          <p:nvPr/>
        </p:nvSpPr>
        <p:spPr>
          <a:xfrm>
            <a:off x="3908322" y="6023059"/>
            <a:ext cx="4247536" cy="465617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Gezegenleri öğrenmek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24" name="Dikdörtgen: Köşeleri Yuvarlatılmış 23">
            <a:extLst>
              <a:ext uri="{FF2B5EF4-FFF2-40B4-BE49-F238E27FC236}">
                <a16:creationId xmlns:a16="http://schemas.microsoft.com/office/drawing/2014/main" id="{2BB355A7-0A7A-FA20-6562-20E28D4C77A8}"/>
              </a:ext>
            </a:extLst>
          </p:cNvPr>
          <p:cNvSpPr/>
          <p:nvPr/>
        </p:nvSpPr>
        <p:spPr>
          <a:xfrm>
            <a:off x="8529484" y="5557442"/>
            <a:ext cx="3406877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>
                <a:solidFill>
                  <a:schemeClr val="tx1"/>
                </a:solidFill>
              </a:rPr>
              <a:t>Do </a:t>
            </a:r>
            <a:r>
              <a:rPr lang="tr-TR" sz="2800" b="1" noProof="0" dirty="0" err="1">
                <a:solidFill>
                  <a:schemeClr val="tx1"/>
                </a:solidFill>
              </a:rPr>
              <a:t>experiments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25" name="Dikdörtgen: Köşeleri Yuvarlatılmış 24">
            <a:extLst>
              <a:ext uri="{FF2B5EF4-FFF2-40B4-BE49-F238E27FC236}">
                <a16:creationId xmlns:a16="http://schemas.microsoft.com/office/drawing/2014/main" id="{29579BEE-1E68-D9A4-7FC2-10B51659DEC1}"/>
              </a:ext>
            </a:extLst>
          </p:cNvPr>
          <p:cNvSpPr/>
          <p:nvPr/>
        </p:nvSpPr>
        <p:spPr>
          <a:xfrm>
            <a:off x="8529484" y="6132750"/>
            <a:ext cx="3406877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Deney yapmak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281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7D4198-29A3-85D1-CD2F-1CF9CCBCD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70AD95BE-82A4-9395-19EA-78DE60C21857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https://www.egetolgayaltinay.com/lessons/1094</a:t>
            </a:r>
            <a:r>
              <a:rPr lang="tr-TR" sz="2400" b="1" i="1" dirty="0"/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8FA6286-A79D-F265-6F95-417A8366BE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0145">
            <a:off x="8650128" y="3725361"/>
            <a:ext cx="2765434" cy="2629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2746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40A9AA-62C0-D398-37D0-64D60BD82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AA315656-5487-B09B-5FE7-D0394107033D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https://www.egetolgayaltinay.com/lessons/1095</a:t>
            </a:r>
            <a:r>
              <a:rPr lang="tr-TR" sz="2400" b="1" i="1" dirty="0"/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00E936C-289D-2580-E1F8-01D0EE070E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1057">
            <a:off x="8606765" y="3624093"/>
            <a:ext cx="2645167" cy="252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7055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43424-C4C9-E7C6-F3E3-A88AD4ADC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DEA121D5-9F32-4DB7-6EF7-25354E5982DE}"/>
              </a:ext>
            </a:extLst>
          </p:cNvPr>
          <p:cNvSpPr txBox="1"/>
          <p:nvPr/>
        </p:nvSpPr>
        <p:spPr>
          <a:xfrm>
            <a:off x="0" y="2397948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0" b="1" noProof="0" dirty="0" err="1">
                <a:solidFill>
                  <a:srgbClr val="00B0F0"/>
                </a:solidFill>
              </a:rPr>
              <a:t>Classroom</a:t>
            </a:r>
            <a:r>
              <a:rPr lang="tr-TR" sz="8000" b="1" noProof="0" dirty="0">
                <a:solidFill>
                  <a:srgbClr val="00B0F0"/>
                </a:solidFill>
              </a:rPr>
              <a:t> Language</a:t>
            </a:r>
            <a:endParaRPr lang="en-US" sz="8000" b="1" noProof="0" dirty="0">
              <a:solidFill>
                <a:srgbClr val="00B0F0"/>
              </a:solidFill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5893112A-173F-3F69-53AC-10AA69D42D0D}"/>
              </a:ext>
            </a:extLst>
          </p:cNvPr>
          <p:cNvSpPr txBox="1"/>
          <p:nvPr/>
        </p:nvSpPr>
        <p:spPr>
          <a:xfrm>
            <a:off x="3118925" y="3429000"/>
            <a:ext cx="5861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noProof="0" dirty="0"/>
              <a:t>(</a:t>
            </a:r>
            <a:r>
              <a:rPr lang="tr-TR" sz="3200" b="1" dirty="0"/>
              <a:t>Sınıf Dili</a:t>
            </a:r>
            <a:r>
              <a:rPr lang="en-US" sz="3200" b="1" noProof="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1719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A323A5-3DB5-4D99-A061-8360B52C7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: Köşeleri Yuvarlatılmış 1">
            <a:extLst>
              <a:ext uri="{FF2B5EF4-FFF2-40B4-BE49-F238E27FC236}">
                <a16:creationId xmlns:a16="http://schemas.microsoft.com/office/drawing/2014/main" id="{3F950CDD-F38A-4F48-7542-BF78C608B343}"/>
              </a:ext>
            </a:extLst>
          </p:cNvPr>
          <p:cNvSpPr/>
          <p:nvPr/>
        </p:nvSpPr>
        <p:spPr>
          <a:xfrm>
            <a:off x="427704" y="2080203"/>
            <a:ext cx="2477728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Look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3" name="Dikdörtgen: Köşeleri Yuvarlatılmış 2">
            <a:extLst>
              <a:ext uri="{FF2B5EF4-FFF2-40B4-BE49-F238E27FC236}">
                <a16:creationId xmlns:a16="http://schemas.microsoft.com/office/drawing/2014/main" id="{31D757EC-14F1-189B-2A1F-DEBEF368FA2F}"/>
              </a:ext>
            </a:extLst>
          </p:cNvPr>
          <p:cNvSpPr/>
          <p:nvPr/>
        </p:nvSpPr>
        <p:spPr>
          <a:xfrm>
            <a:off x="427704" y="2655511"/>
            <a:ext cx="2477728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Bakmak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4" name="Dikdörtgen: Köşeleri Yuvarlatılmış 3">
            <a:extLst>
              <a:ext uri="{FF2B5EF4-FFF2-40B4-BE49-F238E27FC236}">
                <a16:creationId xmlns:a16="http://schemas.microsoft.com/office/drawing/2014/main" id="{30DA8210-31AD-9CBA-D505-86A25B521378}"/>
              </a:ext>
            </a:extLst>
          </p:cNvPr>
          <p:cNvSpPr/>
          <p:nvPr/>
        </p:nvSpPr>
        <p:spPr>
          <a:xfrm>
            <a:off x="3618272" y="2066377"/>
            <a:ext cx="2477728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>
                <a:solidFill>
                  <a:schemeClr val="tx1"/>
                </a:solidFill>
              </a:rPr>
              <a:t>Listen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247E0B73-961E-AEBC-023B-869C51BD8042}"/>
              </a:ext>
            </a:extLst>
          </p:cNvPr>
          <p:cNvSpPr/>
          <p:nvPr/>
        </p:nvSpPr>
        <p:spPr>
          <a:xfrm>
            <a:off x="3618272" y="2641685"/>
            <a:ext cx="2477728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Dinlemek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0E53F822-3603-E43B-1F22-AA330161F7FE}"/>
              </a:ext>
            </a:extLst>
          </p:cNvPr>
          <p:cNvSpPr/>
          <p:nvPr/>
        </p:nvSpPr>
        <p:spPr>
          <a:xfrm>
            <a:off x="6248401" y="2080203"/>
            <a:ext cx="2477728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>
                <a:solidFill>
                  <a:schemeClr val="tx1"/>
                </a:solidFill>
              </a:rPr>
              <a:t>Read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7" name="Dikdörtgen: Köşeleri Yuvarlatılmış 6">
            <a:extLst>
              <a:ext uri="{FF2B5EF4-FFF2-40B4-BE49-F238E27FC236}">
                <a16:creationId xmlns:a16="http://schemas.microsoft.com/office/drawing/2014/main" id="{BDD79462-9379-B5F4-FF3F-BF1F198D7574}"/>
              </a:ext>
            </a:extLst>
          </p:cNvPr>
          <p:cNvSpPr/>
          <p:nvPr/>
        </p:nvSpPr>
        <p:spPr>
          <a:xfrm>
            <a:off x="6248401" y="2655511"/>
            <a:ext cx="2477728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Okumak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AE9594FD-4266-2931-A40B-0C3477074337}"/>
              </a:ext>
            </a:extLst>
          </p:cNvPr>
          <p:cNvSpPr/>
          <p:nvPr/>
        </p:nvSpPr>
        <p:spPr>
          <a:xfrm>
            <a:off x="9438969" y="2096796"/>
            <a:ext cx="2477728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>
                <a:solidFill>
                  <a:schemeClr val="tx1"/>
                </a:solidFill>
              </a:rPr>
              <a:t>Ask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AC075E95-3E70-818D-6125-BBFE56B54143}"/>
              </a:ext>
            </a:extLst>
          </p:cNvPr>
          <p:cNvSpPr/>
          <p:nvPr/>
        </p:nvSpPr>
        <p:spPr>
          <a:xfrm>
            <a:off x="9438969" y="2672104"/>
            <a:ext cx="2477728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Sormak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2813426A-6C26-750F-D02C-57A06769F7E0}"/>
              </a:ext>
            </a:extLst>
          </p:cNvPr>
          <p:cNvSpPr/>
          <p:nvPr/>
        </p:nvSpPr>
        <p:spPr>
          <a:xfrm>
            <a:off x="1666568" y="5707384"/>
            <a:ext cx="2477728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Answer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ED7CAA13-CACF-B88D-7809-EA81ED4CE341}"/>
              </a:ext>
            </a:extLst>
          </p:cNvPr>
          <p:cNvSpPr/>
          <p:nvPr/>
        </p:nvSpPr>
        <p:spPr>
          <a:xfrm>
            <a:off x="1666568" y="6282692"/>
            <a:ext cx="2477728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Yanıtlamak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2" name="Dikdörtgen: Köşeleri Yuvarlatılmış 11">
            <a:extLst>
              <a:ext uri="{FF2B5EF4-FFF2-40B4-BE49-F238E27FC236}">
                <a16:creationId xmlns:a16="http://schemas.microsoft.com/office/drawing/2014/main" id="{07D6D4BB-D59C-A634-777C-A12C26359FD4}"/>
              </a:ext>
            </a:extLst>
          </p:cNvPr>
          <p:cNvSpPr/>
          <p:nvPr/>
        </p:nvSpPr>
        <p:spPr>
          <a:xfrm>
            <a:off x="4334256" y="5335256"/>
            <a:ext cx="3483864" cy="8384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err="1">
                <a:solidFill>
                  <a:schemeClr val="tx1"/>
                </a:solidFill>
              </a:rPr>
              <a:t>Choose</a:t>
            </a:r>
            <a:r>
              <a:rPr lang="tr-TR" sz="2400" b="1" dirty="0">
                <a:solidFill>
                  <a:schemeClr val="tx1"/>
                </a:solidFill>
              </a:rPr>
              <a:t> </a:t>
            </a:r>
            <a:r>
              <a:rPr lang="tr-TR" sz="2400" b="1" dirty="0" err="1">
                <a:solidFill>
                  <a:schemeClr val="tx1"/>
                </a:solidFill>
              </a:rPr>
              <a:t>the</a:t>
            </a:r>
            <a:r>
              <a:rPr lang="tr-TR" sz="2400" b="1" dirty="0">
                <a:solidFill>
                  <a:schemeClr val="tx1"/>
                </a:solidFill>
              </a:rPr>
              <a:t> </a:t>
            </a:r>
            <a:r>
              <a:rPr lang="tr-TR" sz="2400" b="1" dirty="0" err="1">
                <a:solidFill>
                  <a:schemeClr val="tx1"/>
                </a:solidFill>
              </a:rPr>
              <a:t>correct</a:t>
            </a:r>
            <a:r>
              <a:rPr lang="tr-TR" sz="2400" b="1" dirty="0">
                <a:solidFill>
                  <a:schemeClr val="tx1"/>
                </a:solidFill>
              </a:rPr>
              <a:t> </a:t>
            </a:r>
            <a:r>
              <a:rPr lang="tr-TR" sz="2400" b="1" dirty="0" err="1">
                <a:solidFill>
                  <a:schemeClr val="tx1"/>
                </a:solidFill>
              </a:rPr>
              <a:t>answer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13" name="Dikdörtgen: Köşeleri Yuvarlatılmış 12">
            <a:extLst>
              <a:ext uri="{FF2B5EF4-FFF2-40B4-BE49-F238E27FC236}">
                <a16:creationId xmlns:a16="http://schemas.microsoft.com/office/drawing/2014/main" id="{BDB71CAE-DEFB-7342-8726-E62991AFB9CF}"/>
              </a:ext>
            </a:extLst>
          </p:cNvPr>
          <p:cNvSpPr/>
          <p:nvPr/>
        </p:nvSpPr>
        <p:spPr>
          <a:xfrm>
            <a:off x="4334256" y="6173728"/>
            <a:ext cx="3483864" cy="420510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i="1" noProof="0" dirty="0">
                <a:solidFill>
                  <a:schemeClr val="tx1"/>
                </a:solidFill>
              </a:rPr>
              <a:t>Doğru seçeneği seçmek</a:t>
            </a:r>
            <a:endParaRPr lang="en-US" sz="2000" i="1" noProof="0" dirty="0">
              <a:solidFill>
                <a:schemeClr val="tx1"/>
              </a:solidFill>
            </a:endParaRP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C1A76A71-AAE8-8A13-FC9C-C22A68C01EB4}"/>
              </a:ext>
            </a:extLst>
          </p:cNvPr>
          <p:cNvSpPr/>
          <p:nvPr/>
        </p:nvSpPr>
        <p:spPr>
          <a:xfrm>
            <a:off x="8047706" y="5598420"/>
            <a:ext cx="3290854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>
                <a:solidFill>
                  <a:schemeClr val="tx1"/>
                </a:solidFill>
              </a:rPr>
              <a:t>Talk in </a:t>
            </a:r>
            <a:r>
              <a:rPr lang="tr-TR" sz="2800" b="1" noProof="0" dirty="0" err="1">
                <a:solidFill>
                  <a:schemeClr val="tx1"/>
                </a:solidFill>
              </a:rPr>
              <a:t>pairs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5" name="Dikdörtgen: Köşeleri Yuvarlatılmış 14">
            <a:extLst>
              <a:ext uri="{FF2B5EF4-FFF2-40B4-BE49-F238E27FC236}">
                <a16:creationId xmlns:a16="http://schemas.microsoft.com/office/drawing/2014/main" id="{CEFE4BA9-76D2-FBA1-2050-3EB620A59DCD}"/>
              </a:ext>
            </a:extLst>
          </p:cNvPr>
          <p:cNvSpPr/>
          <p:nvPr/>
        </p:nvSpPr>
        <p:spPr>
          <a:xfrm>
            <a:off x="8047706" y="6173728"/>
            <a:ext cx="3290854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İkili olarak konuşmak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1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3D32CC-092E-EB66-4F6A-1CF18255F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: Köşeleri Yuvarlatılmış 1">
            <a:extLst>
              <a:ext uri="{FF2B5EF4-FFF2-40B4-BE49-F238E27FC236}">
                <a16:creationId xmlns:a16="http://schemas.microsoft.com/office/drawing/2014/main" id="{7FBD7F78-6585-0183-3428-565090BE8F71}"/>
              </a:ext>
            </a:extLst>
          </p:cNvPr>
          <p:cNvSpPr/>
          <p:nvPr/>
        </p:nvSpPr>
        <p:spPr>
          <a:xfrm>
            <a:off x="125952" y="2354523"/>
            <a:ext cx="2477728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err="1">
                <a:solidFill>
                  <a:schemeClr val="tx1"/>
                </a:solidFill>
              </a:rPr>
              <a:t>Work</a:t>
            </a:r>
            <a:r>
              <a:rPr lang="tr-TR" sz="2400" b="1" dirty="0">
                <a:solidFill>
                  <a:schemeClr val="tx1"/>
                </a:solidFill>
              </a:rPr>
              <a:t> in </a:t>
            </a:r>
            <a:r>
              <a:rPr lang="tr-TR" sz="2400" b="1" dirty="0" err="1">
                <a:solidFill>
                  <a:schemeClr val="tx1"/>
                </a:solidFill>
              </a:rPr>
              <a:t>pairs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3" name="Dikdörtgen: Köşeleri Yuvarlatılmış 2">
            <a:extLst>
              <a:ext uri="{FF2B5EF4-FFF2-40B4-BE49-F238E27FC236}">
                <a16:creationId xmlns:a16="http://schemas.microsoft.com/office/drawing/2014/main" id="{C3F8B267-09FD-250E-97C7-A3F5DC262DE2}"/>
              </a:ext>
            </a:extLst>
          </p:cNvPr>
          <p:cNvSpPr/>
          <p:nvPr/>
        </p:nvSpPr>
        <p:spPr>
          <a:xfrm>
            <a:off x="125952" y="2929831"/>
            <a:ext cx="2477728" cy="882514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İkili olarak çalışmak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4" name="Dikdörtgen: Köşeleri Yuvarlatılmış 3">
            <a:extLst>
              <a:ext uri="{FF2B5EF4-FFF2-40B4-BE49-F238E27FC236}">
                <a16:creationId xmlns:a16="http://schemas.microsoft.com/office/drawing/2014/main" id="{A803A145-1D36-98D4-31DE-333CFB3DABD0}"/>
              </a:ext>
            </a:extLst>
          </p:cNvPr>
          <p:cNvSpPr/>
          <p:nvPr/>
        </p:nvSpPr>
        <p:spPr>
          <a:xfrm>
            <a:off x="2933160" y="2537403"/>
            <a:ext cx="2477728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err="1">
                <a:solidFill>
                  <a:schemeClr val="tx1"/>
                </a:solidFill>
              </a:rPr>
              <a:t>Correct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505F24BA-7EB2-F6F9-1074-E849C7547E4B}"/>
              </a:ext>
            </a:extLst>
          </p:cNvPr>
          <p:cNvSpPr/>
          <p:nvPr/>
        </p:nvSpPr>
        <p:spPr>
          <a:xfrm>
            <a:off x="2933160" y="3112711"/>
            <a:ext cx="2477728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Düzeltmek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6724571D-EFC7-23E9-8C98-CBA00FFB3C90}"/>
              </a:ext>
            </a:extLst>
          </p:cNvPr>
          <p:cNvSpPr/>
          <p:nvPr/>
        </p:nvSpPr>
        <p:spPr>
          <a:xfrm>
            <a:off x="6304248" y="2470347"/>
            <a:ext cx="2477728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Tick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7" name="Dikdörtgen: Köşeleri Yuvarlatılmış 6">
            <a:extLst>
              <a:ext uri="{FF2B5EF4-FFF2-40B4-BE49-F238E27FC236}">
                <a16:creationId xmlns:a16="http://schemas.microsoft.com/office/drawing/2014/main" id="{D4525BF0-371A-32F3-0032-3B0F7E4E8FE9}"/>
              </a:ext>
            </a:extLst>
          </p:cNvPr>
          <p:cNvSpPr/>
          <p:nvPr/>
        </p:nvSpPr>
        <p:spPr>
          <a:xfrm>
            <a:off x="6304248" y="3045655"/>
            <a:ext cx="2477728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Tik atmak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2E720E1F-144E-B8C8-F32B-01F063AEE9B6}"/>
              </a:ext>
            </a:extLst>
          </p:cNvPr>
          <p:cNvSpPr/>
          <p:nvPr/>
        </p:nvSpPr>
        <p:spPr>
          <a:xfrm>
            <a:off x="9258840" y="2385706"/>
            <a:ext cx="2477728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Act</a:t>
            </a:r>
            <a:r>
              <a:rPr lang="tr-TR" sz="2800" b="1" noProof="0" dirty="0">
                <a:solidFill>
                  <a:schemeClr val="tx1"/>
                </a:solidFill>
              </a:rPr>
              <a:t> </a:t>
            </a:r>
            <a:r>
              <a:rPr lang="tr-TR" sz="2800" b="1" noProof="0" dirty="0" err="1">
                <a:solidFill>
                  <a:schemeClr val="tx1"/>
                </a:solidFill>
              </a:rPr>
              <a:t>out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482D02FD-BAEA-57D0-4442-D05D714A90C6}"/>
              </a:ext>
            </a:extLst>
          </p:cNvPr>
          <p:cNvSpPr/>
          <p:nvPr/>
        </p:nvSpPr>
        <p:spPr>
          <a:xfrm>
            <a:off x="9258840" y="2961014"/>
            <a:ext cx="2477728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Rol yapmak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05493B57-7CA7-20A2-231D-34F59114DBDA}"/>
              </a:ext>
            </a:extLst>
          </p:cNvPr>
          <p:cNvSpPr/>
          <p:nvPr/>
        </p:nvSpPr>
        <p:spPr>
          <a:xfrm>
            <a:off x="1154504" y="5998463"/>
            <a:ext cx="2477728" cy="379419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Match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2DF880EC-6C41-2A58-A72D-07665308D8C4}"/>
              </a:ext>
            </a:extLst>
          </p:cNvPr>
          <p:cNvSpPr/>
          <p:nvPr/>
        </p:nvSpPr>
        <p:spPr>
          <a:xfrm>
            <a:off x="1154504" y="6390891"/>
            <a:ext cx="2477728" cy="379419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Eşleştirmek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2" name="Dikdörtgen: Köşeleri Yuvarlatılmış 11">
            <a:extLst>
              <a:ext uri="{FF2B5EF4-FFF2-40B4-BE49-F238E27FC236}">
                <a16:creationId xmlns:a16="http://schemas.microsoft.com/office/drawing/2014/main" id="{2D48C0FB-2703-5722-94E0-DFEEF6D6E381}"/>
              </a:ext>
            </a:extLst>
          </p:cNvPr>
          <p:cNvSpPr/>
          <p:nvPr/>
        </p:nvSpPr>
        <p:spPr>
          <a:xfrm>
            <a:off x="4172024" y="5808753"/>
            <a:ext cx="3463216" cy="379419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>
                <a:solidFill>
                  <a:schemeClr val="tx1"/>
                </a:solidFill>
              </a:rPr>
              <a:t>Complete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3" name="Dikdörtgen: Köşeleri Yuvarlatılmış 12">
            <a:extLst>
              <a:ext uri="{FF2B5EF4-FFF2-40B4-BE49-F238E27FC236}">
                <a16:creationId xmlns:a16="http://schemas.microsoft.com/office/drawing/2014/main" id="{F9E45A5C-AEB0-67A5-8196-29859B450DEE}"/>
              </a:ext>
            </a:extLst>
          </p:cNvPr>
          <p:cNvSpPr/>
          <p:nvPr/>
        </p:nvSpPr>
        <p:spPr>
          <a:xfrm>
            <a:off x="4172024" y="6201181"/>
            <a:ext cx="3463216" cy="379419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Tamamlamak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7EB0C0BB-4892-6977-7865-6856E17B6878}"/>
              </a:ext>
            </a:extLst>
          </p:cNvPr>
          <p:cNvSpPr/>
          <p:nvPr/>
        </p:nvSpPr>
        <p:spPr>
          <a:xfrm>
            <a:off x="8658680" y="5998462"/>
            <a:ext cx="2477728" cy="379419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>
                <a:solidFill>
                  <a:schemeClr val="tx1"/>
                </a:solidFill>
              </a:rPr>
              <a:t>Be </a:t>
            </a:r>
            <a:r>
              <a:rPr lang="tr-TR" sz="2800" b="1" noProof="0" dirty="0" err="1">
                <a:solidFill>
                  <a:schemeClr val="tx1"/>
                </a:solidFill>
              </a:rPr>
              <a:t>quick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5" name="Dikdörtgen: Köşeleri Yuvarlatılmış 14">
            <a:extLst>
              <a:ext uri="{FF2B5EF4-FFF2-40B4-BE49-F238E27FC236}">
                <a16:creationId xmlns:a16="http://schemas.microsoft.com/office/drawing/2014/main" id="{017664D7-F707-BD8C-3189-8C006971AA0A}"/>
              </a:ext>
            </a:extLst>
          </p:cNvPr>
          <p:cNvSpPr/>
          <p:nvPr/>
        </p:nvSpPr>
        <p:spPr>
          <a:xfrm>
            <a:off x="8658680" y="6390890"/>
            <a:ext cx="2477728" cy="379419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Hızlı olmak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45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92EB8F-126A-F232-8BF0-8221F63A3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B719FD25-E822-EB9D-F922-5E2D42E06A32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https://www.egetolgayaltinay.com/lessons/1096</a:t>
            </a:r>
            <a:r>
              <a:rPr lang="tr-TR" sz="2400" b="1" i="1" dirty="0"/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2AE3C67-8E37-A3C4-07E4-3ECA5B4FEA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6787">
            <a:off x="8361432" y="3481315"/>
            <a:ext cx="2815313" cy="267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492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E2152F-0843-EBC8-50C6-835FC8C1B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A8157D2B-F0E6-25CB-2F54-61C0D1FA4349}"/>
              </a:ext>
            </a:extLst>
          </p:cNvPr>
          <p:cNvSpPr/>
          <p:nvPr/>
        </p:nvSpPr>
        <p:spPr>
          <a:xfrm>
            <a:off x="5370897" y="413886"/>
            <a:ext cx="3532471" cy="827773"/>
          </a:xfrm>
          <a:prstGeom prst="rect">
            <a:avLst/>
          </a:prstGeom>
          <a:solidFill>
            <a:srgbClr val="E3474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8674B448-1409-2551-83FF-BD6BD3C89F56}"/>
              </a:ext>
            </a:extLst>
          </p:cNvPr>
          <p:cNvSpPr/>
          <p:nvPr/>
        </p:nvSpPr>
        <p:spPr>
          <a:xfrm>
            <a:off x="5215288" y="2164079"/>
            <a:ext cx="3947963" cy="827773"/>
          </a:xfrm>
          <a:prstGeom prst="rect">
            <a:avLst/>
          </a:prstGeom>
          <a:solidFill>
            <a:srgbClr val="FCFB9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456DC42E-8A99-DC81-1914-598178B93179}"/>
              </a:ext>
            </a:extLst>
          </p:cNvPr>
          <p:cNvSpPr/>
          <p:nvPr/>
        </p:nvSpPr>
        <p:spPr>
          <a:xfrm>
            <a:off x="5370898" y="3914272"/>
            <a:ext cx="3792354" cy="827773"/>
          </a:xfrm>
          <a:prstGeom prst="rect">
            <a:avLst/>
          </a:prstGeom>
          <a:solidFill>
            <a:srgbClr val="0D3CC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EAD364CB-F99E-932D-9AF4-A965325F77F5}"/>
              </a:ext>
            </a:extLst>
          </p:cNvPr>
          <p:cNvSpPr/>
          <p:nvPr/>
        </p:nvSpPr>
        <p:spPr>
          <a:xfrm>
            <a:off x="5715804" y="5616341"/>
            <a:ext cx="3572575" cy="827773"/>
          </a:xfrm>
          <a:prstGeom prst="rect">
            <a:avLst/>
          </a:prstGeom>
          <a:solidFill>
            <a:srgbClr val="71D69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929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EA2191-5086-1AFB-9C12-632D572D3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879C9142-66CB-8C93-5E35-9B107BCFC5EA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https://www.egetolgayaltinay.com/lessons/1097</a:t>
            </a:r>
            <a:r>
              <a:rPr lang="tr-TR" sz="2400" b="1" i="1" dirty="0"/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B88B78A-E2D6-3C81-55DD-A46682B7F3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004" y="3750123"/>
            <a:ext cx="2803935" cy="2676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6291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908A6-C85B-8CE5-8EE5-CCB94A832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849A52C7-9D0E-050F-F0DA-75CFAF12CEBF}"/>
              </a:ext>
            </a:extLst>
          </p:cNvPr>
          <p:cNvSpPr txBox="1"/>
          <p:nvPr/>
        </p:nvSpPr>
        <p:spPr>
          <a:xfrm>
            <a:off x="-46182" y="1166842"/>
            <a:ext cx="12192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0" b="1" noProof="0" dirty="0">
                <a:solidFill>
                  <a:srgbClr val="00B0F0"/>
                </a:solidFill>
              </a:rPr>
              <a:t>Daily </a:t>
            </a:r>
            <a:r>
              <a:rPr lang="tr-TR" sz="8000" b="1" noProof="0" dirty="0" err="1">
                <a:solidFill>
                  <a:srgbClr val="00B0F0"/>
                </a:solidFill>
              </a:rPr>
              <a:t>Routines</a:t>
            </a:r>
            <a:r>
              <a:rPr lang="tr-TR" sz="8000" b="1" noProof="0" dirty="0">
                <a:solidFill>
                  <a:srgbClr val="00B0F0"/>
                </a:solidFill>
              </a:rPr>
              <a:t> &amp; </a:t>
            </a:r>
            <a:r>
              <a:rPr lang="tr-TR" sz="8000" b="1" noProof="0" dirty="0" err="1">
                <a:solidFill>
                  <a:srgbClr val="00B0F0"/>
                </a:solidFill>
              </a:rPr>
              <a:t>Activities</a:t>
            </a:r>
            <a:endParaRPr lang="en-US" sz="8000" b="1" noProof="0" dirty="0">
              <a:solidFill>
                <a:srgbClr val="00B0F0"/>
              </a:solidFill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0976E9CE-9806-7EEC-5B98-87F76F66BCF1}"/>
              </a:ext>
            </a:extLst>
          </p:cNvPr>
          <p:cNvSpPr txBox="1"/>
          <p:nvPr/>
        </p:nvSpPr>
        <p:spPr>
          <a:xfrm>
            <a:off x="3118925" y="3621024"/>
            <a:ext cx="5861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noProof="0" dirty="0"/>
              <a:t>(</a:t>
            </a:r>
            <a:r>
              <a:rPr lang="tr-TR" sz="3200" b="1" dirty="0"/>
              <a:t>Günlük Rutinler ve Etkinlikler</a:t>
            </a:r>
            <a:r>
              <a:rPr lang="en-US" sz="3200" b="1" noProof="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62013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54F93D-DC3F-798E-DC27-0BFF1DC28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: Köşeleri Yuvarlatılmış 1">
            <a:extLst>
              <a:ext uri="{FF2B5EF4-FFF2-40B4-BE49-F238E27FC236}">
                <a16:creationId xmlns:a16="http://schemas.microsoft.com/office/drawing/2014/main" id="{FEC43553-A31A-CA61-298D-ADDB540C2AB1}"/>
              </a:ext>
            </a:extLst>
          </p:cNvPr>
          <p:cNvSpPr/>
          <p:nvPr/>
        </p:nvSpPr>
        <p:spPr>
          <a:xfrm>
            <a:off x="141192" y="2058867"/>
            <a:ext cx="2245392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 err="1">
                <a:solidFill>
                  <a:schemeClr val="tx1"/>
                </a:solidFill>
              </a:rPr>
              <a:t>Go</a:t>
            </a:r>
            <a:r>
              <a:rPr lang="tr-TR" sz="2400" b="1" noProof="0" dirty="0">
                <a:solidFill>
                  <a:schemeClr val="tx1"/>
                </a:solidFill>
              </a:rPr>
              <a:t> </a:t>
            </a:r>
            <a:r>
              <a:rPr lang="tr-TR" sz="2400" b="1" noProof="0" dirty="0" err="1">
                <a:solidFill>
                  <a:schemeClr val="tx1"/>
                </a:solidFill>
              </a:rPr>
              <a:t>to</a:t>
            </a:r>
            <a:r>
              <a:rPr lang="tr-TR" sz="2400" b="1" noProof="0" dirty="0">
                <a:solidFill>
                  <a:schemeClr val="tx1"/>
                </a:solidFill>
              </a:rPr>
              <a:t> </a:t>
            </a:r>
            <a:r>
              <a:rPr lang="tr-TR" sz="2400" b="1" noProof="0" dirty="0" err="1">
                <a:solidFill>
                  <a:schemeClr val="tx1"/>
                </a:solidFill>
              </a:rPr>
              <a:t>school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3" name="Dikdörtgen: Köşeleri Yuvarlatılmış 2">
            <a:extLst>
              <a:ext uri="{FF2B5EF4-FFF2-40B4-BE49-F238E27FC236}">
                <a16:creationId xmlns:a16="http://schemas.microsoft.com/office/drawing/2014/main" id="{DC24EA8E-9E06-010B-C7A8-A214EA7A6191}"/>
              </a:ext>
            </a:extLst>
          </p:cNvPr>
          <p:cNvSpPr/>
          <p:nvPr/>
        </p:nvSpPr>
        <p:spPr>
          <a:xfrm>
            <a:off x="141192" y="2634175"/>
            <a:ext cx="2245392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i="1" noProof="0" dirty="0">
                <a:solidFill>
                  <a:schemeClr val="tx1"/>
                </a:solidFill>
              </a:rPr>
              <a:t>Okula gitmek</a:t>
            </a:r>
            <a:endParaRPr lang="en-US" sz="2000" i="1" noProof="0" dirty="0">
              <a:solidFill>
                <a:schemeClr val="tx1"/>
              </a:solidFill>
            </a:endParaRPr>
          </a:p>
        </p:txBody>
      </p:sp>
      <p:sp>
        <p:nvSpPr>
          <p:cNvPr id="4" name="Dikdörtgen: Köşeleri Yuvarlatılmış 3">
            <a:extLst>
              <a:ext uri="{FF2B5EF4-FFF2-40B4-BE49-F238E27FC236}">
                <a16:creationId xmlns:a16="http://schemas.microsoft.com/office/drawing/2014/main" id="{44D1BA0F-87A4-2260-4DEF-B4406B0D6617}"/>
              </a:ext>
            </a:extLst>
          </p:cNvPr>
          <p:cNvSpPr/>
          <p:nvPr/>
        </p:nvSpPr>
        <p:spPr>
          <a:xfrm>
            <a:off x="2506440" y="2058867"/>
            <a:ext cx="2245392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 err="1">
                <a:solidFill>
                  <a:schemeClr val="tx1"/>
                </a:solidFill>
              </a:rPr>
              <a:t>Eat</a:t>
            </a:r>
            <a:r>
              <a:rPr lang="tr-TR" sz="2400" b="1" noProof="0" dirty="0">
                <a:solidFill>
                  <a:schemeClr val="tx1"/>
                </a:solidFill>
              </a:rPr>
              <a:t> </a:t>
            </a:r>
            <a:r>
              <a:rPr lang="tr-TR" sz="2400" b="1" noProof="0" dirty="0" err="1">
                <a:solidFill>
                  <a:schemeClr val="tx1"/>
                </a:solidFill>
              </a:rPr>
              <a:t>lunch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7E3986FB-B657-04B9-ECE2-EC9003FA5255}"/>
              </a:ext>
            </a:extLst>
          </p:cNvPr>
          <p:cNvSpPr/>
          <p:nvPr/>
        </p:nvSpPr>
        <p:spPr>
          <a:xfrm>
            <a:off x="2506440" y="2634175"/>
            <a:ext cx="2245392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i="1" noProof="0" dirty="0">
                <a:solidFill>
                  <a:schemeClr val="tx1"/>
                </a:solidFill>
              </a:rPr>
              <a:t>Öğle yemeği yemek</a:t>
            </a:r>
            <a:endParaRPr lang="en-US" i="1" noProof="0" dirty="0">
              <a:solidFill>
                <a:schemeClr val="tx1"/>
              </a:solidFill>
            </a:endParaRP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82A87C0C-E008-87B7-7687-7025C445F671}"/>
              </a:ext>
            </a:extLst>
          </p:cNvPr>
          <p:cNvSpPr/>
          <p:nvPr/>
        </p:nvSpPr>
        <p:spPr>
          <a:xfrm>
            <a:off x="4871688" y="2058867"/>
            <a:ext cx="2245392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 err="1">
                <a:solidFill>
                  <a:schemeClr val="tx1"/>
                </a:solidFill>
              </a:rPr>
              <a:t>Stay</a:t>
            </a:r>
            <a:r>
              <a:rPr lang="tr-TR" sz="2400" b="1" noProof="0" dirty="0">
                <a:solidFill>
                  <a:schemeClr val="tx1"/>
                </a:solidFill>
              </a:rPr>
              <a:t> at </a:t>
            </a:r>
            <a:r>
              <a:rPr lang="tr-TR" sz="2400" b="1" noProof="0" dirty="0" err="1">
                <a:solidFill>
                  <a:schemeClr val="tx1"/>
                </a:solidFill>
              </a:rPr>
              <a:t>home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7" name="Dikdörtgen: Köşeleri Yuvarlatılmış 6">
            <a:extLst>
              <a:ext uri="{FF2B5EF4-FFF2-40B4-BE49-F238E27FC236}">
                <a16:creationId xmlns:a16="http://schemas.microsoft.com/office/drawing/2014/main" id="{FED42273-1644-8D6E-DAB2-63C2BC2CAD7C}"/>
              </a:ext>
            </a:extLst>
          </p:cNvPr>
          <p:cNvSpPr/>
          <p:nvPr/>
        </p:nvSpPr>
        <p:spPr>
          <a:xfrm>
            <a:off x="4871688" y="2634175"/>
            <a:ext cx="2245392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i="1" noProof="0" dirty="0">
                <a:solidFill>
                  <a:schemeClr val="tx1"/>
                </a:solidFill>
              </a:rPr>
              <a:t>Evde kalmak</a:t>
            </a:r>
            <a:endParaRPr lang="en-US" i="1" noProof="0" dirty="0">
              <a:solidFill>
                <a:schemeClr val="tx1"/>
              </a:solidFill>
            </a:endParaRP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3FB0CDF6-B968-5D7D-1767-3D639D0FDAF8}"/>
              </a:ext>
            </a:extLst>
          </p:cNvPr>
          <p:cNvSpPr/>
          <p:nvPr/>
        </p:nvSpPr>
        <p:spPr>
          <a:xfrm>
            <a:off x="7300944" y="2058867"/>
            <a:ext cx="2245392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 err="1">
                <a:solidFill>
                  <a:schemeClr val="tx1"/>
                </a:solidFill>
              </a:rPr>
              <a:t>Go</a:t>
            </a:r>
            <a:r>
              <a:rPr lang="tr-TR" sz="2400" b="1" noProof="0" dirty="0">
                <a:solidFill>
                  <a:schemeClr val="tx1"/>
                </a:solidFill>
              </a:rPr>
              <a:t> </a:t>
            </a:r>
            <a:r>
              <a:rPr lang="tr-TR" sz="2400" b="1" noProof="0" dirty="0" err="1">
                <a:solidFill>
                  <a:schemeClr val="tx1"/>
                </a:solidFill>
              </a:rPr>
              <a:t>out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321FE4C6-248B-FB05-0318-EB5CA8CC82B5}"/>
              </a:ext>
            </a:extLst>
          </p:cNvPr>
          <p:cNvSpPr/>
          <p:nvPr/>
        </p:nvSpPr>
        <p:spPr>
          <a:xfrm>
            <a:off x="7300944" y="2634175"/>
            <a:ext cx="2245392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i="1" noProof="0" dirty="0">
                <a:solidFill>
                  <a:schemeClr val="tx1"/>
                </a:solidFill>
              </a:rPr>
              <a:t>Dışarı çıkmak</a:t>
            </a:r>
            <a:endParaRPr lang="en-US" i="1" noProof="0" dirty="0">
              <a:solidFill>
                <a:schemeClr val="tx1"/>
              </a:solidFill>
            </a:endParaRP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1FE5554D-3AF5-CD49-A72C-6737F0F3C89A}"/>
              </a:ext>
            </a:extLst>
          </p:cNvPr>
          <p:cNvSpPr/>
          <p:nvPr/>
        </p:nvSpPr>
        <p:spPr>
          <a:xfrm>
            <a:off x="9805416" y="2058867"/>
            <a:ext cx="2245392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 err="1">
                <a:solidFill>
                  <a:schemeClr val="tx1"/>
                </a:solidFill>
              </a:rPr>
              <a:t>Tidy</a:t>
            </a:r>
            <a:r>
              <a:rPr lang="tr-TR" sz="2400" b="1" noProof="0" dirty="0">
                <a:solidFill>
                  <a:schemeClr val="tx1"/>
                </a:solidFill>
              </a:rPr>
              <a:t> </a:t>
            </a:r>
            <a:r>
              <a:rPr lang="tr-TR" sz="2400" b="1" noProof="0" dirty="0" err="1">
                <a:solidFill>
                  <a:schemeClr val="tx1"/>
                </a:solidFill>
              </a:rPr>
              <a:t>the</a:t>
            </a:r>
            <a:r>
              <a:rPr lang="tr-TR" sz="2400" b="1" noProof="0" dirty="0">
                <a:solidFill>
                  <a:schemeClr val="tx1"/>
                </a:solidFill>
              </a:rPr>
              <a:t> </a:t>
            </a:r>
            <a:r>
              <a:rPr lang="tr-TR" sz="2400" b="1" noProof="0" dirty="0" err="1">
                <a:solidFill>
                  <a:schemeClr val="tx1"/>
                </a:solidFill>
              </a:rPr>
              <a:t>room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1E84221B-12CF-0EE2-FFC2-3B673C8DAAB6}"/>
              </a:ext>
            </a:extLst>
          </p:cNvPr>
          <p:cNvSpPr/>
          <p:nvPr/>
        </p:nvSpPr>
        <p:spPr>
          <a:xfrm>
            <a:off x="9805416" y="2634175"/>
            <a:ext cx="2245392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i="1" noProof="0" dirty="0">
                <a:solidFill>
                  <a:schemeClr val="tx1"/>
                </a:solidFill>
              </a:rPr>
              <a:t>Odayı toplamak</a:t>
            </a:r>
            <a:endParaRPr lang="en-US" i="1" noProof="0" dirty="0">
              <a:solidFill>
                <a:schemeClr val="tx1"/>
              </a:solidFill>
            </a:endParaRPr>
          </a:p>
        </p:txBody>
      </p:sp>
      <p:sp>
        <p:nvSpPr>
          <p:cNvPr id="12" name="Dikdörtgen: Köşeleri Yuvarlatılmış 11">
            <a:extLst>
              <a:ext uri="{FF2B5EF4-FFF2-40B4-BE49-F238E27FC236}">
                <a16:creationId xmlns:a16="http://schemas.microsoft.com/office/drawing/2014/main" id="{355A88E4-8312-FB70-2566-58E487B5295F}"/>
              </a:ext>
            </a:extLst>
          </p:cNvPr>
          <p:cNvSpPr/>
          <p:nvPr/>
        </p:nvSpPr>
        <p:spPr>
          <a:xfrm>
            <a:off x="141192" y="5320227"/>
            <a:ext cx="2245392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 err="1">
                <a:solidFill>
                  <a:schemeClr val="tx1"/>
                </a:solidFill>
              </a:rPr>
              <a:t>Feed</a:t>
            </a:r>
            <a:r>
              <a:rPr lang="tr-TR" sz="2400" b="1" noProof="0" dirty="0">
                <a:solidFill>
                  <a:schemeClr val="tx1"/>
                </a:solidFill>
              </a:rPr>
              <a:t> </a:t>
            </a:r>
            <a:r>
              <a:rPr lang="tr-TR" sz="2400" b="1" noProof="0" dirty="0" err="1">
                <a:solidFill>
                  <a:schemeClr val="tx1"/>
                </a:solidFill>
              </a:rPr>
              <a:t>the</a:t>
            </a:r>
            <a:r>
              <a:rPr lang="tr-TR" sz="2400" b="1" noProof="0" dirty="0">
                <a:solidFill>
                  <a:schemeClr val="tx1"/>
                </a:solidFill>
              </a:rPr>
              <a:t> </a:t>
            </a:r>
            <a:r>
              <a:rPr lang="tr-TR" sz="2400" b="1" noProof="0" dirty="0" err="1">
                <a:solidFill>
                  <a:schemeClr val="tx1"/>
                </a:solidFill>
              </a:rPr>
              <a:t>dog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13" name="Dikdörtgen: Köşeleri Yuvarlatılmış 12">
            <a:extLst>
              <a:ext uri="{FF2B5EF4-FFF2-40B4-BE49-F238E27FC236}">
                <a16:creationId xmlns:a16="http://schemas.microsoft.com/office/drawing/2014/main" id="{FB278D09-1D2C-F31E-4938-C81E5A17752E}"/>
              </a:ext>
            </a:extLst>
          </p:cNvPr>
          <p:cNvSpPr/>
          <p:nvPr/>
        </p:nvSpPr>
        <p:spPr>
          <a:xfrm>
            <a:off x="141192" y="5895535"/>
            <a:ext cx="2245392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i="1" noProof="0" dirty="0">
                <a:solidFill>
                  <a:schemeClr val="tx1"/>
                </a:solidFill>
              </a:rPr>
              <a:t>Köpeği beslemek</a:t>
            </a:r>
            <a:endParaRPr lang="en-US" sz="2000" i="1" noProof="0" dirty="0">
              <a:solidFill>
                <a:schemeClr val="tx1"/>
              </a:solidFill>
            </a:endParaRP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C956F0AE-1041-D84D-4AEE-F59FE2A8DC7F}"/>
              </a:ext>
            </a:extLst>
          </p:cNvPr>
          <p:cNvSpPr/>
          <p:nvPr/>
        </p:nvSpPr>
        <p:spPr>
          <a:xfrm>
            <a:off x="2557248" y="5320227"/>
            <a:ext cx="2245392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>
                <a:solidFill>
                  <a:schemeClr val="tx1"/>
                </a:solidFill>
              </a:rPr>
              <a:t>Cook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15" name="Dikdörtgen: Köşeleri Yuvarlatılmış 14">
            <a:extLst>
              <a:ext uri="{FF2B5EF4-FFF2-40B4-BE49-F238E27FC236}">
                <a16:creationId xmlns:a16="http://schemas.microsoft.com/office/drawing/2014/main" id="{66546F51-EA24-3617-D2AC-BD61B50238C4}"/>
              </a:ext>
            </a:extLst>
          </p:cNvPr>
          <p:cNvSpPr/>
          <p:nvPr/>
        </p:nvSpPr>
        <p:spPr>
          <a:xfrm>
            <a:off x="2557248" y="5895535"/>
            <a:ext cx="2245392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i="1" noProof="0" dirty="0">
                <a:solidFill>
                  <a:schemeClr val="tx1"/>
                </a:solidFill>
              </a:rPr>
              <a:t>Yemek yapmak</a:t>
            </a:r>
            <a:endParaRPr lang="en-US" i="1" noProof="0" dirty="0">
              <a:solidFill>
                <a:schemeClr val="tx1"/>
              </a:solidFill>
            </a:endParaRPr>
          </a:p>
        </p:txBody>
      </p:sp>
      <p:sp>
        <p:nvSpPr>
          <p:cNvPr id="16" name="Dikdörtgen: Köşeleri Yuvarlatılmış 15">
            <a:extLst>
              <a:ext uri="{FF2B5EF4-FFF2-40B4-BE49-F238E27FC236}">
                <a16:creationId xmlns:a16="http://schemas.microsoft.com/office/drawing/2014/main" id="{EB262F38-116A-C738-AAF9-B17348E69672}"/>
              </a:ext>
            </a:extLst>
          </p:cNvPr>
          <p:cNvSpPr/>
          <p:nvPr/>
        </p:nvSpPr>
        <p:spPr>
          <a:xfrm>
            <a:off x="4973304" y="5320227"/>
            <a:ext cx="2245392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 err="1">
                <a:solidFill>
                  <a:schemeClr val="tx1"/>
                </a:solidFill>
              </a:rPr>
              <a:t>Go</a:t>
            </a:r>
            <a:r>
              <a:rPr lang="tr-TR" sz="2400" b="1" noProof="0" dirty="0">
                <a:solidFill>
                  <a:schemeClr val="tx1"/>
                </a:solidFill>
              </a:rPr>
              <a:t> </a:t>
            </a:r>
            <a:r>
              <a:rPr lang="tr-TR" sz="2400" b="1" noProof="0" dirty="0" err="1">
                <a:solidFill>
                  <a:schemeClr val="tx1"/>
                </a:solidFill>
              </a:rPr>
              <a:t>camping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17" name="Dikdörtgen: Köşeleri Yuvarlatılmış 16">
            <a:extLst>
              <a:ext uri="{FF2B5EF4-FFF2-40B4-BE49-F238E27FC236}">
                <a16:creationId xmlns:a16="http://schemas.microsoft.com/office/drawing/2014/main" id="{1EE862DF-99ED-AF31-AF14-23E317879397}"/>
              </a:ext>
            </a:extLst>
          </p:cNvPr>
          <p:cNvSpPr/>
          <p:nvPr/>
        </p:nvSpPr>
        <p:spPr>
          <a:xfrm>
            <a:off x="4973304" y="5895535"/>
            <a:ext cx="2245392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i="1" noProof="0" dirty="0">
                <a:solidFill>
                  <a:schemeClr val="tx1"/>
                </a:solidFill>
              </a:rPr>
              <a:t>Kamp yapmaya gitmek</a:t>
            </a:r>
            <a:endParaRPr lang="en-US" i="1" noProof="0" dirty="0">
              <a:solidFill>
                <a:schemeClr val="tx1"/>
              </a:solidFill>
            </a:endParaRPr>
          </a:p>
        </p:txBody>
      </p:sp>
      <p:sp>
        <p:nvSpPr>
          <p:cNvPr id="18" name="Dikdörtgen: Köşeleri Yuvarlatılmış 17">
            <a:extLst>
              <a:ext uri="{FF2B5EF4-FFF2-40B4-BE49-F238E27FC236}">
                <a16:creationId xmlns:a16="http://schemas.microsoft.com/office/drawing/2014/main" id="{20259158-0C0F-D5AC-395B-B044D147FC6B}"/>
              </a:ext>
            </a:extLst>
          </p:cNvPr>
          <p:cNvSpPr/>
          <p:nvPr/>
        </p:nvSpPr>
        <p:spPr>
          <a:xfrm>
            <a:off x="7440168" y="5320227"/>
            <a:ext cx="2245392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>
                <a:solidFill>
                  <a:schemeClr val="tx1"/>
                </a:solidFill>
              </a:rPr>
              <a:t>Set </a:t>
            </a:r>
            <a:r>
              <a:rPr lang="tr-TR" sz="2400" b="1" noProof="0" dirty="0" err="1">
                <a:solidFill>
                  <a:schemeClr val="tx1"/>
                </a:solidFill>
              </a:rPr>
              <a:t>up</a:t>
            </a:r>
            <a:r>
              <a:rPr lang="tr-TR" sz="2400" b="1" noProof="0" dirty="0">
                <a:solidFill>
                  <a:schemeClr val="tx1"/>
                </a:solidFill>
              </a:rPr>
              <a:t> a </a:t>
            </a:r>
            <a:r>
              <a:rPr lang="tr-TR" sz="2400" b="1" noProof="0" dirty="0" err="1">
                <a:solidFill>
                  <a:schemeClr val="tx1"/>
                </a:solidFill>
              </a:rPr>
              <a:t>tent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19" name="Dikdörtgen: Köşeleri Yuvarlatılmış 18">
            <a:extLst>
              <a:ext uri="{FF2B5EF4-FFF2-40B4-BE49-F238E27FC236}">
                <a16:creationId xmlns:a16="http://schemas.microsoft.com/office/drawing/2014/main" id="{A8C7EEB8-98F3-A389-CA18-3C8AA53CF6F2}"/>
              </a:ext>
            </a:extLst>
          </p:cNvPr>
          <p:cNvSpPr/>
          <p:nvPr/>
        </p:nvSpPr>
        <p:spPr>
          <a:xfrm>
            <a:off x="7440168" y="5895535"/>
            <a:ext cx="2245392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i="1" noProof="0" dirty="0">
                <a:solidFill>
                  <a:schemeClr val="tx1"/>
                </a:solidFill>
              </a:rPr>
              <a:t>Çadır kurmak</a:t>
            </a:r>
            <a:endParaRPr lang="en-US" i="1" noProof="0" dirty="0">
              <a:solidFill>
                <a:schemeClr val="tx1"/>
              </a:solidFill>
            </a:endParaRPr>
          </a:p>
        </p:txBody>
      </p:sp>
      <p:sp>
        <p:nvSpPr>
          <p:cNvPr id="20" name="Dikdörtgen: Köşeleri Yuvarlatılmış 19">
            <a:extLst>
              <a:ext uri="{FF2B5EF4-FFF2-40B4-BE49-F238E27FC236}">
                <a16:creationId xmlns:a16="http://schemas.microsoft.com/office/drawing/2014/main" id="{84F9E8DB-5F8F-2DA8-71A5-D20B14D71682}"/>
              </a:ext>
            </a:extLst>
          </p:cNvPr>
          <p:cNvSpPr/>
          <p:nvPr/>
        </p:nvSpPr>
        <p:spPr>
          <a:xfrm>
            <a:off x="9805416" y="5320227"/>
            <a:ext cx="2245392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noProof="0" dirty="0" err="1">
                <a:solidFill>
                  <a:schemeClr val="tx1"/>
                </a:solidFill>
              </a:rPr>
              <a:t>Have</a:t>
            </a:r>
            <a:r>
              <a:rPr lang="tr-TR" sz="2000" b="1" noProof="0" dirty="0">
                <a:solidFill>
                  <a:schemeClr val="tx1"/>
                </a:solidFill>
              </a:rPr>
              <a:t> a </a:t>
            </a:r>
            <a:r>
              <a:rPr lang="tr-TR" sz="2000" b="1" noProof="0" dirty="0" err="1">
                <a:solidFill>
                  <a:schemeClr val="tx1"/>
                </a:solidFill>
              </a:rPr>
              <a:t>barbecue</a:t>
            </a:r>
            <a:endParaRPr lang="en-US" sz="2000" b="1" noProof="0" dirty="0">
              <a:solidFill>
                <a:schemeClr val="tx1"/>
              </a:solidFill>
            </a:endParaRPr>
          </a:p>
        </p:txBody>
      </p:sp>
      <p:sp>
        <p:nvSpPr>
          <p:cNvPr id="21" name="Dikdörtgen: Köşeleri Yuvarlatılmış 20">
            <a:extLst>
              <a:ext uri="{FF2B5EF4-FFF2-40B4-BE49-F238E27FC236}">
                <a16:creationId xmlns:a16="http://schemas.microsoft.com/office/drawing/2014/main" id="{D8CC8C04-1D5E-280D-A038-C646EC8530B8}"/>
              </a:ext>
            </a:extLst>
          </p:cNvPr>
          <p:cNvSpPr/>
          <p:nvPr/>
        </p:nvSpPr>
        <p:spPr>
          <a:xfrm>
            <a:off x="9805416" y="5895535"/>
            <a:ext cx="2245392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i="1" noProof="0" dirty="0">
                <a:solidFill>
                  <a:schemeClr val="tx1"/>
                </a:solidFill>
              </a:rPr>
              <a:t>Mangal yapmak</a:t>
            </a:r>
            <a:endParaRPr lang="en-US" i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C42936-1A43-45DD-3B12-7B03D5C5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: Köşeleri Yuvarlatılmış 1">
            <a:extLst>
              <a:ext uri="{FF2B5EF4-FFF2-40B4-BE49-F238E27FC236}">
                <a16:creationId xmlns:a16="http://schemas.microsoft.com/office/drawing/2014/main" id="{C121641F-9F1A-926D-9934-9963492274B7}"/>
              </a:ext>
            </a:extLst>
          </p:cNvPr>
          <p:cNvSpPr/>
          <p:nvPr/>
        </p:nvSpPr>
        <p:spPr>
          <a:xfrm>
            <a:off x="356616" y="2083251"/>
            <a:ext cx="2743200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>
                <a:solidFill>
                  <a:schemeClr val="tx1"/>
                </a:solidFill>
              </a:rPr>
              <a:t>Play board </a:t>
            </a:r>
            <a:r>
              <a:rPr lang="tr-TR" sz="2400" b="1" noProof="0" dirty="0" err="1">
                <a:solidFill>
                  <a:schemeClr val="tx1"/>
                </a:solidFill>
              </a:rPr>
              <a:t>games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3" name="Dikdörtgen: Köşeleri Yuvarlatılmış 2">
            <a:extLst>
              <a:ext uri="{FF2B5EF4-FFF2-40B4-BE49-F238E27FC236}">
                <a16:creationId xmlns:a16="http://schemas.microsoft.com/office/drawing/2014/main" id="{90C6749F-E83E-29BF-0C34-2891C48717E3}"/>
              </a:ext>
            </a:extLst>
          </p:cNvPr>
          <p:cNvSpPr/>
          <p:nvPr/>
        </p:nvSpPr>
        <p:spPr>
          <a:xfrm>
            <a:off x="356616" y="2658559"/>
            <a:ext cx="2743200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i="1" noProof="0" dirty="0">
                <a:solidFill>
                  <a:schemeClr val="tx1"/>
                </a:solidFill>
              </a:rPr>
              <a:t>Kutu oyunu oynamak</a:t>
            </a:r>
            <a:endParaRPr lang="en-US" sz="2000" i="1" noProof="0" dirty="0">
              <a:solidFill>
                <a:schemeClr val="tx1"/>
              </a:solidFill>
            </a:endParaRPr>
          </a:p>
        </p:txBody>
      </p:sp>
      <p:sp>
        <p:nvSpPr>
          <p:cNvPr id="4" name="Dikdörtgen: Köşeleri Yuvarlatılmış 3">
            <a:extLst>
              <a:ext uri="{FF2B5EF4-FFF2-40B4-BE49-F238E27FC236}">
                <a16:creationId xmlns:a16="http://schemas.microsoft.com/office/drawing/2014/main" id="{8E10C7A5-D3A9-C457-9E48-78DE4FF50688}"/>
              </a:ext>
            </a:extLst>
          </p:cNvPr>
          <p:cNvSpPr/>
          <p:nvPr/>
        </p:nvSpPr>
        <p:spPr>
          <a:xfrm>
            <a:off x="3429000" y="2083251"/>
            <a:ext cx="2496312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 err="1">
                <a:solidFill>
                  <a:schemeClr val="tx1"/>
                </a:solidFill>
              </a:rPr>
              <a:t>Have</a:t>
            </a:r>
            <a:r>
              <a:rPr lang="tr-TR" sz="2400" b="1" noProof="0" dirty="0">
                <a:solidFill>
                  <a:schemeClr val="tx1"/>
                </a:solidFill>
              </a:rPr>
              <a:t> a </a:t>
            </a:r>
            <a:r>
              <a:rPr lang="tr-TR" sz="2400" b="1" noProof="0" dirty="0" err="1">
                <a:solidFill>
                  <a:schemeClr val="tx1"/>
                </a:solidFill>
              </a:rPr>
              <a:t>picnic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BB91D475-70EF-E816-B97E-AC1CA38F9F35}"/>
              </a:ext>
            </a:extLst>
          </p:cNvPr>
          <p:cNvSpPr/>
          <p:nvPr/>
        </p:nvSpPr>
        <p:spPr>
          <a:xfrm>
            <a:off x="3429000" y="2658559"/>
            <a:ext cx="2496312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i="1" noProof="0" dirty="0">
                <a:solidFill>
                  <a:schemeClr val="tx1"/>
                </a:solidFill>
              </a:rPr>
              <a:t>Piknik yapmak</a:t>
            </a:r>
            <a:endParaRPr lang="en-US" i="1" noProof="0" dirty="0">
              <a:solidFill>
                <a:schemeClr val="tx1"/>
              </a:solidFill>
            </a:endParaRP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ACBB1A98-04DE-D72D-D769-A2C18C5BF58A}"/>
              </a:ext>
            </a:extLst>
          </p:cNvPr>
          <p:cNvSpPr/>
          <p:nvPr/>
        </p:nvSpPr>
        <p:spPr>
          <a:xfrm>
            <a:off x="6345936" y="2083251"/>
            <a:ext cx="2496312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 err="1">
                <a:solidFill>
                  <a:schemeClr val="tx1"/>
                </a:solidFill>
              </a:rPr>
              <a:t>Go</a:t>
            </a:r>
            <a:r>
              <a:rPr lang="tr-TR" sz="2400" b="1" noProof="0" dirty="0">
                <a:solidFill>
                  <a:schemeClr val="tx1"/>
                </a:solidFill>
              </a:rPr>
              <a:t> </a:t>
            </a:r>
            <a:r>
              <a:rPr lang="tr-TR" sz="2400" b="1" noProof="0" dirty="0" err="1">
                <a:solidFill>
                  <a:schemeClr val="tx1"/>
                </a:solidFill>
              </a:rPr>
              <a:t>fishing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7" name="Dikdörtgen: Köşeleri Yuvarlatılmış 6">
            <a:extLst>
              <a:ext uri="{FF2B5EF4-FFF2-40B4-BE49-F238E27FC236}">
                <a16:creationId xmlns:a16="http://schemas.microsoft.com/office/drawing/2014/main" id="{FA07FAF8-EA38-B003-E855-4F5D3FBFB899}"/>
              </a:ext>
            </a:extLst>
          </p:cNvPr>
          <p:cNvSpPr/>
          <p:nvPr/>
        </p:nvSpPr>
        <p:spPr>
          <a:xfrm>
            <a:off x="6345936" y="2658559"/>
            <a:ext cx="2496312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i="1" noProof="0" dirty="0">
                <a:solidFill>
                  <a:schemeClr val="tx1"/>
                </a:solidFill>
              </a:rPr>
              <a:t>Balık tutmaya gitmek</a:t>
            </a:r>
            <a:endParaRPr lang="en-US" i="1" noProof="0" dirty="0">
              <a:solidFill>
                <a:schemeClr val="tx1"/>
              </a:solidFill>
            </a:endParaRP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5F5DD922-0810-9644-5014-42245D7BD755}"/>
              </a:ext>
            </a:extLst>
          </p:cNvPr>
          <p:cNvSpPr/>
          <p:nvPr/>
        </p:nvSpPr>
        <p:spPr>
          <a:xfrm>
            <a:off x="9354312" y="2083251"/>
            <a:ext cx="2481072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 err="1">
                <a:solidFill>
                  <a:schemeClr val="tx1"/>
                </a:solidFill>
              </a:rPr>
              <a:t>Join</a:t>
            </a:r>
            <a:r>
              <a:rPr lang="tr-TR" sz="2400" b="1" noProof="0" dirty="0">
                <a:solidFill>
                  <a:schemeClr val="tx1"/>
                </a:solidFill>
              </a:rPr>
              <a:t> a festival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12CF9AC0-6C68-F175-5AD2-B27CB3A2D953}"/>
              </a:ext>
            </a:extLst>
          </p:cNvPr>
          <p:cNvSpPr/>
          <p:nvPr/>
        </p:nvSpPr>
        <p:spPr>
          <a:xfrm>
            <a:off x="9354312" y="2658559"/>
            <a:ext cx="2481072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i="1" noProof="0" dirty="0">
                <a:solidFill>
                  <a:schemeClr val="tx1"/>
                </a:solidFill>
              </a:rPr>
              <a:t>Festivale katılmak</a:t>
            </a:r>
            <a:endParaRPr lang="en-US" i="1" noProof="0" dirty="0">
              <a:solidFill>
                <a:schemeClr val="tx1"/>
              </a:solidFill>
            </a:endParaRP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751EF06B-5392-9199-6F35-CBF498273F8D}"/>
              </a:ext>
            </a:extLst>
          </p:cNvPr>
          <p:cNvSpPr/>
          <p:nvPr/>
        </p:nvSpPr>
        <p:spPr>
          <a:xfrm>
            <a:off x="1758696" y="5426907"/>
            <a:ext cx="2496312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>
                <a:solidFill>
                  <a:schemeClr val="tx1"/>
                </a:solidFill>
              </a:rPr>
              <a:t>Travel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80395348-A8E0-6479-5C37-7D772230669E}"/>
              </a:ext>
            </a:extLst>
          </p:cNvPr>
          <p:cNvSpPr/>
          <p:nvPr/>
        </p:nvSpPr>
        <p:spPr>
          <a:xfrm>
            <a:off x="1758696" y="6002215"/>
            <a:ext cx="2496312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i="1" noProof="0" dirty="0">
                <a:solidFill>
                  <a:schemeClr val="tx1"/>
                </a:solidFill>
              </a:rPr>
              <a:t>Seyahat etmek</a:t>
            </a:r>
            <a:endParaRPr lang="en-US" i="1" noProof="0" dirty="0">
              <a:solidFill>
                <a:schemeClr val="tx1"/>
              </a:solidFill>
            </a:endParaRPr>
          </a:p>
        </p:txBody>
      </p:sp>
      <p:sp>
        <p:nvSpPr>
          <p:cNvPr id="12" name="Dikdörtgen: Köşeleri Yuvarlatılmış 11">
            <a:extLst>
              <a:ext uri="{FF2B5EF4-FFF2-40B4-BE49-F238E27FC236}">
                <a16:creationId xmlns:a16="http://schemas.microsoft.com/office/drawing/2014/main" id="{9A6723D4-59BC-425C-F255-6624D0FA4582}"/>
              </a:ext>
            </a:extLst>
          </p:cNvPr>
          <p:cNvSpPr/>
          <p:nvPr/>
        </p:nvSpPr>
        <p:spPr>
          <a:xfrm>
            <a:off x="5105400" y="5426907"/>
            <a:ext cx="2496312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 err="1">
                <a:solidFill>
                  <a:schemeClr val="tx1"/>
                </a:solidFill>
              </a:rPr>
              <a:t>Take</a:t>
            </a:r>
            <a:r>
              <a:rPr lang="tr-TR" sz="2400" b="1" noProof="0" dirty="0">
                <a:solidFill>
                  <a:schemeClr val="tx1"/>
                </a:solidFill>
              </a:rPr>
              <a:t> </a:t>
            </a:r>
            <a:r>
              <a:rPr lang="tr-TR" sz="2400" b="1" noProof="0" dirty="0" err="1">
                <a:solidFill>
                  <a:schemeClr val="tx1"/>
                </a:solidFill>
              </a:rPr>
              <a:t>photos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13" name="Dikdörtgen: Köşeleri Yuvarlatılmış 12">
            <a:extLst>
              <a:ext uri="{FF2B5EF4-FFF2-40B4-BE49-F238E27FC236}">
                <a16:creationId xmlns:a16="http://schemas.microsoft.com/office/drawing/2014/main" id="{CE3E4A50-4FC9-E73D-6009-EEEA8E4EDCC7}"/>
              </a:ext>
            </a:extLst>
          </p:cNvPr>
          <p:cNvSpPr/>
          <p:nvPr/>
        </p:nvSpPr>
        <p:spPr>
          <a:xfrm>
            <a:off x="5105400" y="6002215"/>
            <a:ext cx="2496312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i="1" noProof="0" dirty="0">
                <a:solidFill>
                  <a:schemeClr val="tx1"/>
                </a:solidFill>
              </a:rPr>
              <a:t>Fotoğraf çekmek</a:t>
            </a:r>
            <a:endParaRPr lang="en-US" i="1" noProof="0" dirty="0">
              <a:solidFill>
                <a:schemeClr val="tx1"/>
              </a:solidFill>
            </a:endParaRP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6ED1C26E-02CC-0201-71E4-BC8B2D011BFD}"/>
              </a:ext>
            </a:extLst>
          </p:cNvPr>
          <p:cNvSpPr/>
          <p:nvPr/>
        </p:nvSpPr>
        <p:spPr>
          <a:xfrm>
            <a:off x="8388096" y="5362899"/>
            <a:ext cx="2481072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 err="1">
                <a:solidFill>
                  <a:schemeClr val="tx1"/>
                </a:solidFill>
              </a:rPr>
              <a:t>Swim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15" name="Dikdörtgen: Köşeleri Yuvarlatılmış 14">
            <a:extLst>
              <a:ext uri="{FF2B5EF4-FFF2-40B4-BE49-F238E27FC236}">
                <a16:creationId xmlns:a16="http://schemas.microsoft.com/office/drawing/2014/main" id="{6F3FEBD0-45C0-5597-07E3-41DDF8CDFC76}"/>
              </a:ext>
            </a:extLst>
          </p:cNvPr>
          <p:cNvSpPr/>
          <p:nvPr/>
        </p:nvSpPr>
        <p:spPr>
          <a:xfrm>
            <a:off x="8388096" y="5938207"/>
            <a:ext cx="2481072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i="1" noProof="0" dirty="0">
                <a:solidFill>
                  <a:schemeClr val="tx1"/>
                </a:solidFill>
              </a:rPr>
              <a:t>Yüzmek</a:t>
            </a:r>
            <a:endParaRPr lang="en-US" i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21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D54EAC-DF1E-4E99-F62F-8CD3DAA83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CA2C59C8-C19C-091E-A9AF-12869AAED9C7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https://www.egetolgayaltinay.com/lessons/1098</a:t>
            </a:r>
            <a:r>
              <a:rPr lang="tr-TR" sz="2400" b="1" i="1" dirty="0"/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77A61B9-BA14-886A-6360-339543FB36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3296">
            <a:off x="8481737" y="3557619"/>
            <a:ext cx="2786483" cy="266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5972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746FCA-05C4-7C05-34E5-0FD7EB7BF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A93A3342-300B-BDF2-0FC2-111D2E3AEC8A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https://www.egetolgayaltinay.com/lessons/1099</a:t>
            </a:r>
            <a:r>
              <a:rPr lang="tr-TR" sz="2400" b="1" i="1" dirty="0"/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C062204-35ED-0497-EA0C-37DE3C1C47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0127">
            <a:off x="8558638" y="3816804"/>
            <a:ext cx="2760671" cy="265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8384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3F606-2B71-C6FA-5606-2B2C94A91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38DEAAC8-5B00-AB2A-BD84-216D301F3FF5}"/>
              </a:ext>
            </a:extLst>
          </p:cNvPr>
          <p:cNvSpPr txBox="1"/>
          <p:nvPr/>
        </p:nvSpPr>
        <p:spPr>
          <a:xfrm>
            <a:off x="0" y="2495128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0" b="1" noProof="0" dirty="0" err="1">
                <a:solidFill>
                  <a:srgbClr val="00B0F0"/>
                </a:solidFill>
              </a:rPr>
              <a:t>Family</a:t>
            </a:r>
            <a:r>
              <a:rPr lang="tr-TR" sz="8000" b="1" noProof="0" dirty="0">
                <a:solidFill>
                  <a:srgbClr val="00B0F0"/>
                </a:solidFill>
              </a:rPr>
              <a:t> </a:t>
            </a:r>
            <a:r>
              <a:rPr lang="tr-TR" sz="8000" b="1" noProof="0" dirty="0" err="1">
                <a:solidFill>
                  <a:srgbClr val="00B0F0"/>
                </a:solidFill>
              </a:rPr>
              <a:t>Members</a:t>
            </a:r>
            <a:endParaRPr lang="en-US" sz="8000" b="1" noProof="0" dirty="0">
              <a:solidFill>
                <a:srgbClr val="00B0F0"/>
              </a:solidFill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35D9D288-8DAB-3BE0-98D6-4A16142DA1B3}"/>
              </a:ext>
            </a:extLst>
          </p:cNvPr>
          <p:cNvSpPr txBox="1"/>
          <p:nvPr/>
        </p:nvSpPr>
        <p:spPr>
          <a:xfrm>
            <a:off x="3118925" y="3621024"/>
            <a:ext cx="5861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noProof="0" dirty="0"/>
              <a:t>(</a:t>
            </a:r>
            <a:r>
              <a:rPr lang="tr-TR" sz="3200" b="1" dirty="0"/>
              <a:t>Aile Üyeleri</a:t>
            </a:r>
            <a:r>
              <a:rPr lang="en-US" sz="3200" b="1" noProof="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62660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3E6E88-FEBF-1DBB-2B8A-4481E1926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: Köşeleri Yuvarlatılmış 1">
            <a:extLst>
              <a:ext uri="{FF2B5EF4-FFF2-40B4-BE49-F238E27FC236}">
                <a16:creationId xmlns:a16="http://schemas.microsoft.com/office/drawing/2014/main" id="{09D839FB-62DE-968C-AC5C-25CC24DBB903}"/>
              </a:ext>
            </a:extLst>
          </p:cNvPr>
          <p:cNvSpPr/>
          <p:nvPr/>
        </p:nvSpPr>
        <p:spPr>
          <a:xfrm>
            <a:off x="366242" y="2006249"/>
            <a:ext cx="1857194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 err="1">
                <a:solidFill>
                  <a:schemeClr val="tx1"/>
                </a:solidFill>
              </a:rPr>
              <a:t>Mother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3" name="Dikdörtgen: Köşeleri Yuvarlatılmış 2">
            <a:extLst>
              <a:ext uri="{FF2B5EF4-FFF2-40B4-BE49-F238E27FC236}">
                <a16:creationId xmlns:a16="http://schemas.microsoft.com/office/drawing/2014/main" id="{099D9589-FD5F-FA14-B347-7F533C196BF1}"/>
              </a:ext>
            </a:extLst>
          </p:cNvPr>
          <p:cNvSpPr/>
          <p:nvPr/>
        </p:nvSpPr>
        <p:spPr>
          <a:xfrm>
            <a:off x="366242" y="2581557"/>
            <a:ext cx="1857194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i="1" noProof="0" dirty="0">
                <a:solidFill>
                  <a:schemeClr val="tx1"/>
                </a:solidFill>
              </a:rPr>
              <a:t>Anne</a:t>
            </a:r>
            <a:endParaRPr lang="en-US" sz="2000" i="1" noProof="0" dirty="0">
              <a:solidFill>
                <a:schemeClr val="tx1"/>
              </a:solidFill>
            </a:endParaRPr>
          </a:p>
        </p:txBody>
      </p:sp>
      <p:sp>
        <p:nvSpPr>
          <p:cNvPr id="4" name="Dikdörtgen: Köşeleri Yuvarlatılmış 3">
            <a:extLst>
              <a:ext uri="{FF2B5EF4-FFF2-40B4-BE49-F238E27FC236}">
                <a16:creationId xmlns:a16="http://schemas.microsoft.com/office/drawing/2014/main" id="{C86CFFFF-2DE5-EF7E-578D-388DC3B755AC}"/>
              </a:ext>
            </a:extLst>
          </p:cNvPr>
          <p:cNvSpPr/>
          <p:nvPr/>
        </p:nvSpPr>
        <p:spPr>
          <a:xfrm>
            <a:off x="2607324" y="2006249"/>
            <a:ext cx="2012802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 err="1">
                <a:solidFill>
                  <a:schemeClr val="tx1"/>
                </a:solidFill>
              </a:rPr>
              <a:t>Father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1BE5FF09-9328-42FD-3DE3-CD5D003A328C}"/>
              </a:ext>
            </a:extLst>
          </p:cNvPr>
          <p:cNvSpPr/>
          <p:nvPr/>
        </p:nvSpPr>
        <p:spPr>
          <a:xfrm>
            <a:off x="2607324" y="2581557"/>
            <a:ext cx="2012802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i="1" dirty="0">
                <a:solidFill>
                  <a:schemeClr val="tx1"/>
                </a:solidFill>
              </a:rPr>
              <a:t>Baba</a:t>
            </a:r>
            <a:endParaRPr lang="en-US" sz="2000" i="1" noProof="0" dirty="0">
              <a:solidFill>
                <a:schemeClr val="tx1"/>
              </a:solidFill>
            </a:endParaRP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4E0396DA-5231-327B-C2A2-9A54A3E9B77C}"/>
              </a:ext>
            </a:extLst>
          </p:cNvPr>
          <p:cNvSpPr/>
          <p:nvPr/>
        </p:nvSpPr>
        <p:spPr>
          <a:xfrm>
            <a:off x="5089599" y="2006249"/>
            <a:ext cx="2012802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 err="1">
                <a:solidFill>
                  <a:schemeClr val="tx1"/>
                </a:solidFill>
              </a:rPr>
              <a:t>Sister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7" name="Dikdörtgen: Köşeleri Yuvarlatılmış 6">
            <a:extLst>
              <a:ext uri="{FF2B5EF4-FFF2-40B4-BE49-F238E27FC236}">
                <a16:creationId xmlns:a16="http://schemas.microsoft.com/office/drawing/2014/main" id="{D7423761-3460-3DAC-4304-BB3CA604DA50}"/>
              </a:ext>
            </a:extLst>
          </p:cNvPr>
          <p:cNvSpPr/>
          <p:nvPr/>
        </p:nvSpPr>
        <p:spPr>
          <a:xfrm>
            <a:off x="5089599" y="2581557"/>
            <a:ext cx="2012802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i="1" noProof="0" dirty="0">
                <a:solidFill>
                  <a:schemeClr val="tx1"/>
                </a:solidFill>
              </a:rPr>
              <a:t>Kız kardeş</a:t>
            </a:r>
            <a:endParaRPr lang="en-US" sz="2000" i="1" noProof="0" dirty="0">
              <a:solidFill>
                <a:schemeClr val="tx1"/>
              </a:solidFill>
            </a:endParaRP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F5791BE7-124F-D582-099D-D818B42201A4}"/>
              </a:ext>
            </a:extLst>
          </p:cNvPr>
          <p:cNvSpPr/>
          <p:nvPr/>
        </p:nvSpPr>
        <p:spPr>
          <a:xfrm>
            <a:off x="7446184" y="2006249"/>
            <a:ext cx="2012802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 err="1">
                <a:solidFill>
                  <a:schemeClr val="tx1"/>
                </a:solidFill>
              </a:rPr>
              <a:t>Brother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67C8CB67-B443-A543-5494-0647C91CA50F}"/>
              </a:ext>
            </a:extLst>
          </p:cNvPr>
          <p:cNvSpPr/>
          <p:nvPr/>
        </p:nvSpPr>
        <p:spPr>
          <a:xfrm>
            <a:off x="7446184" y="2581557"/>
            <a:ext cx="2012802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i="1" dirty="0">
                <a:solidFill>
                  <a:schemeClr val="tx1"/>
                </a:solidFill>
              </a:rPr>
              <a:t>Erkek kardeş</a:t>
            </a:r>
            <a:endParaRPr lang="en-US" sz="2000" i="1" dirty="0">
              <a:solidFill>
                <a:schemeClr val="tx1"/>
              </a:solidFill>
            </a:endParaRP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F1256657-0A43-177A-9DE2-7A7EDCD6383D}"/>
              </a:ext>
            </a:extLst>
          </p:cNvPr>
          <p:cNvSpPr/>
          <p:nvPr/>
        </p:nvSpPr>
        <p:spPr>
          <a:xfrm>
            <a:off x="9899022" y="2006249"/>
            <a:ext cx="2012802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 err="1">
                <a:solidFill>
                  <a:schemeClr val="tx1"/>
                </a:solidFill>
              </a:rPr>
              <a:t>Aunt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22B5A1A1-09E3-987E-F57D-E7CD2861EFBF}"/>
              </a:ext>
            </a:extLst>
          </p:cNvPr>
          <p:cNvSpPr/>
          <p:nvPr/>
        </p:nvSpPr>
        <p:spPr>
          <a:xfrm>
            <a:off x="9899022" y="2581557"/>
            <a:ext cx="2012802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i="1" noProof="0" dirty="0">
                <a:solidFill>
                  <a:schemeClr val="tx1"/>
                </a:solidFill>
              </a:rPr>
              <a:t>Teyze</a:t>
            </a:r>
            <a:endParaRPr lang="en-US" sz="2000" i="1" noProof="0" dirty="0">
              <a:solidFill>
                <a:schemeClr val="tx1"/>
              </a:solidFill>
            </a:endParaRPr>
          </a:p>
        </p:txBody>
      </p:sp>
      <p:sp>
        <p:nvSpPr>
          <p:cNvPr id="12" name="Dikdörtgen: Köşeleri Yuvarlatılmış 11">
            <a:extLst>
              <a:ext uri="{FF2B5EF4-FFF2-40B4-BE49-F238E27FC236}">
                <a16:creationId xmlns:a16="http://schemas.microsoft.com/office/drawing/2014/main" id="{26177BD0-62F1-69BB-B724-0DAF11A1B05F}"/>
              </a:ext>
            </a:extLst>
          </p:cNvPr>
          <p:cNvSpPr/>
          <p:nvPr/>
        </p:nvSpPr>
        <p:spPr>
          <a:xfrm>
            <a:off x="85505" y="5431239"/>
            <a:ext cx="1857194" cy="452005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 err="1">
                <a:solidFill>
                  <a:schemeClr val="tx1"/>
                </a:solidFill>
              </a:rPr>
              <a:t>Uncle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13" name="Dikdörtgen: Köşeleri Yuvarlatılmış 12">
            <a:extLst>
              <a:ext uri="{FF2B5EF4-FFF2-40B4-BE49-F238E27FC236}">
                <a16:creationId xmlns:a16="http://schemas.microsoft.com/office/drawing/2014/main" id="{D29A1D20-5214-F421-6195-3D33F82EE07B}"/>
              </a:ext>
            </a:extLst>
          </p:cNvPr>
          <p:cNvSpPr/>
          <p:nvPr/>
        </p:nvSpPr>
        <p:spPr>
          <a:xfrm>
            <a:off x="85505" y="5883244"/>
            <a:ext cx="1857194" cy="452005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i="1" noProof="0" dirty="0">
                <a:solidFill>
                  <a:schemeClr val="tx1"/>
                </a:solidFill>
              </a:rPr>
              <a:t>Amca</a:t>
            </a:r>
            <a:endParaRPr lang="en-US" sz="2000" i="1" noProof="0" dirty="0">
              <a:solidFill>
                <a:schemeClr val="tx1"/>
              </a:solidFill>
            </a:endParaRP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F1C4CFD7-7C09-D4E0-E70D-BBBBEEB4A7B0}"/>
              </a:ext>
            </a:extLst>
          </p:cNvPr>
          <p:cNvSpPr/>
          <p:nvPr/>
        </p:nvSpPr>
        <p:spPr>
          <a:xfrm>
            <a:off x="2015090" y="5431239"/>
            <a:ext cx="1889278" cy="452005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noProof="0" dirty="0" err="1">
                <a:solidFill>
                  <a:schemeClr val="tx1"/>
                </a:solidFill>
              </a:rPr>
              <a:t>Grandfather</a:t>
            </a:r>
            <a:endParaRPr lang="en-US" sz="2000" b="1" noProof="0" dirty="0">
              <a:solidFill>
                <a:schemeClr val="tx1"/>
              </a:solidFill>
            </a:endParaRPr>
          </a:p>
        </p:txBody>
      </p:sp>
      <p:sp>
        <p:nvSpPr>
          <p:cNvPr id="15" name="Dikdörtgen: Köşeleri Yuvarlatılmış 14">
            <a:extLst>
              <a:ext uri="{FF2B5EF4-FFF2-40B4-BE49-F238E27FC236}">
                <a16:creationId xmlns:a16="http://schemas.microsoft.com/office/drawing/2014/main" id="{84FB78D3-AADF-7B93-DF5F-573F334ED190}"/>
              </a:ext>
            </a:extLst>
          </p:cNvPr>
          <p:cNvSpPr/>
          <p:nvPr/>
        </p:nvSpPr>
        <p:spPr>
          <a:xfrm>
            <a:off x="2015090" y="5883244"/>
            <a:ext cx="1889278" cy="452005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i="1" noProof="0" dirty="0">
                <a:solidFill>
                  <a:schemeClr val="tx1"/>
                </a:solidFill>
              </a:rPr>
              <a:t>Büyükbaba</a:t>
            </a:r>
            <a:endParaRPr lang="en-US" sz="2000" i="1" noProof="0" dirty="0">
              <a:solidFill>
                <a:schemeClr val="tx1"/>
              </a:solidFill>
            </a:endParaRPr>
          </a:p>
        </p:txBody>
      </p:sp>
      <p:sp>
        <p:nvSpPr>
          <p:cNvPr id="16" name="Dikdörtgen: Köşeleri Yuvarlatılmış 15">
            <a:extLst>
              <a:ext uri="{FF2B5EF4-FFF2-40B4-BE49-F238E27FC236}">
                <a16:creationId xmlns:a16="http://schemas.microsoft.com/office/drawing/2014/main" id="{A1E6EAEF-3580-FFEA-9459-5C18715AAC79}"/>
              </a:ext>
            </a:extLst>
          </p:cNvPr>
          <p:cNvSpPr/>
          <p:nvPr/>
        </p:nvSpPr>
        <p:spPr>
          <a:xfrm>
            <a:off x="3904369" y="5431239"/>
            <a:ext cx="1944303" cy="452005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noProof="0" dirty="0" err="1">
                <a:solidFill>
                  <a:schemeClr val="tx1"/>
                </a:solidFill>
              </a:rPr>
              <a:t>Grandmother</a:t>
            </a:r>
            <a:endParaRPr lang="en-US" sz="2000" b="1" noProof="0" dirty="0">
              <a:solidFill>
                <a:schemeClr val="tx1"/>
              </a:solidFill>
            </a:endParaRPr>
          </a:p>
        </p:txBody>
      </p:sp>
      <p:sp>
        <p:nvSpPr>
          <p:cNvPr id="17" name="Dikdörtgen: Köşeleri Yuvarlatılmış 16">
            <a:extLst>
              <a:ext uri="{FF2B5EF4-FFF2-40B4-BE49-F238E27FC236}">
                <a16:creationId xmlns:a16="http://schemas.microsoft.com/office/drawing/2014/main" id="{90A14AF7-F5B7-98EC-1D65-AD756B77C4D7}"/>
              </a:ext>
            </a:extLst>
          </p:cNvPr>
          <p:cNvSpPr/>
          <p:nvPr/>
        </p:nvSpPr>
        <p:spPr>
          <a:xfrm>
            <a:off x="3904369" y="5883244"/>
            <a:ext cx="1944303" cy="452005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i="1" noProof="0" dirty="0">
                <a:solidFill>
                  <a:schemeClr val="tx1"/>
                </a:solidFill>
              </a:rPr>
              <a:t>Büyükanne</a:t>
            </a:r>
            <a:endParaRPr lang="en-US" sz="2000" i="1" noProof="0" dirty="0">
              <a:solidFill>
                <a:schemeClr val="tx1"/>
              </a:solidFill>
            </a:endParaRPr>
          </a:p>
        </p:txBody>
      </p:sp>
      <p:sp>
        <p:nvSpPr>
          <p:cNvPr id="18" name="Dikdörtgen: Köşeleri Yuvarlatılmış 17">
            <a:extLst>
              <a:ext uri="{FF2B5EF4-FFF2-40B4-BE49-F238E27FC236}">
                <a16:creationId xmlns:a16="http://schemas.microsoft.com/office/drawing/2014/main" id="{5F8D50D8-B88A-ECFA-36A5-A3FE8FF813FF}"/>
              </a:ext>
            </a:extLst>
          </p:cNvPr>
          <p:cNvSpPr/>
          <p:nvPr/>
        </p:nvSpPr>
        <p:spPr>
          <a:xfrm>
            <a:off x="5917933" y="5431239"/>
            <a:ext cx="1783320" cy="452005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 err="1">
                <a:solidFill>
                  <a:schemeClr val="tx1"/>
                </a:solidFill>
              </a:rPr>
              <a:t>Parents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19" name="Dikdörtgen: Köşeleri Yuvarlatılmış 18">
            <a:extLst>
              <a:ext uri="{FF2B5EF4-FFF2-40B4-BE49-F238E27FC236}">
                <a16:creationId xmlns:a16="http://schemas.microsoft.com/office/drawing/2014/main" id="{D423B89F-669D-C6F4-FD3B-A48B9E18433F}"/>
              </a:ext>
            </a:extLst>
          </p:cNvPr>
          <p:cNvSpPr/>
          <p:nvPr/>
        </p:nvSpPr>
        <p:spPr>
          <a:xfrm>
            <a:off x="5917933" y="5883244"/>
            <a:ext cx="1783320" cy="452005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i="1" noProof="0" dirty="0">
                <a:solidFill>
                  <a:schemeClr val="tx1"/>
                </a:solidFill>
              </a:rPr>
              <a:t>Anne-Baba</a:t>
            </a:r>
            <a:endParaRPr lang="en-US" sz="2000" i="1" noProof="0" dirty="0">
              <a:solidFill>
                <a:schemeClr val="tx1"/>
              </a:solidFill>
            </a:endParaRPr>
          </a:p>
        </p:txBody>
      </p:sp>
      <p:sp>
        <p:nvSpPr>
          <p:cNvPr id="20" name="Dikdörtgen: Köşeleri Yuvarlatılmış 19">
            <a:extLst>
              <a:ext uri="{FF2B5EF4-FFF2-40B4-BE49-F238E27FC236}">
                <a16:creationId xmlns:a16="http://schemas.microsoft.com/office/drawing/2014/main" id="{778C2479-40F4-2458-6EDA-5F7C2620AAE1}"/>
              </a:ext>
            </a:extLst>
          </p:cNvPr>
          <p:cNvSpPr/>
          <p:nvPr/>
        </p:nvSpPr>
        <p:spPr>
          <a:xfrm>
            <a:off x="7862235" y="5431239"/>
            <a:ext cx="1944303" cy="452005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noProof="0" dirty="0" err="1">
                <a:solidFill>
                  <a:schemeClr val="tx1"/>
                </a:solidFill>
              </a:rPr>
              <a:t>Grandparents</a:t>
            </a:r>
            <a:endParaRPr lang="en-US" b="1" noProof="0" dirty="0">
              <a:solidFill>
                <a:schemeClr val="tx1"/>
              </a:solidFill>
            </a:endParaRPr>
          </a:p>
        </p:txBody>
      </p:sp>
      <p:sp>
        <p:nvSpPr>
          <p:cNvPr id="21" name="Dikdörtgen: Köşeleri Yuvarlatılmış 20">
            <a:extLst>
              <a:ext uri="{FF2B5EF4-FFF2-40B4-BE49-F238E27FC236}">
                <a16:creationId xmlns:a16="http://schemas.microsoft.com/office/drawing/2014/main" id="{8378B61F-F08D-311D-5FD2-3616614AA7CB}"/>
              </a:ext>
            </a:extLst>
          </p:cNvPr>
          <p:cNvSpPr/>
          <p:nvPr/>
        </p:nvSpPr>
        <p:spPr>
          <a:xfrm>
            <a:off x="7862235" y="5883244"/>
            <a:ext cx="1944303" cy="767813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i="1" noProof="0" dirty="0">
                <a:solidFill>
                  <a:schemeClr val="tx1"/>
                </a:solidFill>
              </a:rPr>
              <a:t>Büyükanne-Büyükbaba</a:t>
            </a:r>
            <a:endParaRPr lang="en-US" sz="2000" i="1" noProof="0" dirty="0">
              <a:solidFill>
                <a:schemeClr val="tx1"/>
              </a:solidFill>
            </a:endParaRPr>
          </a:p>
        </p:txBody>
      </p:sp>
      <p:sp>
        <p:nvSpPr>
          <p:cNvPr id="22" name="Dikdörtgen: Köşeleri Yuvarlatılmış 21">
            <a:extLst>
              <a:ext uri="{FF2B5EF4-FFF2-40B4-BE49-F238E27FC236}">
                <a16:creationId xmlns:a16="http://schemas.microsoft.com/office/drawing/2014/main" id="{59B92CB8-86E5-31B6-39C1-C6A65395F638}"/>
              </a:ext>
            </a:extLst>
          </p:cNvPr>
          <p:cNvSpPr/>
          <p:nvPr/>
        </p:nvSpPr>
        <p:spPr>
          <a:xfrm>
            <a:off x="9967521" y="5431239"/>
            <a:ext cx="1944303" cy="452005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 err="1">
                <a:solidFill>
                  <a:schemeClr val="tx1"/>
                </a:solidFill>
              </a:rPr>
              <a:t>Family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23" name="Dikdörtgen: Köşeleri Yuvarlatılmış 22">
            <a:extLst>
              <a:ext uri="{FF2B5EF4-FFF2-40B4-BE49-F238E27FC236}">
                <a16:creationId xmlns:a16="http://schemas.microsoft.com/office/drawing/2014/main" id="{77BFBA9E-3A76-C650-110E-47BB19506589}"/>
              </a:ext>
            </a:extLst>
          </p:cNvPr>
          <p:cNvSpPr/>
          <p:nvPr/>
        </p:nvSpPr>
        <p:spPr>
          <a:xfrm>
            <a:off x="9967521" y="5883244"/>
            <a:ext cx="1944303" cy="452005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i="1" noProof="0" dirty="0">
                <a:solidFill>
                  <a:schemeClr val="tx1"/>
                </a:solidFill>
              </a:rPr>
              <a:t>Aile</a:t>
            </a:r>
            <a:endParaRPr lang="en-US" sz="2000" i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260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68AB95-F4E3-10E8-C4D1-5DDD52081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B07A6A33-5AAD-4B5D-4F25-BFA37F9453FD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https://www.egetolgayaltinay.com/lessons/1102</a:t>
            </a:r>
            <a:r>
              <a:rPr lang="tr-TR" sz="2400" b="1" i="1" dirty="0"/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A817110-606D-1D4A-3021-0136FDEA55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1657">
            <a:off x="8626214" y="3588866"/>
            <a:ext cx="2789348" cy="266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610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D03883-1D70-E67C-1E3D-3925BA977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AF5CCA77-1026-4283-1550-68A332397E12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https://www.egetolgayaltinay.com/lessons/1101</a:t>
            </a:r>
            <a:r>
              <a:rPr lang="tr-TR" sz="2400" b="1" i="1" dirty="0"/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A974AE3-6E66-BE0C-FBE6-B8B066A738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3234" y="3429000"/>
            <a:ext cx="2524477" cy="241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636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52D377-95CE-A2CD-F937-DDA75312A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0484BD08-E060-F0E5-52EE-2EBA715F0018}"/>
              </a:ext>
            </a:extLst>
          </p:cNvPr>
          <p:cNvSpPr/>
          <p:nvPr/>
        </p:nvSpPr>
        <p:spPr>
          <a:xfrm>
            <a:off x="3145857" y="816542"/>
            <a:ext cx="5824888" cy="635269"/>
          </a:xfrm>
          <a:prstGeom prst="rect">
            <a:avLst/>
          </a:prstGeom>
          <a:solidFill>
            <a:srgbClr val="6EE0B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4FC4FE38-05E6-8F6A-2AEB-D1C236F9C31E}"/>
              </a:ext>
            </a:extLst>
          </p:cNvPr>
          <p:cNvSpPr/>
          <p:nvPr/>
        </p:nvSpPr>
        <p:spPr>
          <a:xfrm>
            <a:off x="5791200" y="192505"/>
            <a:ext cx="3179545" cy="635268"/>
          </a:xfrm>
          <a:prstGeom prst="rect">
            <a:avLst/>
          </a:prstGeom>
          <a:solidFill>
            <a:srgbClr val="6EE0B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936C405F-768B-453B-70EC-90949F499CAB}"/>
              </a:ext>
            </a:extLst>
          </p:cNvPr>
          <p:cNvSpPr/>
          <p:nvPr/>
        </p:nvSpPr>
        <p:spPr>
          <a:xfrm>
            <a:off x="4896050" y="2162476"/>
            <a:ext cx="4527082" cy="802106"/>
          </a:xfrm>
          <a:prstGeom prst="rect">
            <a:avLst/>
          </a:prstGeom>
          <a:solidFill>
            <a:srgbClr val="AE6AA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93EE5970-6F6A-E9D7-552D-EA6D714E9FFD}"/>
              </a:ext>
            </a:extLst>
          </p:cNvPr>
          <p:cNvSpPr/>
          <p:nvPr/>
        </p:nvSpPr>
        <p:spPr>
          <a:xfrm>
            <a:off x="5298707" y="3898232"/>
            <a:ext cx="3960796" cy="802106"/>
          </a:xfrm>
          <a:prstGeom prst="rect">
            <a:avLst/>
          </a:prstGeom>
          <a:solidFill>
            <a:srgbClr val="F29EA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99D62D84-640B-CC2F-A69E-E3AF946D97E1}"/>
              </a:ext>
            </a:extLst>
          </p:cNvPr>
          <p:cNvSpPr/>
          <p:nvPr/>
        </p:nvSpPr>
        <p:spPr>
          <a:xfrm>
            <a:off x="3522846" y="6062311"/>
            <a:ext cx="5091766" cy="603184"/>
          </a:xfrm>
          <a:prstGeom prst="rect">
            <a:avLst/>
          </a:prstGeom>
          <a:solidFill>
            <a:srgbClr val="D97C5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EC909004-4FD1-ED04-38BC-5A562E79BBFB}"/>
              </a:ext>
            </a:extLst>
          </p:cNvPr>
          <p:cNvSpPr/>
          <p:nvPr/>
        </p:nvSpPr>
        <p:spPr>
          <a:xfrm>
            <a:off x="5791201" y="5438273"/>
            <a:ext cx="2823412" cy="603183"/>
          </a:xfrm>
          <a:prstGeom prst="rect">
            <a:avLst/>
          </a:prstGeom>
          <a:solidFill>
            <a:srgbClr val="D97C5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7267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BDCE10-D360-FF1C-2FB9-07F76E1FCB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24D11F61-D164-DEA3-86EA-06AB777BF8BE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https://www.egetolgayaltinay.com/lessons/1100</a:t>
            </a:r>
            <a:r>
              <a:rPr lang="tr-TR" sz="2400" b="1" i="1" dirty="0"/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53443E6-56AB-DD00-12B1-48EE89F137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1709">
            <a:off x="8539585" y="3624889"/>
            <a:ext cx="2914477" cy="278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4747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BF9C17-74FA-1260-398C-AC049F771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2364DE89-5176-B023-CACB-C45F7B57C6F3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https://www.egetolgayaltinay.com/lessons/1103</a:t>
            </a:r>
            <a:r>
              <a:rPr lang="tr-TR" sz="2400" b="1" i="1" dirty="0"/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301BF91-C22E-2228-1D79-59B2531CB3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6111">
            <a:off x="8760769" y="3629208"/>
            <a:ext cx="2691033" cy="258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30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CC01E-9092-4ED3-B5D9-E9EBE28B9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DF70F02E-36D2-D0C1-913A-8EB7810A180F}"/>
              </a:ext>
            </a:extLst>
          </p:cNvPr>
          <p:cNvSpPr txBox="1"/>
          <p:nvPr/>
        </p:nvSpPr>
        <p:spPr>
          <a:xfrm>
            <a:off x="0" y="2495128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0" b="1" noProof="0" dirty="0" err="1">
                <a:solidFill>
                  <a:srgbClr val="00B0F0"/>
                </a:solidFill>
              </a:rPr>
              <a:t>Physical</a:t>
            </a:r>
            <a:r>
              <a:rPr lang="tr-TR" sz="8000" b="1" noProof="0" dirty="0">
                <a:solidFill>
                  <a:srgbClr val="00B0F0"/>
                </a:solidFill>
              </a:rPr>
              <a:t> </a:t>
            </a:r>
            <a:r>
              <a:rPr lang="tr-TR" sz="8000" b="1" noProof="0" dirty="0" err="1">
                <a:solidFill>
                  <a:srgbClr val="00B0F0"/>
                </a:solidFill>
              </a:rPr>
              <a:t>Appearance</a:t>
            </a:r>
            <a:endParaRPr lang="en-US" sz="8000" b="1" noProof="0" dirty="0">
              <a:solidFill>
                <a:srgbClr val="00B0F0"/>
              </a:solidFill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480DDB74-DADA-48BB-ADBB-76DFB3A14236}"/>
              </a:ext>
            </a:extLst>
          </p:cNvPr>
          <p:cNvSpPr txBox="1"/>
          <p:nvPr/>
        </p:nvSpPr>
        <p:spPr>
          <a:xfrm>
            <a:off x="3118925" y="3621024"/>
            <a:ext cx="5861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noProof="0" dirty="0"/>
              <a:t>(</a:t>
            </a:r>
            <a:r>
              <a:rPr lang="tr-TR" sz="3200" b="1" dirty="0"/>
              <a:t>Dış Görünüş</a:t>
            </a:r>
            <a:r>
              <a:rPr lang="en-US" sz="3200" b="1" noProof="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95866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A3146B-53B8-4EF1-1A03-A31BF27CB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: Köşeleri Yuvarlatılmış 1">
            <a:extLst>
              <a:ext uri="{FF2B5EF4-FFF2-40B4-BE49-F238E27FC236}">
                <a16:creationId xmlns:a16="http://schemas.microsoft.com/office/drawing/2014/main" id="{DB6E2EAC-1CCA-1240-DA10-49624216FB48}"/>
              </a:ext>
            </a:extLst>
          </p:cNvPr>
          <p:cNvSpPr/>
          <p:nvPr/>
        </p:nvSpPr>
        <p:spPr>
          <a:xfrm>
            <a:off x="260364" y="4706754"/>
            <a:ext cx="1857194" cy="95488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noProof="0" dirty="0" err="1">
                <a:solidFill>
                  <a:schemeClr val="tx1"/>
                </a:solidFill>
              </a:rPr>
              <a:t>Short</a:t>
            </a:r>
            <a:endParaRPr lang="en-US" sz="3200" b="1" noProof="0" dirty="0">
              <a:solidFill>
                <a:schemeClr val="tx1"/>
              </a:solidFill>
            </a:endParaRPr>
          </a:p>
        </p:txBody>
      </p:sp>
      <p:sp>
        <p:nvSpPr>
          <p:cNvPr id="3" name="Dikdörtgen: Köşeleri Yuvarlatılmış 2">
            <a:extLst>
              <a:ext uri="{FF2B5EF4-FFF2-40B4-BE49-F238E27FC236}">
                <a16:creationId xmlns:a16="http://schemas.microsoft.com/office/drawing/2014/main" id="{4A1B1847-A55D-3E54-F90B-59F206A30007}"/>
              </a:ext>
            </a:extLst>
          </p:cNvPr>
          <p:cNvSpPr/>
          <p:nvPr/>
        </p:nvSpPr>
        <p:spPr>
          <a:xfrm>
            <a:off x="260364" y="5661642"/>
            <a:ext cx="1857194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Kısa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4" name="Dikdörtgen: Köşeleri Yuvarlatılmış 3">
            <a:extLst>
              <a:ext uri="{FF2B5EF4-FFF2-40B4-BE49-F238E27FC236}">
                <a16:creationId xmlns:a16="http://schemas.microsoft.com/office/drawing/2014/main" id="{25A7B4C8-C027-1960-6566-7DC6AFD82E73}"/>
              </a:ext>
            </a:extLst>
          </p:cNvPr>
          <p:cNvSpPr/>
          <p:nvPr/>
        </p:nvSpPr>
        <p:spPr>
          <a:xfrm>
            <a:off x="2117558" y="4706754"/>
            <a:ext cx="1857194" cy="95488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>
                <a:solidFill>
                  <a:schemeClr val="tx1"/>
                </a:solidFill>
              </a:rPr>
              <a:t>Of </a:t>
            </a:r>
            <a:r>
              <a:rPr lang="tr-TR" sz="2400" b="1" noProof="0" dirty="0" err="1">
                <a:solidFill>
                  <a:schemeClr val="tx1"/>
                </a:solidFill>
              </a:rPr>
              <a:t>medium</a:t>
            </a:r>
            <a:r>
              <a:rPr lang="tr-TR" sz="2400" b="1" noProof="0" dirty="0">
                <a:solidFill>
                  <a:schemeClr val="tx1"/>
                </a:solidFill>
              </a:rPr>
              <a:t> </a:t>
            </a:r>
            <a:r>
              <a:rPr lang="tr-TR" sz="2400" b="1" noProof="0" dirty="0" err="1">
                <a:solidFill>
                  <a:schemeClr val="tx1"/>
                </a:solidFill>
              </a:rPr>
              <a:t>height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DAA7D53B-A1BD-05B6-1E0C-D0CDD5A2CBE8}"/>
              </a:ext>
            </a:extLst>
          </p:cNvPr>
          <p:cNvSpPr/>
          <p:nvPr/>
        </p:nvSpPr>
        <p:spPr>
          <a:xfrm>
            <a:off x="2117558" y="5661642"/>
            <a:ext cx="1857194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Orta boylu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50B0D1E4-C556-5C7F-6129-D53B01A5F922}"/>
              </a:ext>
            </a:extLst>
          </p:cNvPr>
          <p:cNvSpPr/>
          <p:nvPr/>
        </p:nvSpPr>
        <p:spPr>
          <a:xfrm>
            <a:off x="3974752" y="4706754"/>
            <a:ext cx="1857194" cy="95488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noProof="0" dirty="0" err="1">
                <a:solidFill>
                  <a:schemeClr val="tx1"/>
                </a:solidFill>
              </a:rPr>
              <a:t>Tall</a:t>
            </a:r>
            <a:endParaRPr lang="en-US" sz="3200" b="1" noProof="0" dirty="0">
              <a:solidFill>
                <a:schemeClr val="tx1"/>
              </a:solidFill>
            </a:endParaRPr>
          </a:p>
        </p:txBody>
      </p:sp>
      <p:sp>
        <p:nvSpPr>
          <p:cNvPr id="7" name="Dikdörtgen: Köşeleri Yuvarlatılmış 6">
            <a:extLst>
              <a:ext uri="{FF2B5EF4-FFF2-40B4-BE49-F238E27FC236}">
                <a16:creationId xmlns:a16="http://schemas.microsoft.com/office/drawing/2014/main" id="{C07D3818-BE48-AA7E-BD00-12DD61E4CF39}"/>
              </a:ext>
            </a:extLst>
          </p:cNvPr>
          <p:cNvSpPr/>
          <p:nvPr/>
        </p:nvSpPr>
        <p:spPr>
          <a:xfrm>
            <a:off x="3974752" y="5661642"/>
            <a:ext cx="1857194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Uzun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C4EB053B-9D0E-7F35-CCFF-203B08C67B9F}"/>
              </a:ext>
            </a:extLst>
          </p:cNvPr>
          <p:cNvSpPr/>
          <p:nvPr/>
        </p:nvSpPr>
        <p:spPr>
          <a:xfrm>
            <a:off x="6610470" y="4706754"/>
            <a:ext cx="1857194" cy="95488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noProof="0" dirty="0" err="1">
                <a:solidFill>
                  <a:schemeClr val="tx1"/>
                </a:solidFill>
              </a:rPr>
              <a:t>Fat</a:t>
            </a:r>
            <a:endParaRPr lang="en-US" sz="3200" b="1" noProof="0" dirty="0">
              <a:solidFill>
                <a:schemeClr val="tx1"/>
              </a:solidFill>
            </a:endParaRP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96DA3598-151C-F4DF-BE0F-5E9ED6508919}"/>
              </a:ext>
            </a:extLst>
          </p:cNvPr>
          <p:cNvSpPr/>
          <p:nvPr/>
        </p:nvSpPr>
        <p:spPr>
          <a:xfrm>
            <a:off x="6610470" y="5661642"/>
            <a:ext cx="1857194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Şişman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BE61AAA5-16FB-51B2-34F2-01BEC5291790}"/>
              </a:ext>
            </a:extLst>
          </p:cNvPr>
          <p:cNvSpPr/>
          <p:nvPr/>
        </p:nvSpPr>
        <p:spPr>
          <a:xfrm>
            <a:off x="8995931" y="4706754"/>
            <a:ext cx="1857194" cy="95488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noProof="0" dirty="0" err="1">
                <a:solidFill>
                  <a:schemeClr val="tx1"/>
                </a:solidFill>
              </a:rPr>
              <a:t>Slim</a:t>
            </a:r>
            <a:endParaRPr lang="en-US" sz="3200" b="1" noProof="0" dirty="0">
              <a:solidFill>
                <a:schemeClr val="tx1"/>
              </a:solidFill>
            </a:endParaRP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0B6BDA44-A993-9A68-6398-3AA9235E7032}"/>
              </a:ext>
            </a:extLst>
          </p:cNvPr>
          <p:cNvSpPr/>
          <p:nvPr/>
        </p:nvSpPr>
        <p:spPr>
          <a:xfrm>
            <a:off x="8995931" y="5661642"/>
            <a:ext cx="1857194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Zayıf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613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774BA4-82A6-A914-EB73-3BC9E4CA3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: Köşeleri Yuvarlatılmış 1">
            <a:extLst>
              <a:ext uri="{FF2B5EF4-FFF2-40B4-BE49-F238E27FC236}">
                <a16:creationId xmlns:a16="http://schemas.microsoft.com/office/drawing/2014/main" id="{6BF6FB34-FCDC-9D31-6FFA-87AC7947F1EA}"/>
              </a:ext>
            </a:extLst>
          </p:cNvPr>
          <p:cNvSpPr/>
          <p:nvPr/>
        </p:nvSpPr>
        <p:spPr>
          <a:xfrm>
            <a:off x="365760" y="4094931"/>
            <a:ext cx="2059805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 err="1">
                <a:solidFill>
                  <a:schemeClr val="tx1"/>
                </a:solidFill>
              </a:rPr>
              <a:t>Short</a:t>
            </a:r>
            <a:r>
              <a:rPr lang="tr-TR" sz="2400" b="1" noProof="0" dirty="0">
                <a:solidFill>
                  <a:schemeClr val="tx1"/>
                </a:solidFill>
              </a:rPr>
              <a:t> </a:t>
            </a:r>
            <a:r>
              <a:rPr lang="tr-TR" sz="2400" b="1" noProof="0" dirty="0" err="1">
                <a:solidFill>
                  <a:schemeClr val="tx1"/>
                </a:solidFill>
              </a:rPr>
              <a:t>hair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3" name="Dikdörtgen: Köşeleri Yuvarlatılmış 2">
            <a:extLst>
              <a:ext uri="{FF2B5EF4-FFF2-40B4-BE49-F238E27FC236}">
                <a16:creationId xmlns:a16="http://schemas.microsoft.com/office/drawing/2014/main" id="{8142B3A7-9385-65E3-249E-B996F400F17D}"/>
              </a:ext>
            </a:extLst>
          </p:cNvPr>
          <p:cNvSpPr/>
          <p:nvPr/>
        </p:nvSpPr>
        <p:spPr>
          <a:xfrm>
            <a:off x="365760" y="4670239"/>
            <a:ext cx="2059805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i="1" noProof="0" dirty="0">
                <a:solidFill>
                  <a:schemeClr val="tx1"/>
                </a:solidFill>
              </a:rPr>
              <a:t>Kısa saç</a:t>
            </a:r>
            <a:endParaRPr lang="en-US" sz="2000" i="1" noProof="0" dirty="0">
              <a:solidFill>
                <a:schemeClr val="tx1"/>
              </a:solidFill>
            </a:endParaRPr>
          </a:p>
        </p:txBody>
      </p:sp>
      <p:sp>
        <p:nvSpPr>
          <p:cNvPr id="4" name="Dikdörtgen: Köşeleri Yuvarlatılmış 3">
            <a:extLst>
              <a:ext uri="{FF2B5EF4-FFF2-40B4-BE49-F238E27FC236}">
                <a16:creationId xmlns:a16="http://schemas.microsoft.com/office/drawing/2014/main" id="{74C6EDB1-2984-F2D4-BDA7-D22715C2F52F}"/>
              </a:ext>
            </a:extLst>
          </p:cNvPr>
          <p:cNvSpPr/>
          <p:nvPr/>
        </p:nvSpPr>
        <p:spPr>
          <a:xfrm>
            <a:off x="2751221" y="4094931"/>
            <a:ext cx="2059805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 err="1">
                <a:solidFill>
                  <a:schemeClr val="tx1"/>
                </a:solidFill>
              </a:rPr>
              <a:t>Long</a:t>
            </a:r>
            <a:r>
              <a:rPr lang="tr-TR" sz="2400" b="1" noProof="0" dirty="0">
                <a:solidFill>
                  <a:schemeClr val="tx1"/>
                </a:solidFill>
              </a:rPr>
              <a:t> </a:t>
            </a:r>
            <a:r>
              <a:rPr lang="tr-TR" sz="2400" b="1" noProof="0" dirty="0" err="1">
                <a:solidFill>
                  <a:schemeClr val="tx1"/>
                </a:solidFill>
              </a:rPr>
              <a:t>hair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4AB3BD96-B362-2DE8-6E03-3925068DC25A}"/>
              </a:ext>
            </a:extLst>
          </p:cNvPr>
          <p:cNvSpPr/>
          <p:nvPr/>
        </p:nvSpPr>
        <p:spPr>
          <a:xfrm>
            <a:off x="2751221" y="4670239"/>
            <a:ext cx="2059805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i="1" noProof="0" dirty="0">
                <a:solidFill>
                  <a:schemeClr val="tx1"/>
                </a:solidFill>
              </a:rPr>
              <a:t>Uzun saç</a:t>
            </a:r>
            <a:endParaRPr lang="en-US" sz="2000" i="1" noProof="0" dirty="0">
              <a:solidFill>
                <a:schemeClr val="tx1"/>
              </a:solidFill>
            </a:endParaRP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51CC495C-0098-BBD5-3897-A2E8791A0ACD}"/>
              </a:ext>
            </a:extLst>
          </p:cNvPr>
          <p:cNvSpPr/>
          <p:nvPr/>
        </p:nvSpPr>
        <p:spPr>
          <a:xfrm>
            <a:off x="4995515" y="4094931"/>
            <a:ext cx="2146430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 err="1">
                <a:solidFill>
                  <a:schemeClr val="tx1"/>
                </a:solidFill>
              </a:rPr>
              <a:t>Straight</a:t>
            </a:r>
            <a:r>
              <a:rPr lang="tr-TR" sz="2400" b="1" noProof="0" dirty="0">
                <a:solidFill>
                  <a:schemeClr val="tx1"/>
                </a:solidFill>
              </a:rPr>
              <a:t> </a:t>
            </a:r>
            <a:r>
              <a:rPr lang="tr-TR" sz="2400" b="1" noProof="0" dirty="0" err="1">
                <a:solidFill>
                  <a:schemeClr val="tx1"/>
                </a:solidFill>
              </a:rPr>
              <a:t>hair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15" name="Dikdörtgen: Köşeleri Yuvarlatılmış 14">
            <a:extLst>
              <a:ext uri="{FF2B5EF4-FFF2-40B4-BE49-F238E27FC236}">
                <a16:creationId xmlns:a16="http://schemas.microsoft.com/office/drawing/2014/main" id="{6BE4B931-050F-D219-8C27-C60547D3F989}"/>
              </a:ext>
            </a:extLst>
          </p:cNvPr>
          <p:cNvSpPr/>
          <p:nvPr/>
        </p:nvSpPr>
        <p:spPr>
          <a:xfrm>
            <a:off x="4995515" y="4670239"/>
            <a:ext cx="2146430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i="1" noProof="0" dirty="0">
                <a:solidFill>
                  <a:schemeClr val="tx1"/>
                </a:solidFill>
              </a:rPr>
              <a:t>Düz saç</a:t>
            </a:r>
            <a:endParaRPr lang="en-US" sz="2000" i="1" noProof="0" dirty="0">
              <a:solidFill>
                <a:schemeClr val="tx1"/>
              </a:solidFill>
            </a:endParaRPr>
          </a:p>
        </p:txBody>
      </p:sp>
      <p:sp>
        <p:nvSpPr>
          <p:cNvPr id="16" name="Dikdörtgen: Köşeleri Yuvarlatılmış 15">
            <a:extLst>
              <a:ext uri="{FF2B5EF4-FFF2-40B4-BE49-F238E27FC236}">
                <a16:creationId xmlns:a16="http://schemas.microsoft.com/office/drawing/2014/main" id="{88B02B5C-2DE9-B1F2-6AEE-661644FDDF27}"/>
              </a:ext>
            </a:extLst>
          </p:cNvPr>
          <p:cNvSpPr/>
          <p:nvPr/>
        </p:nvSpPr>
        <p:spPr>
          <a:xfrm>
            <a:off x="7239809" y="3989053"/>
            <a:ext cx="2313270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 err="1">
                <a:solidFill>
                  <a:schemeClr val="tx1"/>
                </a:solidFill>
              </a:rPr>
              <a:t>Curly</a:t>
            </a:r>
            <a:r>
              <a:rPr lang="tr-TR" sz="2400" b="1" noProof="0" dirty="0">
                <a:solidFill>
                  <a:schemeClr val="tx1"/>
                </a:solidFill>
              </a:rPr>
              <a:t> </a:t>
            </a:r>
            <a:r>
              <a:rPr lang="tr-TR" sz="2400" b="1" noProof="0" dirty="0" err="1">
                <a:solidFill>
                  <a:schemeClr val="tx1"/>
                </a:solidFill>
              </a:rPr>
              <a:t>hair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17" name="Dikdörtgen: Köşeleri Yuvarlatılmış 16">
            <a:extLst>
              <a:ext uri="{FF2B5EF4-FFF2-40B4-BE49-F238E27FC236}">
                <a16:creationId xmlns:a16="http://schemas.microsoft.com/office/drawing/2014/main" id="{3C334384-051D-F17A-D718-920954410C72}"/>
              </a:ext>
            </a:extLst>
          </p:cNvPr>
          <p:cNvSpPr/>
          <p:nvPr/>
        </p:nvSpPr>
        <p:spPr>
          <a:xfrm>
            <a:off x="7239809" y="4564361"/>
            <a:ext cx="2313270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i="1" noProof="0" dirty="0">
                <a:solidFill>
                  <a:schemeClr val="tx1"/>
                </a:solidFill>
              </a:rPr>
              <a:t>Kıvırcık saç</a:t>
            </a:r>
            <a:endParaRPr lang="en-US" sz="2000" i="1" noProof="0" dirty="0">
              <a:solidFill>
                <a:schemeClr val="tx1"/>
              </a:solidFill>
            </a:endParaRPr>
          </a:p>
        </p:txBody>
      </p:sp>
      <p:sp>
        <p:nvSpPr>
          <p:cNvPr id="18" name="Dikdörtgen: Köşeleri Yuvarlatılmış 17">
            <a:extLst>
              <a:ext uri="{FF2B5EF4-FFF2-40B4-BE49-F238E27FC236}">
                <a16:creationId xmlns:a16="http://schemas.microsoft.com/office/drawing/2014/main" id="{3A5DB0A5-5C9B-9E19-48AE-B0575A315C6A}"/>
              </a:ext>
            </a:extLst>
          </p:cNvPr>
          <p:cNvSpPr/>
          <p:nvPr/>
        </p:nvSpPr>
        <p:spPr>
          <a:xfrm>
            <a:off x="9766435" y="3989053"/>
            <a:ext cx="2313270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err="1">
                <a:solidFill>
                  <a:schemeClr val="tx1"/>
                </a:solidFill>
              </a:rPr>
              <a:t>Wavy</a:t>
            </a:r>
            <a:r>
              <a:rPr lang="tr-TR" sz="2400" b="1" dirty="0">
                <a:solidFill>
                  <a:schemeClr val="tx1"/>
                </a:solidFill>
              </a:rPr>
              <a:t> </a:t>
            </a:r>
            <a:r>
              <a:rPr lang="tr-TR" sz="2400" b="1" dirty="0" err="1">
                <a:solidFill>
                  <a:schemeClr val="tx1"/>
                </a:solidFill>
              </a:rPr>
              <a:t>hair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19" name="Dikdörtgen: Köşeleri Yuvarlatılmış 18">
            <a:extLst>
              <a:ext uri="{FF2B5EF4-FFF2-40B4-BE49-F238E27FC236}">
                <a16:creationId xmlns:a16="http://schemas.microsoft.com/office/drawing/2014/main" id="{F1E58513-8558-85C8-4D5D-C135AFEF7978}"/>
              </a:ext>
            </a:extLst>
          </p:cNvPr>
          <p:cNvSpPr/>
          <p:nvPr/>
        </p:nvSpPr>
        <p:spPr>
          <a:xfrm>
            <a:off x="9766435" y="4564361"/>
            <a:ext cx="2313270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i="1" noProof="0" dirty="0">
                <a:solidFill>
                  <a:schemeClr val="tx1"/>
                </a:solidFill>
              </a:rPr>
              <a:t>Dalgalı saç</a:t>
            </a:r>
            <a:endParaRPr lang="en-US" sz="2000" i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750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A5A7C9-236F-4804-8AAD-1636B97A6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24035EF2-8686-957F-E471-4530D1B1C524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https://www.egetolgayaltinay.com/lessons/1105</a:t>
            </a:r>
            <a:r>
              <a:rPr lang="tr-TR" sz="2400" b="1" i="1" dirty="0"/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1E0F712-8B91-57A4-4B95-D627FEECD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8706">
            <a:off x="8518305" y="3725727"/>
            <a:ext cx="2586597" cy="2480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1803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7543BF-68A4-7EDB-EB0E-98B0C4C71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D10D7B27-D94D-24CA-CF91-8F57AD5A37BB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https://www.egetolgayaltinay.com/lessons/1104</a:t>
            </a:r>
            <a:r>
              <a:rPr lang="tr-TR" sz="2400" b="1" i="1" dirty="0"/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39E8BC2-56DE-E1D3-4D46-AB64775F5C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9248">
            <a:off x="8895622" y="3600331"/>
            <a:ext cx="2524477" cy="241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20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2F0C5-E591-9FD2-4B28-6BEA20728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6AED599E-100D-098B-B0A5-A1DA0245E852}"/>
              </a:ext>
            </a:extLst>
          </p:cNvPr>
          <p:cNvSpPr txBox="1"/>
          <p:nvPr/>
        </p:nvSpPr>
        <p:spPr>
          <a:xfrm>
            <a:off x="0" y="2495128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0" b="1" noProof="0" dirty="0" err="1">
                <a:solidFill>
                  <a:srgbClr val="00B0F0"/>
                </a:solidFill>
              </a:rPr>
              <a:t>Clothes</a:t>
            </a:r>
            <a:r>
              <a:rPr lang="tr-TR" sz="8000" b="1" noProof="0" dirty="0">
                <a:solidFill>
                  <a:srgbClr val="00B0F0"/>
                </a:solidFill>
              </a:rPr>
              <a:t> &amp; Accessories</a:t>
            </a:r>
            <a:endParaRPr lang="en-US" sz="8000" b="1" noProof="0" dirty="0">
              <a:solidFill>
                <a:srgbClr val="00B0F0"/>
              </a:solidFill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EF8130E-E805-99FD-9309-18C49D92A0A9}"/>
              </a:ext>
            </a:extLst>
          </p:cNvPr>
          <p:cNvSpPr txBox="1"/>
          <p:nvPr/>
        </p:nvSpPr>
        <p:spPr>
          <a:xfrm>
            <a:off x="3118925" y="3621024"/>
            <a:ext cx="5861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noProof="0" dirty="0"/>
              <a:t>(</a:t>
            </a:r>
            <a:r>
              <a:rPr lang="tr-TR" sz="3200" b="1" dirty="0"/>
              <a:t>Kıyafetler ve Aksesuarlar</a:t>
            </a:r>
            <a:r>
              <a:rPr lang="en-US" sz="3200" b="1" noProof="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4466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421B8-710A-1C46-5571-E05995402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: Köşeleri Yuvarlatılmış 1">
            <a:extLst>
              <a:ext uri="{FF2B5EF4-FFF2-40B4-BE49-F238E27FC236}">
                <a16:creationId xmlns:a16="http://schemas.microsoft.com/office/drawing/2014/main" id="{7ADFBEEC-417F-854C-6B8F-49B6098A4ED3}"/>
              </a:ext>
            </a:extLst>
          </p:cNvPr>
          <p:cNvSpPr/>
          <p:nvPr/>
        </p:nvSpPr>
        <p:spPr>
          <a:xfrm>
            <a:off x="498910" y="3700294"/>
            <a:ext cx="2956560" cy="930117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Comfortable</a:t>
            </a:r>
            <a:r>
              <a:rPr lang="tr-TR" sz="2800" b="1" noProof="0" dirty="0">
                <a:solidFill>
                  <a:schemeClr val="tx1"/>
                </a:solidFill>
              </a:rPr>
              <a:t> </a:t>
            </a:r>
            <a:r>
              <a:rPr lang="tr-TR" sz="2800" b="1" noProof="0" dirty="0" err="1">
                <a:solidFill>
                  <a:schemeClr val="tx1"/>
                </a:solidFill>
              </a:rPr>
              <a:t>clothes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3" name="Dikdörtgen: Köşeleri Yuvarlatılmış 2">
            <a:extLst>
              <a:ext uri="{FF2B5EF4-FFF2-40B4-BE49-F238E27FC236}">
                <a16:creationId xmlns:a16="http://schemas.microsoft.com/office/drawing/2014/main" id="{84CE794D-645C-5A51-DDE9-0CD82DDA4162}"/>
              </a:ext>
            </a:extLst>
          </p:cNvPr>
          <p:cNvSpPr/>
          <p:nvPr/>
        </p:nvSpPr>
        <p:spPr>
          <a:xfrm>
            <a:off x="498910" y="4630412"/>
            <a:ext cx="2956560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dirty="0">
                <a:solidFill>
                  <a:schemeClr val="tx1"/>
                </a:solidFill>
              </a:rPr>
              <a:t>Rahat kıyafetler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4" name="Dikdörtgen: Köşeleri Yuvarlatılmış 3">
            <a:extLst>
              <a:ext uri="{FF2B5EF4-FFF2-40B4-BE49-F238E27FC236}">
                <a16:creationId xmlns:a16="http://schemas.microsoft.com/office/drawing/2014/main" id="{FC7DA7A0-183D-8878-76A5-97BC6FA3EBBE}"/>
              </a:ext>
            </a:extLst>
          </p:cNvPr>
          <p:cNvSpPr/>
          <p:nvPr/>
        </p:nvSpPr>
        <p:spPr>
          <a:xfrm>
            <a:off x="4400549" y="3527041"/>
            <a:ext cx="3390901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Summer</a:t>
            </a:r>
            <a:r>
              <a:rPr lang="tr-TR" sz="2800" b="1" noProof="0" dirty="0">
                <a:solidFill>
                  <a:schemeClr val="tx1"/>
                </a:solidFill>
              </a:rPr>
              <a:t> </a:t>
            </a:r>
            <a:r>
              <a:rPr lang="tr-TR" sz="2800" b="1" noProof="0" dirty="0" err="1">
                <a:solidFill>
                  <a:schemeClr val="tx1"/>
                </a:solidFill>
              </a:rPr>
              <a:t>clothes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82DF8F0E-3B0E-7DF0-6528-DBC7E65E15A4}"/>
              </a:ext>
            </a:extLst>
          </p:cNvPr>
          <p:cNvSpPr/>
          <p:nvPr/>
        </p:nvSpPr>
        <p:spPr>
          <a:xfrm>
            <a:off x="4400549" y="4102349"/>
            <a:ext cx="3390901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Yazlık kıyafetler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482FC259-63DF-C70F-7E6C-A06438A53667}"/>
              </a:ext>
            </a:extLst>
          </p:cNvPr>
          <p:cNvSpPr/>
          <p:nvPr/>
        </p:nvSpPr>
        <p:spPr>
          <a:xfrm>
            <a:off x="8658725" y="3700295"/>
            <a:ext cx="3130618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Fancy</a:t>
            </a:r>
            <a:r>
              <a:rPr lang="tr-TR" sz="2800" b="1" noProof="0" dirty="0">
                <a:solidFill>
                  <a:schemeClr val="tx1"/>
                </a:solidFill>
              </a:rPr>
              <a:t> </a:t>
            </a:r>
            <a:r>
              <a:rPr lang="tr-TR" sz="2800" b="1" noProof="0" dirty="0" err="1">
                <a:solidFill>
                  <a:schemeClr val="tx1"/>
                </a:solidFill>
              </a:rPr>
              <a:t>clothes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7" name="Dikdörtgen: Köşeleri Yuvarlatılmış 6">
            <a:extLst>
              <a:ext uri="{FF2B5EF4-FFF2-40B4-BE49-F238E27FC236}">
                <a16:creationId xmlns:a16="http://schemas.microsoft.com/office/drawing/2014/main" id="{1C83DECC-D818-83B3-DCE7-AD69CC4F1DFB}"/>
              </a:ext>
            </a:extLst>
          </p:cNvPr>
          <p:cNvSpPr/>
          <p:nvPr/>
        </p:nvSpPr>
        <p:spPr>
          <a:xfrm>
            <a:off x="8658725" y="4275603"/>
            <a:ext cx="3130618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Şık kıyafetler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626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8C4D82-BBEC-291D-891A-DEA032807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: Köşeleri Yuvarlatılmış 1">
            <a:extLst>
              <a:ext uri="{FF2B5EF4-FFF2-40B4-BE49-F238E27FC236}">
                <a16:creationId xmlns:a16="http://schemas.microsoft.com/office/drawing/2014/main" id="{E5486903-7649-CD0B-E3FB-A11FA1583F0C}"/>
              </a:ext>
            </a:extLst>
          </p:cNvPr>
          <p:cNvSpPr/>
          <p:nvPr/>
        </p:nvSpPr>
        <p:spPr>
          <a:xfrm>
            <a:off x="192506" y="2208378"/>
            <a:ext cx="2156059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>
                <a:solidFill>
                  <a:schemeClr val="tx1"/>
                </a:solidFill>
              </a:rPr>
              <a:t>T-</a:t>
            </a:r>
            <a:r>
              <a:rPr lang="tr-TR" sz="2800" b="1" noProof="0" dirty="0" err="1">
                <a:solidFill>
                  <a:schemeClr val="tx1"/>
                </a:solidFill>
              </a:rPr>
              <a:t>shirt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3" name="Dikdörtgen: Köşeleri Yuvarlatılmış 2">
            <a:extLst>
              <a:ext uri="{FF2B5EF4-FFF2-40B4-BE49-F238E27FC236}">
                <a16:creationId xmlns:a16="http://schemas.microsoft.com/office/drawing/2014/main" id="{FBCE790D-DB1C-E923-4A2C-B8DC42B815C2}"/>
              </a:ext>
            </a:extLst>
          </p:cNvPr>
          <p:cNvSpPr/>
          <p:nvPr/>
        </p:nvSpPr>
        <p:spPr>
          <a:xfrm>
            <a:off x="192506" y="2783686"/>
            <a:ext cx="2156059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Tişört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4" name="Dikdörtgen: Köşeleri Yuvarlatılmış 3">
            <a:extLst>
              <a:ext uri="{FF2B5EF4-FFF2-40B4-BE49-F238E27FC236}">
                <a16:creationId xmlns:a16="http://schemas.microsoft.com/office/drawing/2014/main" id="{AD0BE7CC-EB21-D577-1EA7-072362AEF8D6}"/>
              </a:ext>
            </a:extLst>
          </p:cNvPr>
          <p:cNvSpPr/>
          <p:nvPr/>
        </p:nvSpPr>
        <p:spPr>
          <a:xfrm>
            <a:off x="3270986" y="2208378"/>
            <a:ext cx="2156059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Jeans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44F631E2-8A88-D8B7-B5C3-B816208C3D8B}"/>
              </a:ext>
            </a:extLst>
          </p:cNvPr>
          <p:cNvSpPr/>
          <p:nvPr/>
        </p:nvSpPr>
        <p:spPr>
          <a:xfrm>
            <a:off x="3270986" y="2783686"/>
            <a:ext cx="2156059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Kot pantolon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EB81E6BA-6206-7133-FC78-9CA8701CE457}"/>
              </a:ext>
            </a:extLst>
          </p:cNvPr>
          <p:cNvSpPr/>
          <p:nvPr/>
        </p:nvSpPr>
        <p:spPr>
          <a:xfrm>
            <a:off x="6349466" y="2120146"/>
            <a:ext cx="2467275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>
                <a:solidFill>
                  <a:schemeClr val="tx1"/>
                </a:solidFill>
              </a:rPr>
              <a:t>Sneakers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7" name="Dikdörtgen: Köşeleri Yuvarlatılmış 6">
            <a:extLst>
              <a:ext uri="{FF2B5EF4-FFF2-40B4-BE49-F238E27FC236}">
                <a16:creationId xmlns:a16="http://schemas.microsoft.com/office/drawing/2014/main" id="{30EAC027-43DA-19EC-0792-C8F64AC7B7D1}"/>
              </a:ext>
            </a:extLst>
          </p:cNvPr>
          <p:cNvSpPr/>
          <p:nvPr/>
        </p:nvSpPr>
        <p:spPr>
          <a:xfrm>
            <a:off x="6349466" y="2695454"/>
            <a:ext cx="2467275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Spor ayakkabı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ECC5577C-62A0-D0E0-B411-A0ADAC785B00}"/>
              </a:ext>
            </a:extLst>
          </p:cNvPr>
          <p:cNvSpPr/>
          <p:nvPr/>
        </p:nvSpPr>
        <p:spPr>
          <a:xfrm>
            <a:off x="9532219" y="2208378"/>
            <a:ext cx="2467275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Dress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0BDBD5CE-417C-F47E-CB71-D160DB72C22B}"/>
              </a:ext>
            </a:extLst>
          </p:cNvPr>
          <p:cNvSpPr/>
          <p:nvPr/>
        </p:nvSpPr>
        <p:spPr>
          <a:xfrm>
            <a:off x="9532219" y="2783686"/>
            <a:ext cx="2467275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Elbise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92FCF5B3-2557-C7E0-6A2A-25C66801686B}"/>
              </a:ext>
            </a:extLst>
          </p:cNvPr>
          <p:cNvSpPr/>
          <p:nvPr/>
        </p:nvSpPr>
        <p:spPr>
          <a:xfrm>
            <a:off x="1705276" y="5334984"/>
            <a:ext cx="2467275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Skirt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78EE2623-0102-F4E4-B315-674E0E8CD8CE}"/>
              </a:ext>
            </a:extLst>
          </p:cNvPr>
          <p:cNvSpPr/>
          <p:nvPr/>
        </p:nvSpPr>
        <p:spPr>
          <a:xfrm>
            <a:off x="1705276" y="5910292"/>
            <a:ext cx="2467275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Etek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2" name="Dikdörtgen: Köşeleri Yuvarlatılmış 11">
            <a:extLst>
              <a:ext uri="{FF2B5EF4-FFF2-40B4-BE49-F238E27FC236}">
                <a16:creationId xmlns:a16="http://schemas.microsoft.com/office/drawing/2014/main" id="{7081664B-7DA5-5027-90D5-8D682CC250F8}"/>
              </a:ext>
            </a:extLst>
          </p:cNvPr>
          <p:cNvSpPr/>
          <p:nvPr/>
        </p:nvSpPr>
        <p:spPr>
          <a:xfrm>
            <a:off x="4862362" y="5334984"/>
            <a:ext cx="2467275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Raincoat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3" name="Dikdörtgen: Köşeleri Yuvarlatılmış 12">
            <a:extLst>
              <a:ext uri="{FF2B5EF4-FFF2-40B4-BE49-F238E27FC236}">
                <a16:creationId xmlns:a16="http://schemas.microsoft.com/office/drawing/2014/main" id="{16FA86C3-8E07-2E60-8397-5E57E2CF7606}"/>
              </a:ext>
            </a:extLst>
          </p:cNvPr>
          <p:cNvSpPr/>
          <p:nvPr/>
        </p:nvSpPr>
        <p:spPr>
          <a:xfrm>
            <a:off x="4862362" y="5910292"/>
            <a:ext cx="2467275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Yağmurluk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D46BABD6-AFB6-001B-3311-83AC050CC294}"/>
              </a:ext>
            </a:extLst>
          </p:cNvPr>
          <p:cNvSpPr/>
          <p:nvPr/>
        </p:nvSpPr>
        <p:spPr>
          <a:xfrm>
            <a:off x="8019449" y="5334984"/>
            <a:ext cx="2467275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Boots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5" name="Dikdörtgen: Köşeleri Yuvarlatılmış 14">
            <a:extLst>
              <a:ext uri="{FF2B5EF4-FFF2-40B4-BE49-F238E27FC236}">
                <a16:creationId xmlns:a16="http://schemas.microsoft.com/office/drawing/2014/main" id="{D723747D-7C67-C65D-F534-78A37EECC5D6}"/>
              </a:ext>
            </a:extLst>
          </p:cNvPr>
          <p:cNvSpPr/>
          <p:nvPr/>
        </p:nvSpPr>
        <p:spPr>
          <a:xfrm>
            <a:off x="8019449" y="5910292"/>
            <a:ext cx="2467275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Bot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453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80BDB-EC34-F345-DFC6-CEA0A5948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BA072D12-6324-03E3-0151-449E290B2960}"/>
              </a:ext>
            </a:extLst>
          </p:cNvPr>
          <p:cNvSpPr txBox="1"/>
          <p:nvPr/>
        </p:nvSpPr>
        <p:spPr>
          <a:xfrm>
            <a:off x="-92364" y="2105561"/>
            <a:ext cx="122843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noProof="0" dirty="0">
                <a:solidFill>
                  <a:srgbClr val="00B0F0"/>
                </a:solidFill>
              </a:rPr>
              <a:t>People at School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FACE0908-D6C7-EF74-8DA2-F679CB734EF6}"/>
              </a:ext>
            </a:extLst>
          </p:cNvPr>
          <p:cNvSpPr txBox="1"/>
          <p:nvPr/>
        </p:nvSpPr>
        <p:spPr>
          <a:xfrm>
            <a:off x="3165107" y="3429000"/>
            <a:ext cx="5861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noProof="0" dirty="0"/>
              <a:t>(</a:t>
            </a:r>
            <a:r>
              <a:rPr lang="en-US" sz="3200" b="1" noProof="0" dirty="0" err="1"/>
              <a:t>Okuldaki</a:t>
            </a:r>
            <a:r>
              <a:rPr lang="en-US" sz="3200" b="1" noProof="0" dirty="0"/>
              <a:t> </a:t>
            </a:r>
            <a:r>
              <a:rPr lang="en-US" sz="3200" b="1" noProof="0" dirty="0" err="1"/>
              <a:t>Kişiler</a:t>
            </a:r>
            <a:r>
              <a:rPr lang="en-US" sz="3200" b="1" noProof="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28560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8C33EB-E1EC-109A-EA11-71F23EB9A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: Köşeleri Yuvarlatılmış 1">
            <a:extLst>
              <a:ext uri="{FF2B5EF4-FFF2-40B4-BE49-F238E27FC236}">
                <a16:creationId xmlns:a16="http://schemas.microsoft.com/office/drawing/2014/main" id="{1A3A6EBB-F5D8-2AB7-0C46-5C5C3DBC09AD}"/>
              </a:ext>
            </a:extLst>
          </p:cNvPr>
          <p:cNvSpPr/>
          <p:nvPr/>
        </p:nvSpPr>
        <p:spPr>
          <a:xfrm>
            <a:off x="644893" y="2208378"/>
            <a:ext cx="2156059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Gloves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3" name="Dikdörtgen: Köşeleri Yuvarlatılmış 2">
            <a:extLst>
              <a:ext uri="{FF2B5EF4-FFF2-40B4-BE49-F238E27FC236}">
                <a16:creationId xmlns:a16="http://schemas.microsoft.com/office/drawing/2014/main" id="{E0137EB5-D865-CDC0-9594-05E809A979DD}"/>
              </a:ext>
            </a:extLst>
          </p:cNvPr>
          <p:cNvSpPr/>
          <p:nvPr/>
        </p:nvSpPr>
        <p:spPr>
          <a:xfrm>
            <a:off x="644893" y="2783686"/>
            <a:ext cx="2156059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Eldiven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2AC7CBA3-37FA-B6A4-698F-20D4D6A09D0E}"/>
              </a:ext>
            </a:extLst>
          </p:cNvPr>
          <p:cNvSpPr/>
          <p:nvPr/>
        </p:nvSpPr>
        <p:spPr>
          <a:xfrm>
            <a:off x="3540493" y="2289994"/>
            <a:ext cx="2156059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Necklace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7" name="Dikdörtgen: Köşeleri Yuvarlatılmış 6">
            <a:extLst>
              <a:ext uri="{FF2B5EF4-FFF2-40B4-BE49-F238E27FC236}">
                <a16:creationId xmlns:a16="http://schemas.microsoft.com/office/drawing/2014/main" id="{7E315694-6ADE-F4B9-AE16-97F5147BEEDB}"/>
              </a:ext>
            </a:extLst>
          </p:cNvPr>
          <p:cNvSpPr/>
          <p:nvPr/>
        </p:nvSpPr>
        <p:spPr>
          <a:xfrm>
            <a:off x="3540493" y="2865302"/>
            <a:ext cx="2156059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Kolye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C3E0C00B-E9AB-F2DE-6FEE-B3AE8FE8E284}"/>
              </a:ext>
            </a:extLst>
          </p:cNvPr>
          <p:cNvSpPr/>
          <p:nvPr/>
        </p:nvSpPr>
        <p:spPr>
          <a:xfrm>
            <a:off x="6744102" y="2280369"/>
            <a:ext cx="2156059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Handbag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37012195-85D3-3152-3BFF-D8BEC83C4D7B}"/>
              </a:ext>
            </a:extLst>
          </p:cNvPr>
          <p:cNvSpPr/>
          <p:nvPr/>
        </p:nvSpPr>
        <p:spPr>
          <a:xfrm>
            <a:off x="6744102" y="2855677"/>
            <a:ext cx="2156059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El çantası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2" name="Dikdörtgen: Köşeleri Yuvarlatılmış 11">
            <a:extLst>
              <a:ext uri="{FF2B5EF4-FFF2-40B4-BE49-F238E27FC236}">
                <a16:creationId xmlns:a16="http://schemas.microsoft.com/office/drawing/2014/main" id="{1D81C2EA-B08B-D303-81AE-6DA5ECC9D459}"/>
              </a:ext>
            </a:extLst>
          </p:cNvPr>
          <p:cNvSpPr/>
          <p:nvPr/>
        </p:nvSpPr>
        <p:spPr>
          <a:xfrm>
            <a:off x="9792102" y="1867086"/>
            <a:ext cx="2156059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Earrings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3" name="Dikdörtgen: Köşeleri Yuvarlatılmış 12">
            <a:extLst>
              <a:ext uri="{FF2B5EF4-FFF2-40B4-BE49-F238E27FC236}">
                <a16:creationId xmlns:a16="http://schemas.microsoft.com/office/drawing/2014/main" id="{A65298AD-554B-93C6-E425-390059B91EEC}"/>
              </a:ext>
            </a:extLst>
          </p:cNvPr>
          <p:cNvSpPr/>
          <p:nvPr/>
        </p:nvSpPr>
        <p:spPr>
          <a:xfrm>
            <a:off x="9792102" y="2442394"/>
            <a:ext cx="2156059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Küpeler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6" name="Dikdörtgen: Köşeleri Yuvarlatılmış 15">
            <a:extLst>
              <a:ext uri="{FF2B5EF4-FFF2-40B4-BE49-F238E27FC236}">
                <a16:creationId xmlns:a16="http://schemas.microsoft.com/office/drawing/2014/main" id="{34E440B5-E1F4-DA6F-5601-F8450D96F85B}"/>
              </a:ext>
            </a:extLst>
          </p:cNvPr>
          <p:cNvSpPr/>
          <p:nvPr/>
        </p:nvSpPr>
        <p:spPr>
          <a:xfrm>
            <a:off x="2032536" y="5542332"/>
            <a:ext cx="2156059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Umbrella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7" name="Dikdörtgen: Köşeleri Yuvarlatılmış 16">
            <a:extLst>
              <a:ext uri="{FF2B5EF4-FFF2-40B4-BE49-F238E27FC236}">
                <a16:creationId xmlns:a16="http://schemas.microsoft.com/office/drawing/2014/main" id="{0311A6CD-6019-BC4E-7E73-E8D5B9B008A5}"/>
              </a:ext>
            </a:extLst>
          </p:cNvPr>
          <p:cNvSpPr/>
          <p:nvPr/>
        </p:nvSpPr>
        <p:spPr>
          <a:xfrm>
            <a:off x="2032536" y="6117640"/>
            <a:ext cx="2156059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Şemsiye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20" name="Dikdörtgen: Köşeleri Yuvarlatılmış 19">
            <a:extLst>
              <a:ext uri="{FF2B5EF4-FFF2-40B4-BE49-F238E27FC236}">
                <a16:creationId xmlns:a16="http://schemas.microsoft.com/office/drawing/2014/main" id="{15EFA442-523C-A394-C663-AAF309BCEECE}"/>
              </a:ext>
            </a:extLst>
          </p:cNvPr>
          <p:cNvSpPr/>
          <p:nvPr/>
        </p:nvSpPr>
        <p:spPr>
          <a:xfrm>
            <a:off x="5091765" y="5136467"/>
            <a:ext cx="2646947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Sunglasses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21" name="Dikdörtgen: Köşeleri Yuvarlatılmış 20">
            <a:extLst>
              <a:ext uri="{FF2B5EF4-FFF2-40B4-BE49-F238E27FC236}">
                <a16:creationId xmlns:a16="http://schemas.microsoft.com/office/drawing/2014/main" id="{CDB666AD-6FA2-14B9-E829-C74C40CB8137}"/>
              </a:ext>
            </a:extLst>
          </p:cNvPr>
          <p:cNvSpPr/>
          <p:nvPr/>
        </p:nvSpPr>
        <p:spPr>
          <a:xfrm>
            <a:off x="5091765" y="5711775"/>
            <a:ext cx="2646947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Güneş gözlüğü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22" name="Dikdörtgen: Köşeleri Yuvarlatılmış 21">
            <a:extLst>
              <a:ext uri="{FF2B5EF4-FFF2-40B4-BE49-F238E27FC236}">
                <a16:creationId xmlns:a16="http://schemas.microsoft.com/office/drawing/2014/main" id="{F5079012-669D-9B8A-C3A7-9ED892852860}"/>
              </a:ext>
            </a:extLst>
          </p:cNvPr>
          <p:cNvSpPr/>
          <p:nvPr/>
        </p:nvSpPr>
        <p:spPr>
          <a:xfrm>
            <a:off x="8641883" y="5136467"/>
            <a:ext cx="2244289" cy="575308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Cap</a:t>
            </a:r>
            <a:r>
              <a:rPr lang="tr-TR" sz="2800" b="1" noProof="0" dirty="0">
                <a:solidFill>
                  <a:schemeClr val="tx1"/>
                </a:solidFill>
              </a:rPr>
              <a:t> / Hat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23" name="Dikdörtgen: Köşeleri Yuvarlatılmış 22">
            <a:extLst>
              <a:ext uri="{FF2B5EF4-FFF2-40B4-BE49-F238E27FC236}">
                <a16:creationId xmlns:a16="http://schemas.microsoft.com/office/drawing/2014/main" id="{926010D8-D343-4907-CDDC-65D9AB8B1E5D}"/>
              </a:ext>
            </a:extLst>
          </p:cNvPr>
          <p:cNvSpPr/>
          <p:nvPr/>
        </p:nvSpPr>
        <p:spPr>
          <a:xfrm>
            <a:off x="8641883" y="5711775"/>
            <a:ext cx="2244289" cy="575308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Şapka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364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7" grpId="0" animBg="1"/>
      <p:bldP spid="10" grpId="0" animBg="1"/>
      <p:bldP spid="11" grpId="0" animBg="1"/>
      <p:bldP spid="12" grpId="0" animBg="1"/>
      <p:bldP spid="13" grpId="0" animBg="1"/>
      <p:bldP spid="16" grpId="0" animBg="1"/>
      <p:bldP spid="17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931523-BB04-22D2-1C97-C3B0A2049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55E7D0A1-9DAD-CD2B-3512-29C0FA765AA5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https://www.egetolgayaltinay.com/lessons/1106</a:t>
            </a:r>
            <a:r>
              <a:rPr lang="tr-TR" sz="2400" b="1" i="1" dirty="0"/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48D5629-0DAA-DC18-01BC-5ACDE4B5E7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0308">
            <a:off x="8582851" y="3585943"/>
            <a:ext cx="2534004" cy="241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50631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B73A15-7022-3FA3-651C-2AD6F0DEF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1F5B9A58-384E-79E0-64C2-E4E773E21780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https://www.egetolgayaltinay.com/lessons/1107</a:t>
            </a:r>
            <a:r>
              <a:rPr lang="tr-TR" sz="2400" b="1" i="1" dirty="0"/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AA6CB6C-E05B-6BF4-AD6D-7CE024A10F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0923">
            <a:off x="8535012" y="3646634"/>
            <a:ext cx="2699320" cy="258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30522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CB6945-BA69-BB29-F898-30F757DFD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F7369107-8C6F-E105-6167-5E53962A90D0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https://www.egetolgayaltinay.com/lessons/1108</a:t>
            </a:r>
            <a:r>
              <a:rPr lang="tr-TR" sz="2400" b="1" i="1" dirty="0"/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BC06791-2A75-BAC8-8847-CE7779BBB2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0470">
            <a:off x="8577989" y="3773586"/>
            <a:ext cx="2827948" cy="269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6099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0E1BD-886A-C1FD-8932-C0E39A2DE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65B91A29-0DB4-0987-8AE8-F0F8CE24083A}"/>
              </a:ext>
            </a:extLst>
          </p:cNvPr>
          <p:cNvSpPr txBox="1"/>
          <p:nvPr/>
        </p:nvSpPr>
        <p:spPr>
          <a:xfrm>
            <a:off x="0" y="2495128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0" b="1" noProof="0" dirty="0" err="1">
                <a:solidFill>
                  <a:srgbClr val="00B0F0"/>
                </a:solidFill>
              </a:rPr>
              <a:t>Weather</a:t>
            </a:r>
            <a:endParaRPr lang="en-US" sz="8000" b="1" noProof="0" dirty="0">
              <a:solidFill>
                <a:srgbClr val="00B0F0"/>
              </a:solidFill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5A7A58CF-B842-C60A-2C2C-AC045C6018BA}"/>
              </a:ext>
            </a:extLst>
          </p:cNvPr>
          <p:cNvSpPr txBox="1"/>
          <p:nvPr/>
        </p:nvSpPr>
        <p:spPr>
          <a:xfrm>
            <a:off x="3118925" y="3621024"/>
            <a:ext cx="5861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noProof="0" dirty="0"/>
              <a:t>(</a:t>
            </a:r>
            <a:r>
              <a:rPr lang="tr-TR" sz="3200" b="1" dirty="0"/>
              <a:t>Hava Durumu</a:t>
            </a:r>
            <a:r>
              <a:rPr lang="en-US" sz="3200" b="1" noProof="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86695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3AB1A0-F0F2-E547-E7AC-02BF1F99A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: Köşeleri Yuvarlatılmış 1">
            <a:extLst>
              <a:ext uri="{FF2B5EF4-FFF2-40B4-BE49-F238E27FC236}">
                <a16:creationId xmlns:a16="http://schemas.microsoft.com/office/drawing/2014/main" id="{50CC224D-28E1-9EF8-0DB5-D59CF80F34EA}"/>
              </a:ext>
            </a:extLst>
          </p:cNvPr>
          <p:cNvSpPr/>
          <p:nvPr/>
        </p:nvSpPr>
        <p:spPr>
          <a:xfrm>
            <a:off x="452388" y="2256504"/>
            <a:ext cx="2377440" cy="450403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Sunny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3" name="Dikdörtgen: Köşeleri Yuvarlatılmış 2">
            <a:extLst>
              <a:ext uri="{FF2B5EF4-FFF2-40B4-BE49-F238E27FC236}">
                <a16:creationId xmlns:a16="http://schemas.microsoft.com/office/drawing/2014/main" id="{207DB091-7BB3-D3B2-399C-684306A5AFBE}"/>
              </a:ext>
            </a:extLst>
          </p:cNvPr>
          <p:cNvSpPr/>
          <p:nvPr/>
        </p:nvSpPr>
        <p:spPr>
          <a:xfrm>
            <a:off x="452388" y="2706907"/>
            <a:ext cx="2377440" cy="450403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Güneşli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4" name="Dikdörtgen: Köşeleri Yuvarlatılmış 3">
            <a:extLst>
              <a:ext uri="{FF2B5EF4-FFF2-40B4-BE49-F238E27FC236}">
                <a16:creationId xmlns:a16="http://schemas.microsoft.com/office/drawing/2014/main" id="{DA20BBE0-AB13-6F9B-C438-707358AE2335}"/>
              </a:ext>
            </a:extLst>
          </p:cNvPr>
          <p:cNvSpPr/>
          <p:nvPr/>
        </p:nvSpPr>
        <p:spPr>
          <a:xfrm>
            <a:off x="3290237" y="2256504"/>
            <a:ext cx="2377440" cy="450403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Rainy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98193084-2959-74DE-98B8-4ED2D02D6E20}"/>
              </a:ext>
            </a:extLst>
          </p:cNvPr>
          <p:cNvSpPr/>
          <p:nvPr/>
        </p:nvSpPr>
        <p:spPr>
          <a:xfrm>
            <a:off x="3290237" y="2706907"/>
            <a:ext cx="2377440" cy="450403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Yağmurlu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4357B9A4-876F-B127-D469-E46D3A962603}"/>
              </a:ext>
            </a:extLst>
          </p:cNvPr>
          <p:cNvSpPr/>
          <p:nvPr/>
        </p:nvSpPr>
        <p:spPr>
          <a:xfrm>
            <a:off x="6524325" y="2528194"/>
            <a:ext cx="2377440" cy="450403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>
                <a:solidFill>
                  <a:schemeClr val="tx1"/>
                </a:solidFill>
              </a:rPr>
              <a:t>Hot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7" name="Dikdörtgen: Köşeleri Yuvarlatılmış 6">
            <a:extLst>
              <a:ext uri="{FF2B5EF4-FFF2-40B4-BE49-F238E27FC236}">
                <a16:creationId xmlns:a16="http://schemas.microsoft.com/office/drawing/2014/main" id="{626758A1-9AC5-CDB5-D0F8-993441EAF820}"/>
              </a:ext>
            </a:extLst>
          </p:cNvPr>
          <p:cNvSpPr/>
          <p:nvPr/>
        </p:nvSpPr>
        <p:spPr>
          <a:xfrm>
            <a:off x="6524325" y="2978597"/>
            <a:ext cx="2377440" cy="450403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Sıcak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8B144B03-331A-50F2-A3E8-C901C473BCB1}"/>
              </a:ext>
            </a:extLst>
          </p:cNvPr>
          <p:cNvSpPr/>
          <p:nvPr/>
        </p:nvSpPr>
        <p:spPr>
          <a:xfrm>
            <a:off x="9506553" y="2528194"/>
            <a:ext cx="2377440" cy="450403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Cold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A87A0045-3E4F-A2BE-6A7B-AADD1800888D}"/>
              </a:ext>
            </a:extLst>
          </p:cNvPr>
          <p:cNvSpPr/>
          <p:nvPr/>
        </p:nvSpPr>
        <p:spPr>
          <a:xfrm>
            <a:off x="9506553" y="2978597"/>
            <a:ext cx="2377440" cy="450403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Soğuk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AC455E82-BAC8-F121-9555-6616EFED67DE}"/>
              </a:ext>
            </a:extLst>
          </p:cNvPr>
          <p:cNvSpPr/>
          <p:nvPr/>
        </p:nvSpPr>
        <p:spPr>
          <a:xfrm>
            <a:off x="1641108" y="5799179"/>
            <a:ext cx="2377440" cy="450403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>
                <a:solidFill>
                  <a:schemeClr val="tx1"/>
                </a:solidFill>
              </a:rPr>
              <a:t>Perfect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6B9B4626-CE0D-3EB9-CCF1-2736043C7F6F}"/>
              </a:ext>
            </a:extLst>
          </p:cNvPr>
          <p:cNvSpPr/>
          <p:nvPr/>
        </p:nvSpPr>
        <p:spPr>
          <a:xfrm>
            <a:off x="1641108" y="6249582"/>
            <a:ext cx="2377440" cy="450403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Mükemmel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2" name="Dikdörtgen: Köşeleri Yuvarlatılmış 11">
            <a:extLst>
              <a:ext uri="{FF2B5EF4-FFF2-40B4-BE49-F238E27FC236}">
                <a16:creationId xmlns:a16="http://schemas.microsoft.com/office/drawing/2014/main" id="{FDA40168-B855-94CD-0748-CEC59F4F2620}"/>
              </a:ext>
            </a:extLst>
          </p:cNvPr>
          <p:cNvSpPr/>
          <p:nvPr/>
        </p:nvSpPr>
        <p:spPr>
          <a:xfrm>
            <a:off x="4508633" y="5644521"/>
            <a:ext cx="3530869" cy="450403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err="1">
                <a:solidFill>
                  <a:schemeClr val="tx1"/>
                </a:solidFill>
              </a:rPr>
              <a:t>The</a:t>
            </a:r>
            <a:r>
              <a:rPr lang="tr-TR" sz="2400" b="1" dirty="0">
                <a:solidFill>
                  <a:schemeClr val="tx1"/>
                </a:solidFill>
              </a:rPr>
              <a:t> sun is </a:t>
            </a:r>
            <a:r>
              <a:rPr lang="tr-TR" sz="2400" b="1" dirty="0" err="1">
                <a:solidFill>
                  <a:schemeClr val="tx1"/>
                </a:solidFill>
              </a:rPr>
              <a:t>shining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13" name="Dikdörtgen: Köşeleri Yuvarlatılmış 12">
            <a:extLst>
              <a:ext uri="{FF2B5EF4-FFF2-40B4-BE49-F238E27FC236}">
                <a16:creationId xmlns:a16="http://schemas.microsoft.com/office/drawing/2014/main" id="{FD351E94-996D-4A5E-837E-008FD30D2C81}"/>
              </a:ext>
            </a:extLst>
          </p:cNvPr>
          <p:cNvSpPr/>
          <p:nvPr/>
        </p:nvSpPr>
        <p:spPr>
          <a:xfrm>
            <a:off x="4508633" y="6094924"/>
            <a:ext cx="3530869" cy="450403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i="1" noProof="0" dirty="0">
                <a:solidFill>
                  <a:schemeClr val="tx1"/>
                </a:solidFill>
              </a:rPr>
              <a:t>Güneş parlıyor</a:t>
            </a:r>
            <a:endParaRPr lang="en-US" sz="2000" i="1" noProof="0" dirty="0">
              <a:solidFill>
                <a:schemeClr val="tx1"/>
              </a:solidFill>
            </a:endParaRP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15EBD28F-AA43-DD78-1D5A-81ADE7ED083A}"/>
              </a:ext>
            </a:extLst>
          </p:cNvPr>
          <p:cNvSpPr/>
          <p:nvPr/>
        </p:nvSpPr>
        <p:spPr>
          <a:xfrm>
            <a:off x="8365958" y="5644521"/>
            <a:ext cx="3319111" cy="450403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 err="1">
                <a:solidFill>
                  <a:schemeClr val="tx1"/>
                </a:solidFill>
              </a:rPr>
              <a:t>Check</a:t>
            </a:r>
            <a:r>
              <a:rPr lang="tr-TR" sz="2400" b="1" noProof="0" dirty="0">
                <a:solidFill>
                  <a:schemeClr val="tx1"/>
                </a:solidFill>
              </a:rPr>
              <a:t> </a:t>
            </a:r>
            <a:r>
              <a:rPr lang="tr-TR" sz="2400" b="1" noProof="0" dirty="0" err="1">
                <a:solidFill>
                  <a:schemeClr val="tx1"/>
                </a:solidFill>
              </a:rPr>
              <a:t>the</a:t>
            </a:r>
            <a:r>
              <a:rPr lang="tr-TR" sz="2400" b="1" noProof="0" dirty="0">
                <a:solidFill>
                  <a:schemeClr val="tx1"/>
                </a:solidFill>
              </a:rPr>
              <a:t> </a:t>
            </a:r>
            <a:r>
              <a:rPr lang="tr-TR" sz="2400" b="1" noProof="0" dirty="0" err="1">
                <a:solidFill>
                  <a:schemeClr val="tx1"/>
                </a:solidFill>
              </a:rPr>
              <a:t>weather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15" name="Dikdörtgen: Köşeleri Yuvarlatılmış 14">
            <a:extLst>
              <a:ext uri="{FF2B5EF4-FFF2-40B4-BE49-F238E27FC236}">
                <a16:creationId xmlns:a16="http://schemas.microsoft.com/office/drawing/2014/main" id="{FF05B072-9B1A-1FAB-4FE9-F9829E85DC85}"/>
              </a:ext>
            </a:extLst>
          </p:cNvPr>
          <p:cNvSpPr/>
          <p:nvPr/>
        </p:nvSpPr>
        <p:spPr>
          <a:xfrm>
            <a:off x="8365958" y="6094924"/>
            <a:ext cx="3319111" cy="763076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i="1" noProof="0" dirty="0">
                <a:solidFill>
                  <a:schemeClr val="tx1"/>
                </a:solidFill>
              </a:rPr>
              <a:t>Hava durumunu kontrol etmek</a:t>
            </a:r>
            <a:endParaRPr lang="en-US" sz="2000" i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126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451529-16C2-BF7D-98D5-A2EED11DB3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8D76A777-05E5-C2B5-6450-137D1FBB0C14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https://www.egetolgayaltinay.com/lessons/1109</a:t>
            </a:r>
            <a:r>
              <a:rPr lang="tr-TR" sz="2400" b="1" i="1" dirty="0"/>
              <a:t>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FAB8CC1-510C-798A-EE60-355554BBC5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0190">
            <a:off x="8679102" y="3849165"/>
            <a:ext cx="2659457" cy="251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75234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9D0DBF-50CA-984B-0341-7BBCA8516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090094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78ACFB-5CB2-BD18-F03D-685DAA7C0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9B0CFAC6-8BA2-559C-F70D-F62F39DFCF97}"/>
              </a:ext>
            </a:extLst>
          </p:cNvPr>
          <p:cNvSpPr txBox="1"/>
          <p:nvPr/>
        </p:nvSpPr>
        <p:spPr>
          <a:xfrm>
            <a:off x="0" y="974337"/>
            <a:ext cx="12192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solidFill>
                  <a:srgbClr val="00B0F0"/>
                </a:solidFill>
              </a:rPr>
              <a:t>Places in the </a:t>
            </a:r>
            <a:r>
              <a:rPr lang="en-US" sz="8000" b="1" dirty="0" err="1">
                <a:solidFill>
                  <a:srgbClr val="00B0F0"/>
                </a:solidFill>
              </a:rPr>
              <a:t>Neighbourhood</a:t>
            </a:r>
            <a:r>
              <a:rPr lang="en-US" sz="8000" b="1" dirty="0">
                <a:solidFill>
                  <a:srgbClr val="00B0F0"/>
                </a:solidFill>
              </a:rPr>
              <a:t> and City</a:t>
            </a:r>
            <a:endParaRPr lang="en-US" sz="8000" b="1" noProof="0" dirty="0">
              <a:solidFill>
                <a:srgbClr val="00B0F0"/>
              </a:solidFill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88A80070-19E0-C21D-AC8B-6EDE4B26DA3C}"/>
              </a:ext>
            </a:extLst>
          </p:cNvPr>
          <p:cNvSpPr txBox="1"/>
          <p:nvPr/>
        </p:nvSpPr>
        <p:spPr>
          <a:xfrm>
            <a:off x="1986182" y="3621024"/>
            <a:ext cx="8219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noProof="0" dirty="0"/>
              <a:t>(</a:t>
            </a:r>
            <a:r>
              <a:rPr lang="tr-TR" sz="3200" b="1" dirty="0"/>
              <a:t>Mahalledeki ve Şehirdeki Yerler</a:t>
            </a:r>
            <a:r>
              <a:rPr lang="en-US" sz="3200" b="1" noProof="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2608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171454-2603-1BAE-299E-A06E4242E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: Köşeleri Yuvarlatılmış 1">
            <a:extLst>
              <a:ext uri="{FF2B5EF4-FFF2-40B4-BE49-F238E27FC236}">
                <a16:creationId xmlns:a16="http://schemas.microsoft.com/office/drawing/2014/main" id="{CBDEB907-3911-8ACD-294A-9868FE489BA9}"/>
              </a:ext>
            </a:extLst>
          </p:cNvPr>
          <p:cNvSpPr/>
          <p:nvPr/>
        </p:nvSpPr>
        <p:spPr>
          <a:xfrm>
            <a:off x="105878" y="2295006"/>
            <a:ext cx="274319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>
                <a:solidFill>
                  <a:schemeClr val="tx1"/>
                </a:solidFill>
              </a:rPr>
              <a:t>City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3" name="Dikdörtgen: Köşeleri Yuvarlatılmış 2">
            <a:extLst>
              <a:ext uri="{FF2B5EF4-FFF2-40B4-BE49-F238E27FC236}">
                <a16:creationId xmlns:a16="http://schemas.microsoft.com/office/drawing/2014/main" id="{ECAB3BFB-FDED-1CF2-F6C2-11C11C6FD9FB}"/>
              </a:ext>
            </a:extLst>
          </p:cNvPr>
          <p:cNvSpPr/>
          <p:nvPr/>
        </p:nvSpPr>
        <p:spPr>
          <a:xfrm>
            <a:off x="105877" y="2860912"/>
            <a:ext cx="274319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Şehir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4" name="Dikdörtgen: Köşeleri Yuvarlatılmış 3">
            <a:extLst>
              <a:ext uri="{FF2B5EF4-FFF2-40B4-BE49-F238E27FC236}">
                <a16:creationId xmlns:a16="http://schemas.microsoft.com/office/drawing/2014/main" id="{32948ED3-E957-AC1A-CF7C-551CF4000737}"/>
              </a:ext>
            </a:extLst>
          </p:cNvPr>
          <p:cNvSpPr/>
          <p:nvPr/>
        </p:nvSpPr>
        <p:spPr>
          <a:xfrm>
            <a:off x="3352801" y="2295006"/>
            <a:ext cx="274319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 err="1">
                <a:solidFill>
                  <a:schemeClr val="tx1"/>
                </a:solidFill>
              </a:rPr>
              <a:t>Neighbourhood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B00BEC3C-C020-DF39-F755-AFD3547970F5}"/>
              </a:ext>
            </a:extLst>
          </p:cNvPr>
          <p:cNvSpPr/>
          <p:nvPr/>
        </p:nvSpPr>
        <p:spPr>
          <a:xfrm>
            <a:off x="3352800" y="2860912"/>
            <a:ext cx="274319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Mahalle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9E8AB09C-ABE8-FF94-A1AF-03E34D783B38}"/>
              </a:ext>
            </a:extLst>
          </p:cNvPr>
          <p:cNvSpPr/>
          <p:nvPr/>
        </p:nvSpPr>
        <p:spPr>
          <a:xfrm>
            <a:off x="6508283" y="2295006"/>
            <a:ext cx="274319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Countryside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7" name="Dikdörtgen: Köşeleri Yuvarlatılmış 6">
            <a:extLst>
              <a:ext uri="{FF2B5EF4-FFF2-40B4-BE49-F238E27FC236}">
                <a16:creationId xmlns:a16="http://schemas.microsoft.com/office/drawing/2014/main" id="{81D07193-ADBC-3E33-D09A-C300D9AA42A7}"/>
              </a:ext>
            </a:extLst>
          </p:cNvPr>
          <p:cNvSpPr/>
          <p:nvPr/>
        </p:nvSpPr>
        <p:spPr>
          <a:xfrm>
            <a:off x="6508282" y="2860912"/>
            <a:ext cx="274319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Kırsal bölge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7AED433D-4670-22BF-50E9-A767675383BB}"/>
              </a:ext>
            </a:extLst>
          </p:cNvPr>
          <p:cNvSpPr/>
          <p:nvPr/>
        </p:nvSpPr>
        <p:spPr>
          <a:xfrm>
            <a:off x="9570721" y="2295006"/>
            <a:ext cx="2515401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Retaurant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B151FCAC-D6F6-C32B-707B-7F54A9D7308B}"/>
              </a:ext>
            </a:extLst>
          </p:cNvPr>
          <p:cNvSpPr/>
          <p:nvPr/>
        </p:nvSpPr>
        <p:spPr>
          <a:xfrm>
            <a:off x="9570720" y="2860912"/>
            <a:ext cx="2515401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Restoran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E3E3928B-ED4A-4494-C27F-5605D80235C6}"/>
              </a:ext>
            </a:extLst>
          </p:cNvPr>
          <p:cNvSpPr/>
          <p:nvPr/>
        </p:nvSpPr>
        <p:spPr>
          <a:xfrm>
            <a:off x="1108511" y="5411987"/>
            <a:ext cx="2398294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>
                <a:solidFill>
                  <a:schemeClr val="tx1"/>
                </a:solidFill>
              </a:rPr>
              <a:t>Park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BDF4E346-BD4F-4CF5-6C12-9A45FAE9FBA7}"/>
              </a:ext>
            </a:extLst>
          </p:cNvPr>
          <p:cNvSpPr/>
          <p:nvPr/>
        </p:nvSpPr>
        <p:spPr>
          <a:xfrm>
            <a:off x="1108510" y="5977893"/>
            <a:ext cx="2398294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Park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2" name="Dikdörtgen: Köşeleri Yuvarlatılmış 11">
            <a:extLst>
              <a:ext uri="{FF2B5EF4-FFF2-40B4-BE49-F238E27FC236}">
                <a16:creationId xmlns:a16="http://schemas.microsoft.com/office/drawing/2014/main" id="{6F1B5FF9-DC61-72C2-88B5-6F27573DEF97}"/>
              </a:ext>
            </a:extLst>
          </p:cNvPr>
          <p:cNvSpPr/>
          <p:nvPr/>
        </p:nvSpPr>
        <p:spPr>
          <a:xfrm>
            <a:off x="4638975" y="5423821"/>
            <a:ext cx="2914047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Food</a:t>
            </a:r>
            <a:r>
              <a:rPr lang="tr-TR" sz="2800" b="1" noProof="0" dirty="0">
                <a:solidFill>
                  <a:schemeClr val="tx1"/>
                </a:solidFill>
              </a:rPr>
              <a:t> festival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3" name="Dikdörtgen: Köşeleri Yuvarlatılmış 12">
            <a:extLst>
              <a:ext uri="{FF2B5EF4-FFF2-40B4-BE49-F238E27FC236}">
                <a16:creationId xmlns:a16="http://schemas.microsoft.com/office/drawing/2014/main" id="{691095A4-3A1B-D606-3D12-2223B1EB7B63}"/>
              </a:ext>
            </a:extLst>
          </p:cNvPr>
          <p:cNvSpPr/>
          <p:nvPr/>
        </p:nvSpPr>
        <p:spPr>
          <a:xfrm>
            <a:off x="4638974" y="5989727"/>
            <a:ext cx="2914047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dirty="0">
                <a:solidFill>
                  <a:schemeClr val="tx1"/>
                </a:solidFill>
              </a:rPr>
              <a:t>Yemek festivali</a:t>
            </a:r>
            <a:endParaRPr lang="en-US" sz="2400" i="1" dirty="0">
              <a:solidFill>
                <a:schemeClr val="tx1"/>
              </a:solidFill>
            </a:endParaRP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EDCEFBB7-CFEF-8A93-50D9-DD4AD1564E42}"/>
              </a:ext>
            </a:extLst>
          </p:cNvPr>
          <p:cNvSpPr/>
          <p:nvPr/>
        </p:nvSpPr>
        <p:spPr>
          <a:xfrm>
            <a:off x="8499107" y="5689023"/>
            <a:ext cx="2914047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>
                <a:solidFill>
                  <a:schemeClr val="tx1"/>
                </a:solidFill>
              </a:rPr>
              <a:t>Music festival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5" name="Dikdörtgen: Köşeleri Yuvarlatılmış 14">
            <a:extLst>
              <a:ext uri="{FF2B5EF4-FFF2-40B4-BE49-F238E27FC236}">
                <a16:creationId xmlns:a16="http://schemas.microsoft.com/office/drawing/2014/main" id="{E4FD307C-7FE6-6D74-B4A3-0A50770DA091}"/>
              </a:ext>
            </a:extLst>
          </p:cNvPr>
          <p:cNvSpPr/>
          <p:nvPr/>
        </p:nvSpPr>
        <p:spPr>
          <a:xfrm>
            <a:off x="8499106" y="6254929"/>
            <a:ext cx="2914047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dirty="0">
                <a:solidFill>
                  <a:schemeClr val="tx1"/>
                </a:solidFill>
              </a:rPr>
              <a:t>Müzik festivali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832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AAE44B-F1EA-C316-22B3-7DDB5089B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: Köşeleri Yuvarlatılmış 1">
            <a:extLst>
              <a:ext uri="{FF2B5EF4-FFF2-40B4-BE49-F238E27FC236}">
                <a16:creationId xmlns:a16="http://schemas.microsoft.com/office/drawing/2014/main" id="{7F8D3926-06BC-1EC8-DC22-DCCE532796AF}"/>
              </a:ext>
            </a:extLst>
          </p:cNvPr>
          <p:cNvSpPr/>
          <p:nvPr/>
        </p:nvSpPr>
        <p:spPr>
          <a:xfrm>
            <a:off x="113899" y="4028323"/>
            <a:ext cx="2457851" cy="668456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noProof="0" dirty="0">
                <a:solidFill>
                  <a:schemeClr val="tx1"/>
                </a:solidFill>
              </a:rPr>
              <a:t>Student</a:t>
            </a:r>
          </a:p>
        </p:txBody>
      </p:sp>
      <p:sp>
        <p:nvSpPr>
          <p:cNvPr id="3" name="Dikdörtgen: Köşeleri Yuvarlatılmış 2">
            <a:extLst>
              <a:ext uri="{FF2B5EF4-FFF2-40B4-BE49-F238E27FC236}">
                <a16:creationId xmlns:a16="http://schemas.microsoft.com/office/drawing/2014/main" id="{7AC91D06-7F9A-0243-CFD9-DDFDB7FA6CCF}"/>
              </a:ext>
            </a:extLst>
          </p:cNvPr>
          <p:cNvSpPr/>
          <p:nvPr/>
        </p:nvSpPr>
        <p:spPr>
          <a:xfrm>
            <a:off x="113899" y="4696779"/>
            <a:ext cx="2457851" cy="668456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noProof="0" dirty="0" err="1">
                <a:solidFill>
                  <a:schemeClr val="tx1"/>
                </a:solidFill>
              </a:rPr>
              <a:t>Öğrenci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4" name="Dikdörtgen: Köşeleri Yuvarlatılmış 3">
            <a:extLst>
              <a:ext uri="{FF2B5EF4-FFF2-40B4-BE49-F238E27FC236}">
                <a16:creationId xmlns:a16="http://schemas.microsoft.com/office/drawing/2014/main" id="{4D70436E-4EAF-FA3E-DDA1-D8D51ABA62F7}"/>
              </a:ext>
            </a:extLst>
          </p:cNvPr>
          <p:cNvSpPr/>
          <p:nvPr/>
        </p:nvSpPr>
        <p:spPr>
          <a:xfrm>
            <a:off x="2680887" y="4028323"/>
            <a:ext cx="2457851" cy="668456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noProof="0" dirty="0">
                <a:solidFill>
                  <a:schemeClr val="tx1"/>
                </a:solidFill>
              </a:rPr>
              <a:t>Teacher</a:t>
            </a: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E51301ED-1E31-1647-346A-9644B96644CB}"/>
              </a:ext>
            </a:extLst>
          </p:cNvPr>
          <p:cNvSpPr/>
          <p:nvPr/>
        </p:nvSpPr>
        <p:spPr>
          <a:xfrm>
            <a:off x="2680887" y="4696779"/>
            <a:ext cx="2457851" cy="668456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noProof="0" dirty="0" err="1">
                <a:solidFill>
                  <a:schemeClr val="tx1"/>
                </a:solidFill>
              </a:rPr>
              <a:t>Öğretmen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CBAB8273-47F6-6349-A4F4-74A4916D21AE}"/>
              </a:ext>
            </a:extLst>
          </p:cNvPr>
          <p:cNvSpPr/>
          <p:nvPr/>
        </p:nvSpPr>
        <p:spPr>
          <a:xfrm>
            <a:off x="5476475" y="4028323"/>
            <a:ext cx="2824563" cy="557965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noProof="0" dirty="0">
                <a:solidFill>
                  <a:schemeClr val="tx1"/>
                </a:solidFill>
              </a:rPr>
              <a:t>Friend</a:t>
            </a:r>
          </a:p>
        </p:txBody>
      </p:sp>
      <p:sp>
        <p:nvSpPr>
          <p:cNvPr id="7" name="Dikdörtgen: Köşeleri Yuvarlatılmış 6">
            <a:extLst>
              <a:ext uri="{FF2B5EF4-FFF2-40B4-BE49-F238E27FC236}">
                <a16:creationId xmlns:a16="http://schemas.microsoft.com/office/drawing/2014/main" id="{B4656DA7-124A-AA45-413F-4284687626B8}"/>
              </a:ext>
            </a:extLst>
          </p:cNvPr>
          <p:cNvSpPr/>
          <p:nvPr/>
        </p:nvSpPr>
        <p:spPr>
          <a:xfrm>
            <a:off x="5476475" y="4586288"/>
            <a:ext cx="2824563" cy="557965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noProof="0" dirty="0">
                <a:solidFill>
                  <a:schemeClr val="tx1"/>
                </a:solidFill>
              </a:rPr>
              <a:t>Arkadaş</a:t>
            </a: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CA425134-D648-673D-A5F7-19F8949A63F8}"/>
              </a:ext>
            </a:extLst>
          </p:cNvPr>
          <p:cNvSpPr/>
          <p:nvPr/>
        </p:nvSpPr>
        <p:spPr>
          <a:xfrm>
            <a:off x="5476475" y="5351700"/>
            <a:ext cx="2824563" cy="557965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noProof="0" dirty="0">
                <a:solidFill>
                  <a:schemeClr val="tx1"/>
                </a:solidFill>
              </a:rPr>
              <a:t>Peer</a:t>
            </a: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FFF4803D-EDB4-1A88-9BE2-290C42CA8880}"/>
              </a:ext>
            </a:extLst>
          </p:cNvPr>
          <p:cNvSpPr/>
          <p:nvPr/>
        </p:nvSpPr>
        <p:spPr>
          <a:xfrm>
            <a:off x="5476475" y="5909665"/>
            <a:ext cx="2824563" cy="557965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noProof="0" dirty="0" err="1">
                <a:solidFill>
                  <a:schemeClr val="tx1"/>
                </a:solidFill>
              </a:rPr>
              <a:t>Akran</a:t>
            </a:r>
            <a:r>
              <a:rPr lang="en-US" sz="2400" i="1" noProof="0" dirty="0">
                <a:solidFill>
                  <a:schemeClr val="tx1"/>
                </a:solidFill>
              </a:rPr>
              <a:t>/</a:t>
            </a:r>
            <a:r>
              <a:rPr lang="en-US" sz="2400" i="1" noProof="0" dirty="0" err="1">
                <a:solidFill>
                  <a:schemeClr val="tx1"/>
                </a:solidFill>
              </a:rPr>
              <a:t>Yaşıt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2" name="Dikdörtgen: Köşeleri Yuvarlatılmış 11">
            <a:extLst>
              <a:ext uri="{FF2B5EF4-FFF2-40B4-BE49-F238E27FC236}">
                <a16:creationId xmlns:a16="http://schemas.microsoft.com/office/drawing/2014/main" id="{A34C2573-CDB6-C727-6CE0-491064354237}"/>
              </a:ext>
            </a:extLst>
          </p:cNvPr>
          <p:cNvSpPr/>
          <p:nvPr/>
        </p:nvSpPr>
        <p:spPr>
          <a:xfrm>
            <a:off x="8814988" y="4028323"/>
            <a:ext cx="2824563" cy="557965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noProof="0" dirty="0">
                <a:solidFill>
                  <a:schemeClr val="tx1"/>
                </a:solidFill>
              </a:rPr>
              <a:t>Classmate</a:t>
            </a:r>
          </a:p>
        </p:txBody>
      </p:sp>
      <p:sp>
        <p:nvSpPr>
          <p:cNvPr id="13" name="Dikdörtgen: Köşeleri Yuvarlatılmış 12">
            <a:extLst>
              <a:ext uri="{FF2B5EF4-FFF2-40B4-BE49-F238E27FC236}">
                <a16:creationId xmlns:a16="http://schemas.microsoft.com/office/drawing/2014/main" id="{25F1E5E2-7E76-69BC-5361-502B5C280464}"/>
              </a:ext>
            </a:extLst>
          </p:cNvPr>
          <p:cNvSpPr/>
          <p:nvPr/>
        </p:nvSpPr>
        <p:spPr>
          <a:xfrm>
            <a:off x="8814988" y="4586288"/>
            <a:ext cx="2824563" cy="557965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noProof="0" dirty="0" err="1">
                <a:solidFill>
                  <a:schemeClr val="tx1"/>
                </a:solidFill>
              </a:rPr>
              <a:t>Sınıf</a:t>
            </a:r>
            <a:r>
              <a:rPr lang="en-US" sz="2400" i="1" noProof="0" dirty="0">
                <a:solidFill>
                  <a:schemeClr val="tx1"/>
                </a:solidFill>
              </a:rPr>
              <a:t> </a:t>
            </a:r>
            <a:r>
              <a:rPr lang="en-US" sz="2400" i="1" noProof="0" dirty="0" err="1">
                <a:solidFill>
                  <a:schemeClr val="tx1"/>
                </a:solidFill>
              </a:rPr>
              <a:t>arkadaşı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A8B1CF6A-D8C0-5CE8-EC8F-2E35D8441399}"/>
              </a:ext>
            </a:extLst>
          </p:cNvPr>
          <p:cNvSpPr/>
          <p:nvPr/>
        </p:nvSpPr>
        <p:spPr>
          <a:xfrm>
            <a:off x="8814988" y="5351700"/>
            <a:ext cx="2824563" cy="557965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noProof="0" dirty="0">
                <a:solidFill>
                  <a:schemeClr val="tx1"/>
                </a:solidFill>
              </a:rPr>
              <a:t>Schoolmate</a:t>
            </a:r>
          </a:p>
        </p:txBody>
      </p:sp>
      <p:sp>
        <p:nvSpPr>
          <p:cNvPr id="15" name="Dikdörtgen: Köşeleri Yuvarlatılmış 14">
            <a:extLst>
              <a:ext uri="{FF2B5EF4-FFF2-40B4-BE49-F238E27FC236}">
                <a16:creationId xmlns:a16="http://schemas.microsoft.com/office/drawing/2014/main" id="{50B16B56-32B9-9FA3-C41E-BEDB5EB90A95}"/>
              </a:ext>
            </a:extLst>
          </p:cNvPr>
          <p:cNvSpPr/>
          <p:nvPr/>
        </p:nvSpPr>
        <p:spPr>
          <a:xfrm>
            <a:off x="8814988" y="5909665"/>
            <a:ext cx="2824563" cy="557965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noProof="0" dirty="0" err="1">
                <a:solidFill>
                  <a:schemeClr val="tx1"/>
                </a:solidFill>
              </a:rPr>
              <a:t>Okul</a:t>
            </a:r>
            <a:r>
              <a:rPr lang="en-US" sz="2400" i="1" noProof="0" dirty="0">
                <a:solidFill>
                  <a:schemeClr val="tx1"/>
                </a:solidFill>
              </a:rPr>
              <a:t> </a:t>
            </a:r>
            <a:r>
              <a:rPr lang="en-US" sz="2400" i="1" noProof="0" dirty="0" err="1">
                <a:solidFill>
                  <a:schemeClr val="tx1"/>
                </a:solidFill>
              </a:rPr>
              <a:t>arkadaşı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096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ACEB72-45D2-8493-0D31-DAD1BC292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: Köşeleri Yuvarlatılmış 1">
            <a:extLst>
              <a:ext uri="{FF2B5EF4-FFF2-40B4-BE49-F238E27FC236}">
                <a16:creationId xmlns:a16="http://schemas.microsoft.com/office/drawing/2014/main" id="{676696E4-3B34-1EC9-F938-C62427153176}"/>
              </a:ext>
            </a:extLst>
          </p:cNvPr>
          <p:cNvSpPr/>
          <p:nvPr/>
        </p:nvSpPr>
        <p:spPr>
          <a:xfrm>
            <a:off x="850233" y="2237255"/>
            <a:ext cx="274319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noProof="0" dirty="0" err="1">
                <a:solidFill>
                  <a:schemeClr val="tx1"/>
                </a:solidFill>
              </a:rPr>
              <a:t>Food</a:t>
            </a:r>
            <a:r>
              <a:rPr lang="tr-TR" sz="3200" b="1" noProof="0" dirty="0">
                <a:solidFill>
                  <a:schemeClr val="tx1"/>
                </a:solidFill>
              </a:rPr>
              <a:t> </a:t>
            </a:r>
            <a:r>
              <a:rPr lang="tr-TR" sz="3200" b="1" noProof="0" dirty="0" err="1">
                <a:solidFill>
                  <a:schemeClr val="tx1"/>
                </a:solidFill>
              </a:rPr>
              <a:t>stand</a:t>
            </a:r>
            <a:endParaRPr lang="en-US" sz="3200" b="1" noProof="0" dirty="0">
              <a:solidFill>
                <a:schemeClr val="tx1"/>
              </a:solidFill>
            </a:endParaRPr>
          </a:p>
        </p:txBody>
      </p:sp>
      <p:sp>
        <p:nvSpPr>
          <p:cNvPr id="3" name="Dikdörtgen: Köşeleri Yuvarlatılmış 2">
            <a:extLst>
              <a:ext uri="{FF2B5EF4-FFF2-40B4-BE49-F238E27FC236}">
                <a16:creationId xmlns:a16="http://schemas.microsoft.com/office/drawing/2014/main" id="{0846960D-1BD1-4E74-5735-623926C138BC}"/>
              </a:ext>
            </a:extLst>
          </p:cNvPr>
          <p:cNvSpPr/>
          <p:nvPr/>
        </p:nvSpPr>
        <p:spPr>
          <a:xfrm>
            <a:off x="850232" y="2803161"/>
            <a:ext cx="274319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Yiyecek standı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4" name="Dikdörtgen: Köşeleri Yuvarlatılmış 3">
            <a:extLst>
              <a:ext uri="{FF2B5EF4-FFF2-40B4-BE49-F238E27FC236}">
                <a16:creationId xmlns:a16="http://schemas.microsoft.com/office/drawing/2014/main" id="{0FE00232-9E8A-DB19-B12D-1A5B775C1D77}"/>
              </a:ext>
            </a:extLst>
          </p:cNvPr>
          <p:cNvSpPr/>
          <p:nvPr/>
        </p:nvSpPr>
        <p:spPr>
          <a:xfrm>
            <a:off x="4891239" y="2139398"/>
            <a:ext cx="274319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noProof="0" dirty="0" err="1">
                <a:solidFill>
                  <a:schemeClr val="tx1"/>
                </a:solidFill>
              </a:rPr>
              <a:t>Seaside</a:t>
            </a:r>
            <a:endParaRPr lang="en-US" sz="3200" b="1" noProof="0" dirty="0">
              <a:solidFill>
                <a:schemeClr val="tx1"/>
              </a:solidFill>
            </a:endParaRP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4818292E-1B1A-05B0-2D4C-9AE514206435}"/>
              </a:ext>
            </a:extLst>
          </p:cNvPr>
          <p:cNvSpPr/>
          <p:nvPr/>
        </p:nvSpPr>
        <p:spPr>
          <a:xfrm>
            <a:off x="4891238" y="2705304"/>
            <a:ext cx="274319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Deniz kenarı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9DC78EFE-2D71-C4F1-6D27-12AD83E69565}"/>
              </a:ext>
            </a:extLst>
          </p:cNvPr>
          <p:cNvSpPr/>
          <p:nvPr/>
        </p:nvSpPr>
        <p:spPr>
          <a:xfrm>
            <a:off x="9018873" y="2139398"/>
            <a:ext cx="274319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noProof="0" dirty="0" err="1">
                <a:solidFill>
                  <a:schemeClr val="tx1"/>
                </a:solidFill>
              </a:rPr>
              <a:t>Beach</a:t>
            </a:r>
            <a:endParaRPr lang="en-US" sz="3200" b="1" noProof="0" dirty="0">
              <a:solidFill>
                <a:schemeClr val="tx1"/>
              </a:solidFill>
            </a:endParaRPr>
          </a:p>
        </p:txBody>
      </p:sp>
      <p:sp>
        <p:nvSpPr>
          <p:cNvPr id="7" name="Dikdörtgen: Köşeleri Yuvarlatılmış 6">
            <a:extLst>
              <a:ext uri="{FF2B5EF4-FFF2-40B4-BE49-F238E27FC236}">
                <a16:creationId xmlns:a16="http://schemas.microsoft.com/office/drawing/2014/main" id="{F2607F38-E9E6-1169-6FE0-FDB7F71E96BA}"/>
              </a:ext>
            </a:extLst>
          </p:cNvPr>
          <p:cNvSpPr/>
          <p:nvPr/>
        </p:nvSpPr>
        <p:spPr>
          <a:xfrm>
            <a:off x="9018872" y="2705304"/>
            <a:ext cx="274319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Plaj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354B14DB-E60F-F753-A858-BD4493A9190F}"/>
              </a:ext>
            </a:extLst>
          </p:cNvPr>
          <p:cNvSpPr/>
          <p:nvPr/>
        </p:nvSpPr>
        <p:spPr>
          <a:xfrm>
            <a:off x="922422" y="5429634"/>
            <a:ext cx="274319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>
                <a:solidFill>
                  <a:schemeClr val="tx1"/>
                </a:solidFill>
              </a:rPr>
              <a:t>Ancient </a:t>
            </a:r>
            <a:r>
              <a:rPr lang="tr-TR" sz="2400" b="1" noProof="0" dirty="0" err="1">
                <a:solidFill>
                  <a:schemeClr val="tx1"/>
                </a:solidFill>
              </a:rPr>
              <a:t>theatre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19D5016C-62AA-4207-D285-50F27749C12D}"/>
              </a:ext>
            </a:extLst>
          </p:cNvPr>
          <p:cNvSpPr/>
          <p:nvPr/>
        </p:nvSpPr>
        <p:spPr>
          <a:xfrm>
            <a:off x="922421" y="5995540"/>
            <a:ext cx="274319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Antik tiyatro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240D99B4-7389-B289-122B-72AD7FB44C68}"/>
              </a:ext>
            </a:extLst>
          </p:cNvPr>
          <p:cNvSpPr/>
          <p:nvPr/>
        </p:nvSpPr>
        <p:spPr>
          <a:xfrm>
            <a:off x="4891238" y="5429634"/>
            <a:ext cx="274319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noProof="0" dirty="0" err="1">
                <a:solidFill>
                  <a:schemeClr val="tx1"/>
                </a:solidFill>
              </a:rPr>
              <a:t>Valley</a:t>
            </a:r>
            <a:endParaRPr lang="en-US" sz="3200" b="1" noProof="0" dirty="0">
              <a:solidFill>
                <a:schemeClr val="tx1"/>
              </a:solidFill>
            </a:endParaRP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EB0B7080-5023-51BB-87F1-B4C8B14DF3BC}"/>
              </a:ext>
            </a:extLst>
          </p:cNvPr>
          <p:cNvSpPr/>
          <p:nvPr/>
        </p:nvSpPr>
        <p:spPr>
          <a:xfrm>
            <a:off x="4891237" y="5995540"/>
            <a:ext cx="274319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Vadi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2" name="Dikdörtgen: Köşeleri Yuvarlatılmış 11">
            <a:extLst>
              <a:ext uri="{FF2B5EF4-FFF2-40B4-BE49-F238E27FC236}">
                <a16:creationId xmlns:a16="http://schemas.microsoft.com/office/drawing/2014/main" id="{BD6A87BC-C362-2863-D7D6-25EA1C6579FE}"/>
              </a:ext>
            </a:extLst>
          </p:cNvPr>
          <p:cNvSpPr/>
          <p:nvPr/>
        </p:nvSpPr>
        <p:spPr>
          <a:xfrm>
            <a:off x="9018872" y="5441468"/>
            <a:ext cx="274319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Fairy</a:t>
            </a:r>
            <a:r>
              <a:rPr lang="tr-TR" sz="2800" b="1" noProof="0" dirty="0">
                <a:solidFill>
                  <a:schemeClr val="tx1"/>
                </a:solidFill>
              </a:rPr>
              <a:t> </a:t>
            </a:r>
            <a:r>
              <a:rPr lang="tr-TR" sz="2800" b="1" noProof="0" dirty="0" err="1">
                <a:solidFill>
                  <a:schemeClr val="tx1"/>
                </a:solidFill>
              </a:rPr>
              <a:t>chimney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3" name="Dikdörtgen: Köşeleri Yuvarlatılmış 12">
            <a:extLst>
              <a:ext uri="{FF2B5EF4-FFF2-40B4-BE49-F238E27FC236}">
                <a16:creationId xmlns:a16="http://schemas.microsoft.com/office/drawing/2014/main" id="{8BA802CD-2639-2AE1-1C0A-ED802891E75F}"/>
              </a:ext>
            </a:extLst>
          </p:cNvPr>
          <p:cNvSpPr/>
          <p:nvPr/>
        </p:nvSpPr>
        <p:spPr>
          <a:xfrm>
            <a:off x="9018871" y="6007374"/>
            <a:ext cx="274319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Peri bacası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830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A824F5-9A65-B13D-5D71-394F75AAD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5B4F33A8-4AF4-42A0-E35A-F64663A6CC69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https://www.egetolgayaltinay.com/lessons/1110</a:t>
            </a:r>
            <a:r>
              <a:rPr lang="tr-TR" sz="2400" b="1" i="1" dirty="0"/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3854377-F4B6-E286-D963-5D42152349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484" y="3684974"/>
            <a:ext cx="2646623" cy="253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2930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AD51D2-024C-F509-0329-203E8252B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5E765241-DB7F-2152-013C-3C398ED79219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https://www.egetolgayaltinay.com/lessons/1111</a:t>
            </a:r>
            <a:r>
              <a:rPr lang="tr-TR" sz="2400" b="1" i="1" dirty="0"/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CA5FFA2-4C25-93C8-E9B3-9E54BCA11B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2365">
            <a:off x="8826367" y="3670504"/>
            <a:ext cx="2718862" cy="2585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51668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7BDE5-89BD-7BBC-8890-841D090A2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35BE3EE2-9440-B3C9-CD20-9EF034A5DED7}"/>
              </a:ext>
            </a:extLst>
          </p:cNvPr>
          <p:cNvSpPr txBox="1"/>
          <p:nvPr/>
        </p:nvSpPr>
        <p:spPr>
          <a:xfrm>
            <a:off x="0" y="974337"/>
            <a:ext cx="12192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solidFill>
                  <a:srgbClr val="00B0F0"/>
                </a:solidFill>
              </a:rPr>
              <a:t>Types of Houses and Rooms</a:t>
            </a:r>
            <a:endParaRPr lang="en-US" sz="8000" b="1" noProof="0" dirty="0">
              <a:solidFill>
                <a:srgbClr val="00B0F0"/>
              </a:solidFill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57E3E5EE-CC5E-16A1-C6E2-F11BDC1EA370}"/>
              </a:ext>
            </a:extLst>
          </p:cNvPr>
          <p:cNvSpPr txBox="1"/>
          <p:nvPr/>
        </p:nvSpPr>
        <p:spPr>
          <a:xfrm>
            <a:off x="1986182" y="3621024"/>
            <a:ext cx="8219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noProof="0" dirty="0"/>
              <a:t>(</a:t>
            </a:r>
            <a:r>
              <a:rPr lang="tr-TR" sz="3200" b="1" dirty="0"/>
              <a:t>Ev Türleri ve Odalar</a:t>
            </a:r>
            <a:r>
              <a:rPr lang="en-US" sz="3200" b="1" noProof="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00595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0BD607-0F2D-3B4A-CC82-A81D97301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: Köşeleri Yuvarlatılmış 1">
            <a:extLst>
              <a:ext uri="{FF2B5EF4-FFF2-40B4-BE49-F238E27FC236}">
                <a16:creationId xmlns:a16="http://schemas.microsoft.com/office/drawing/2014/main" id="{A52AB3E7-C2E6-FB8D-15D1-7CA0BE206AD1}"/>
              </a:ext>
            </a:extLst>
          </p:cNvPr>
          <p:cNvSpPr/>
          <p:nvPr/>
        </p:nvSpPr>
        <p:spPr>
          <a:xfrm>
            <a:off x="2945330" y="908968"/>
            <a:ext cx="274319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Bathroom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3" name="Dikdörtgen: Köşeleri Yuvarlatılmış 2">
            <a:extLst>
              <a:ext uri="{FF2B5EF4-FFF2-40B4-BE49-F238E27FC236}">
                <a16:creationId xmlns:a16="http://schemas.microsoft.com/office/drawing/2014/main" id="{CA9D2DCF-10BF-34C4-C09D-4DFD446611D1}"/>
              </a:ext>
            </a:extLst>
          </p:cNvPr>
          <p:cNvSpPr/>
          <p:nvPr/>
        </p:nvSpPr>
        <p:spPr>
          <a:xfrm>
            <a:off x="2945329" y="1474874"/>
            <a:ext cx="274319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Banyo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4" name="Dikdörtgen: Köşeleri Yuvarlatılmış 3">
            <a:extLst>
              <a:ext uri="{FF2B5EF4-FFF2-40B4-BE49-F238E27FC236}">
                <a16:creationId xmlns:a16="http://schemas.microsoft.com/office/drawing/2014/main" id="{37A9095A-E8F8-C41E-AE74-B17A4D2DDD58}"/>
              </a:ext>
            </a:extLst>
          </p:cNvPr>
          <p:cNvSpPr/>
          <p:nvPr/>
        </p:nvSpPr>
        <p:spPr>
          <a:xfrm>
            <a:off x="9161646" y="908968"/>
            <a:ext cx="274319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Sitting</a:t>
            </a:r>
            <a:r>
              <a:rPr lang="tr-TR" sz="2800" b="1" noProof="0" dirty="0">
                <a:solidFill>
                  <a:schemeClr val="tx1"/>
                </a:solidFill>
              </a:rPr>
              <a:t> </a:t>
            </a:r>
            <a:r>
              <a:rPr lang="tr-TR" sz="2800" b="1" noProof="0" dirty="0" err="1">
                <a:solidFill>
                  <a:schemeClr val="tx1"/>
                </a:solidFill>
              </a:rPr>
              <a:t>room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5E15C004-8393-F3D6-D903-C0C3DE55DC5B}"/>
              </a:ext>
            </a:extLst>
          </p:cNvPr>
          <p:cNvSpPr/>
          <p:nvPr/>
        </p:nvSpPr>
        <p:spPr>
          <a:xfrm>
            <a:off x="9161645" y="1474874"/>
            <a:ext cx="274319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Oturma odası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8FB42320-7525-D54F-E25D-A10AA322807C}"/>
              </a:ext>
            </a:extLst>
          </p:cNvPr>
          <p:cNvSpPr/>
          <p:nvPr/>
        </p:nvSpPr>
        <p:spPr>
          <a:xfrm>
            <a:off x="2945330" y="4353208"/>
            <a:ext cx="274319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Bedroom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7" name="Dikdörtgen: Köşeleri Yuvarlatılmış 6">
            <a:extLst>
              <a:ext uri="{FF2B5EF4-FFF2-40B4-BE49-F238E27FC236}">
                <a16:creationId xmlns:a16="http://schemas.microsoft.com/office/drawing/2014/main" id="{D01A98C4-1B24-36D6-3DC5-BA77161B4AA6}"/>
              </a:ext>
            </a:extLst>
          </p:cNvPr>
          <p:cNvSpPr/>
          <p:nvPr/>
        </p:nvSpPr>
        <p:spPr>
          <a:xfrm>
            <a:off x="2945329" y="4919114"/>
            <a:ext cx="274319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Yatak odası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F24C3DF4-3D13-0E01-4EF4-6185DD20CFF9}"/>
              </a:ext>
            </a:extLst>
          </p:cNvPr>
          <p:cNvSpPr/>
          <p:nvPr/>
        </p:nvSpPr>
        <p:spPr>
          <a:xfrm>
            <a:off x="9161646" y="4353208"/>
            <a:ext cx="274319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>
                <a:solidFill>
                  <a:schemeClr val="tx1"/>
                </a:solidFill>
              </a:rPr>
              <a:t>Kitchen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DFE305B2-5CD3-18F0-73B4-A18377E40F6E}"/>
              </a:ext>
            </a:extLst>
          </p:cNvPr>
          <p:cNvSpPr/>
          <p:nvPr/>
        </p:nvSpPr>
        <p:spPr>
          <a:xfrm>
            <a:off x="9161645" y="4919114"/>
            <a:ext cx="274319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Mutfak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098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C0B33E-31DF-3B3D-1C2A-74FFF02F2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: Köşeleri Yuvarlatılmış 3">
            <a:extLst>
              <a:ext uri="{FF2B5EF4-FFF2-40B4-BE49-F238E27FC236}">
                <a16:creationId xmlns:a16="http://schemas.microsoft.com/office/drawing/2014/main" id="{0781451D-48FB-212C-4517-BAB0A6683539}"/>
              </a:ext>
            </a:extLst>
          </p:cNvPr>
          <p:cNvSpPr/>
          <p:nvPr/>
        </p:nvSpPr>
        <p:spPr>
          <a:xfrm>
            <a:off x="259882" y="2429759"/>
            <a:ext cx="274319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>
                <a:solidFill>
                  <a:schemeClr val="tx1"/>
                </a:solidFill>
              </a:rPr>
              <a:t>House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5D11EF1D-3A47-A3CB-1798-A49148032D2E}"/>
              </a:ext>
            </a:extLst>
          </p:cNvPr>
          <p:cNvSpPr/>
          <p:nvPr/>
        </p:nvSpPr>
        <p:spPr>
          <a:xfrm>
            <a:off x="259881" y="2995665"/>
            <a:ext cx="274319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Ev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2C225B2E-F077-857E-B7B2-D40A4A3FECF9}"/>
              </a:ext>
            </a:extLst>
          </p:cNvPr>
          <p:cNvSpPr/>
          <p:nvPr/>
        </p:nvSpPr>
        <p:spPr>
          <a:xfrm>
            <a:off x="4628148" y="2429759"/>
            <a:ext cx="3004686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Tiny</a:t>
            </a:r>
            <a:r>
              <a:rPr lang="tr-TR" sz="2800" b="1" noProof="0" dirty="0">
                <a:solidFill>
                  <a:schemeClr val="tx1"/>
                </a:solidFill>
              </a:rPr>
              <a:t> </a:t>
            </a:r>
            <a:r>
              <a:rPr lang="tr-TR" sz="2800" b="1" noProof="0" dirty="0" err="1">
                <a:solidFill>
                  <a:schemeClr val="tx1"/>
                </a:solidFill>
              </a:rPr>
              <a:t>house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7" name="Dikdörtgen: Köşeleri Yuvarlatılmış 6">
            <a:extLst>
              <a:ext uri="{FF2B5EF4-FFF2-40B4-BE49-F238E27FC236}">
                <a16:creationId xmlns:a16="http://schemas.microsoft.com/office/drawing/2014/main" id="{BDF589BE-8CC6-AEFF-92BF-FCBCBA34C2E6}"/>
              </a:ext>
            </a:extLst>
          </p:cNvPr>
          <p:cNvSpPr/>
          <p:nvPr/>
        </p:nvSpPr>
        <p:spPr>
          <a:xfrm>
            <a:off x="4628147" y="2995665"/>
            <a:ext cx="3004686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Küçük ev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F7433C75-1350-0E3F-80C0-A58CE12BF229}"/>
              </a:ext>
            </a:extLst>
          </p:cNvPr>
          <p:cNvSpPr/>
          <p:nvPr/>
        </p:nvSpPr>
        <p:spPr>
          <a:xfrm>
            <a:off x="8852034" y="2417925"/>
            <a:ext cx="3004686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>
                <a:solidFill>
                  <a:schemeClr val="tx1"/>
                </a:solidFill>
              </a:rPr>
              <a:t>Hotel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BB3EA4DA-074E-98CD-E581-D1604B405BAD}"/>
              </a:ext>
            </a:extLst>
          </p:cNvPr>
          <p:cNvSpPr/>
          <p:nvPr/>
        </p:nvSpPr>
        <p:spPr>
          <a:xfrm>
            <a:off x="8852033" y="2983831"/>
            <a:ext cx="3004686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Otel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DAB880AE-1EBE-67D7-4943-D454AF6010FE}"/>
              </a:ext>
            </a:extLst>
          </p:cNvPr>
          <p:cNvSpPr/>
          <p:nvPr/>
        </p:nvSpPr>
        <p:spPr>
          <a:xfrm>
            <a:off x="1500737" y="5683986"/>
            <a:ext cx="3004686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Tent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B6A0E978-5699-F202-F61C-4E22ADA61BFD}"/>
              </a:ext>
            </a:extLst>
          </p:cNvPr>
          <p:cNvSpPr/>
          <p:nvPr/>
        </p:nvSpPr>
        <p:spPr>
          <a:xfrm>
            <a:off x="1500737" y="6249892"/>
            <a:ext cx="3004686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Çadır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2" name="Dikdörtgen: Köşeleri Yuvarlatılmış 11">
            <a:extLst>
              <a:ext uri="{FF2B5EF4-FFF2-40B4-BE49-F238E27FC236}">
                <a16:creationId xmlns:a16="http://schemas.microsoft.com/office/drawing/2014/main" id="{58F690C2-0ED0-A214-92F8-7F3CA0F1ED02}"/>
              </a:ext>
            </a:extLst>
          </p:cNvPr>
          <p:cNvSpPr/>
          <p:nvPr/>
        </p:nvSpPr>
        <p:spPr>
          <a:xfrm>
            <a:off x="7765180" y="5738022"/>
            <a:ext cx="3004686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Window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3" name="Dikdörtgen: Köşeleri Yuvarlatılmış 12">
            <a:extLst>
              <a:ext uri="{FF2B5EF4-FFF2-40B4-BE49-F238E27FC236}">
                <a16:creationId xmlns:a16="http://schemas.microsoft.com/office/drawing/2014/main" id="{75938757-80AD-620A-6A6E-5C85EADB4951}"/>
              </a:ext>
            </a:extLst>
          </p:cNvPr>
          <p:cNvSpPr/>
          <p:nvPr/>
        </p:nvSpPr>
        <p:spPr>
          <a:xfrm>
            <a:off x="7765179" y="6303928"/>
            <a:ext cx="3004686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Pencere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410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0A8C10-22D4-4394-E624-3AAC31B79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D2942B23-0891-5F2B-2293-86D1829192CD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https://www.egetolgayaltinay.com/lessons/1112</a:t>
            </a:r>
            <a:r>
              <a:rPr lang="tr-TR" sz="2400" b="1" i="1" dirty="0"/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584C4C9-CB96-E6F0-51C7-20CEF0E83B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3595">
            <a:off x="8345103" y="3556636"/>
            <a:ext cx="2887255" cy="275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94770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A61D4-8E9F-F4D7-3B72-9C8CB1E7D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ED2319A8-067C-F5E0-B495-678E7A939DF4}"/>
              </a:ext>
            </a:extLst>
          </p:cNvPr>
          <p:cNvSpPr txBox="1"/>
          <p:nvPr/>
        </p:nvSpPr>
        <p:spPr>
          <a:xfrm>
            <a:off x="-1" y="2495128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0" b="1" dirty="0" err="1">
                <a:solidFill>
                  <a:srgbClr val="00B0F0"/>
                </a:solidFill>
              </a:rPr>
              <a:t>Food</a:t>
            </a:r>
            <a:endParaRPr lang="en-US" sz="8000" b="1" noProof="0" dirty="0">
              <a:solidFill>
                <a:srgbClr val="00B0F0"/>
              </a:solidFill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DAACBCDC-0DBF-DD5F-1DEE-74FECE09E1A8}"/>
              </a:ext>
            </a:extLst>
          </p:cNvPr>
          <p:cNvSpPr txBox="1"/>
          <p:nvPr/>
        </p:nvSpPr>
        <p:spPr>
          <a:xfrm>
            <a:off x="1986182" y="3621024"/>
            <a:ext cx="8219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noProof="0" dirty="0"/>
              <a:t>(</a:t>
            </a:r>
            <a:r>
              <a:rPr lang="tr-TR" sz="3200" b="1" dirty="0"/>
              <a:t>Yiyecekler</a:t>
            </a:r>
            <a:r>
              <a:rPr lang="en-US" sz="3200" b="1" noProof="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20059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901A84-C4FA-028A-2779-851C2E19B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: Köşeleri Yuvarlatılmış 1">
            <a:extLst>
              <a:ext uri="{FF2B5EF4-FFF2-40B4-BE49-F238E27FC236}">
                <a16:creationId xmlns:a16="http://schemas.microsoft.com/office/drawing/2014/main" id="{82B56145-DF18-D3C0-485E-1431C1369E27}"/>
              </a:ext>
            </a:extLst>
          </p:cNvPr>
          <p:cNvSpPr/>
          <p:nvPr/>
        </p:nvSpPr>
        <p:spPr>
          <a:xfrm>
            <a:off x="144379" y="1958120"/>
            <a:ext cx="2579571" cy="916807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Homemade</a:t>
            </a:r>
            <a:r>
              <a:rPr lang="tr-TR" sz="2800" b="1" noProof="0" dirty="0">
                <a:solidFill>
                  <a:schemeClr val="tx1"/>
                </a:solidFill>
              </a:rPr>
              <a:t> </a:t>
            </a:r>
            <a:r>
              <a:rPr lang="tr-TR" sz="2800" b="1" noProof="0" dirty="0" err="1">
                <a:solidFill>
                  <a:schemeClr val="tx1"/>
                </a:solidFill>
              </a:rPr>
              <a:t>food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3" name="Dikdörtgen: Köşeleri Yuvarlatılmış 2">
            <a:extLst>
              <a:ext uri="{FF2B5EF4-FFF2-40B4-BE49-F238E27FC236}">
                <a16:creationId xmlns:a16="http://schemas.microsoft.com/office/drawing/2014/main" id="{A1D7A846-DCC4-DF83-8442-8131F1C463CF}"/>
              </a:ext>
            </a:extLst>
          </p:cNvPr>
          <p:cNvSpPr/>
          <p:nvPr/>
        </p:nvSpPr>
        <p:spPr>
          <a:xfrm>
            <a:off x="144377" y="2874928"/>
            <a:ext cx="2579571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Ev yapımı yiyecek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4" name="Dikdörtgen: Köşeleri Yuvarlatılmış 3">
            <a:extLst>
              <a:ext uri="{FF2B5EF4-FFF2-40B4-BE49-F238E27FC236}">
                <a16:creationId xmlns:a16="http://schemas.microsoft.com/office/drawing/2014/main" id="{6CA8C22F-07B2-12A6-2115-1645EF5290AE}"/>
              </a:ext>
            </a:extLst>
          </p:cNvPr>
          <p:cNvSpPr/>
          <p:nvPr/>
        </p:nvSpPr>
        <p:spPr>
          <a:xfrm>
            <a:off x="3213234" y="1969955"/>
            <a:ext cx="2579571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Healthy</a:t>
            </a:r>
            <a:r>
              <a:rPr lang="tr-TR" sz="2800" b="1" noProof="0" dirty="0">
                <a:solidFill>
                  <a:schemeClr val="tx1"/>
                </a:solidFill>
              </a:rPr>
              <a:t> </a:t>
            </a:r>
            <a:r>
              <a:rPr lang="tr-TR" sz="2800" b="1" noProof="0" dirty="0" err="1">
                <a:solidFill>
                  <a:schemeClr val="tx1"/>
                </a:solidFill>
              </a:rPr>
              <a:t>food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14FB73DE-1F26-40D4-7DEC-7B8B3078CE0F}"/>
              </a:ext>
            </a:extLst>
          </p:cNvPr>
          <p:cNvSpPr/>
          <p:nvPr/>
        </p:nvSpPr>
        <p:spPr>
          <a:xfrm>
            <a:off x="3213233" y="2535861"/>
            <a:ext cx="2579571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Sağlıklı yiyecek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5FB3DFA4-05A0-0A52-7E7D-77DF58326B2A}"/>
              </a:ext>
            </a:extLst>
          </p:cNvPr>
          <p:cNvSpPr/>
          <p:nvPr/>
        </p:nvSpPr>
        <p:spPr>
          <a:xfrm>
            <a:off x="6282088" y="1981789"/>
            <a:ext cx="2579571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Snack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7" name="Dikdörtgen: Köşeleri Yuvarlatılmış 6">
            <a:extLst>
              <a:ext uri="{FF2B5EF4-FFF2-40B4-BE49-F238E27FC236}">
                <a16:creationId xmlns:a16="http://schemas.microsoft.com/office/drawing/2014/main" id="{820C1177-49C7-DFCE-0C36-703B8E02CA4C}"/>
              </a:ext>
            </a:extLst>
          </p:cNvPr>
          <p:cNvSpPr/>
          <p:nvPr/>
        </p:nvSpPr>
        <p:spPr>
          <a:xfrm>
            <a:off x="6282087" y="2547695"/>
            <a:ext cx="2579571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Atıştırmalık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A498389C-6C01-5506-BDA2-CB1AA4422DCF}"/>
              </a:ext>
            </a:extLst>
          </p:cNvPr>
          <p:cNvSpPr/>
          <p:nvPr/>
        </p:nvSpPr>
        <p:spPr>
          <a:xfrm>
            <a:off x="9350942" y="1958121"/>
            <a:ext cx="2579571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Sandwich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5CDC8749-3462-E327-4CD2-E2827467BA91}"/>
              </a:ext>
            </a:extLst>
          </p:cNvPr>
          <p:cNvSpPr/>
          <p:nvPr/>
        </p:nvSpPr>
        <p:spPr>
          <a:xfrm>
            <a:off x="9350941" y="2524027"/>
            <a:ext cx="2579571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Sandviç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6919DA16-931F-D429-4E29-CE53B39E5822}"/>
              </a:ext>
            </a:extLst>
          </p:cNvPr>
          <p:cNvSpPr/>
          <p:nvPr/>
        </p:nvSpPr>
        <p:spPr>
          <a:xfrm>
            <a:off x="144379" y="5267608"/>
            <a:ext cx="2579571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>
                <a:solidFill>
                  <a:schemeClr val="tx1"/>
                </a:solidFill>
              </a:rPr>
              <a:t>Tuna </a:t>
            </a:r>
            <a:r>
              <a:rPr lang="tr-TR" sz="2400" b="1" noProof="0" dirty="0" err="1">
                <a:solidFill>
                  <a:schemeClr val="tx1"/>
                </a:solidFill>
              </a:rPr>
              <a:t>sandwich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3869A261-3A7A-0751-616C-B8E4C60C4018}"/>
              </a:ext>
            </a:extLst>
          </p:cNvPr>
          <p:cNvSpPr/>
          <p:nvPr/>
        </p:nvSpPr>
        <p:spPr>
          <a:xfrm>
            <a:off x="144378" y="5833514"/>
            <a:ext cx="2579571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i="1" noProof="0" dirty="0">
                <a:solidFill>
                  <a:schemeClr val="tx1"/>
                </a:solidFill>
              </a:rPr>
              <a:t>Ton balıklı sandviç</a:t>
            </a:r>
            <a:endParaRPr lang="en-US" sz="2000" i="1" noProof="0" dirty="0">
              <a:solidFill>
                <a:schemeClr val="tx1"/>
              </a:solidFill>
            </a:endParaRPr>
          </a:p>
        </p:txBody>
      </p:sp>
      <p:sp>
        <p:nvSpPr>
          <p:cNvPr id="12" name="Dikdörtgen: Köşeleri Yuvarlatılmış 11">
            <a:extLst>
              <a:ext uri="{FF2B5EF4-FFF2-40B4-BE49-F238E27FC236}">
                <a16:creationId xmlns:a16="http://schemas.microsoft.com/office/drawing/2014/main" id="{FAFE7B95-83BE-4FA0-35FC-9052246876D2}"/>
              </a:ext>
            </a:extLst>
          </p:cNvPr>
          <p:cNvSpPr/>
          <p:nvPr/>
        </p:nvSpPr>
        <p:spPr>
          <a:xfrm>
            <a:off x="2995520" y="5291276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err="1">
                <a:solidFill>
                  <a:schemeClr val="tx1"/>
                </a:solidFill>
              </a:rPr>
              <a:t>Vegetable</a:t>
            </a:r>
            <a:r>
              <a:rPr lang="tr-TR" sz="2400" b="1" dirty="0">
                <a:solidFill>
                  <a:schemeClr val="tx1"/>
                </a:solidFill>
              </a:rPr>
              <a:t> </a:t>
            </a:r>
            <a:r>
              <a:rPr lang="tr-TR" sz="2400" b="1" dirty="0" err="1">
                <a:solidFill>
                  <a:schemeClr val="tx1"/>
                </a:solidFill>
              </a:rPr>
              <a:t>soup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13" name="Dikdörtgen: Köşeleri Yuvarlatılmış 12">
            <a:extLst>
              <a:ext uri="{FF2B5EF4-FFF2-40B4-BE49-F238E27FC236}">
                <a16:creationId xmlns:a16="http://schemas.microsoft.com/office/drawing/2014/main" id="{905EBC28-1C30-DAA8-FDB1-792F207E9141}"/>
              </a:ext>
            </a:extLst>
          </p:cNvPr>
          <p:cNvSpPr/>
          <p:nvPr/>
        </p:nvSpPr>
        <p:spPr>
          <a:xfrm>
            <a:off x="2995519" y="5857182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Sebzeli çorba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BF3EC401-B3C7-377A-318F-24C7AABFA58B}"/>
              </a:ext>
            </a:extLst>
          </p:cNvPr>
          <p:cNvSpPr/>
          <p:nvPr/>
        </p:nvSpPr>
        <p:spPr>
          <a:xfrm>
            <a:off x="6096000" y="5291276"/>
            <a:ext cx="276565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noProof="0" dirty="0" err="1">
                <a:solidFill>
                  <a:schemeClr val="tx1"/>
                </a:solidFill>
              </a:rPr>
              <a:t>Chicken</a:t>
            </a:r>
            <a:r>
              <a:rPr lang="tr-TR" sz="2400" b="1" noProof="0" dirty="0">
                <a:solidFill>
                  <a:schemeClr val="tx1"/>
                </a:solidFill>
              </a:rPr>
              <a:t> </a:t>
            </a:r>
            <a:r>
              <a:rPr lang="tr-TR" sz="2400" b="1" noProof="0" dirty="0" err="1">
                <a:solidFill>
                  <a:schemeClr val="tx1"/>
                </a:solidFill>
              </a:rPr>
              <a:t>soup</a:t>
            </a:r>
            <a:endParaRPr lang="en-US" sz="2400" b="1" noProof="0" dirty="0">
              <a:solidFill>
                <a:schemeClr val="tx1"/>
              </a:solidFill>
            </a:endParaRPr>
          </a:p>
        </p:txBody>
      </p:sp>
      <p:sp>
        <p:nvSpPr>
          <p:cNvPr id="15" name="Dikdörtgen: Köşeleri Yuvarlatılmış 14">
            <a:extLst>
              <a:ext uri="{FF2B5EF4-FFF2-40B4-BE49-F238E27FC236}">
                <a16:creationId xmlns:a16="http://schemas.microsoft.com/office/drawing/2014/main" id="{BAB69BEC-51BD-D17F-708A-38C09E263BB3}"/>
              </a:ext>
            </a:extLst>
          </p:cNvPr>
          <p:cNvSpPr/>
          <p:nvPr/>
        </p:nvSpPr>
        <p:spPr>
          <a:xfrm>
            <a:off x="6095999" y="5857182"/>
            <a:ext cx="276565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Tavuk çorbası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6" name="Dikdörtgen: Köşeleri Yuvarlatılmış 15">
            <a:extLst>
              <a:ext uri="{FF2B5EF4-FFF2-40B4-BE49-F238E27FC236}">
                <a16:creationId xmlns:a16="http://schemas.microsoft.com/office/drawing/2014/main" id="{4C290553-215E-32CD-9ED4-CBD91A31F1A5}"/>
              </a:ext>
            </a:extLst>
          </p:cNvPr>
          <p:cNvSpPr/>
          <p:nvPr/>
        </p:nvSpPr>
        <p:spPr>
          <a:xfrm>
            <a:off x="9350942" y="5267608"/>
            <a:ext cx="2579571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noProof="0" dirty="0" err="1">
                <a:solidFill>
                  <a:schemeClr val="tx1"/>
                </a:solidFill>
              </a:rPr>
              <a:t>Salad</a:t>
            </a:r>
            <a:endParaRPr lang="en-US" sz="3200" b="1" noProof="0" dirty="0">
              <a:solidFill>
                <a:schemeClr val="tx1"/>
              </a:solidFill>
            </a:endParaRPr>
          </a:p>
        </p:txBody>
      </p:sp>
      <p:sp>
        <p:nvSpPr>
          <p:cNvPr id="17" name="Dikdörtgen: Köşeleri Yuvarlatılmış 16">
            <a:extLst>
              <a:ext uri="{FF2B5EF4-FFF2-40B4-BE49-F238E27FC236}">
                <a16:creationId xmlns:a16="http://schemas.microsoft.com/office/drawing/2014/main" id="{90365DAE-1C93-4A1C-3093-1BB95E27487E}"/>
              </a:ext>
            </a:extLst>
          </p:cNvPr>
          <p:cNvSpPr/>
          <p:nvPr/>
        </p:nvSpPr>
        <p:spPr>
          <a:xfrm>
            <a:off x="9350941" y="5833514"/>
            <a:ext cx="2579571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Salata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318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CA466F-F897-EDC0-82FD-25B2954C6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: Köşeleri Yuvarlatılmış 1">
            <a:extLst>
              <a:ext uri="{FF2B5EF4-FFF2-40B4-BE49-F238E27FC236}">
                <a16:creationId xmlns:a16="http://schemas.microsoft.com/office/drawing/2014/main" id="{92592E21-926F-5B64-0FF5-E7438C0512A9}"/>
              </a:ext>
            </a:extLst>
          </p:cNvPr>
          <p:cNvSpPr/>
          <p:nvPr/>
        </p:nvSpPr>
        <p:spPr>
          <a:xfrm>
            <a:off x="328520" y="1873162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err="1">
                <a:solidFill>
                  <a:schemeClr val="tx1"/>
                </a:solidFill>
              </a:rPr>
              <a:t>Cheese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3" name="Dikdörtgen: Köşeleri Yuvarlatılmış 2">
            <a:extLst>
              <a:ext uri="{FF2B5EF4-FFF2-40B4-BE49-F238E27FC236}">
                <a16:creationId xmlns:a16="http://schemas.microsoft.com/office/drawing/2014/main" id="{76ED410F-2679-115B-13BD-2C27B9CB7ACD}"/>
              </a:ext>
            </a:extLst>
          </p:cNvPr>
          <p:cNvSpPr/>
          <p:nvPr/>
        </p:nvSpPr>
        <p:spPr>
          <a:xfrm>
            <a:off x="328519" y="2439068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Peynir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4" name="Dikdörtgen: Köşeleri Yuvarlatılmış 3">
            <a:extLst>
              <a:ext uri="{FF2B5EF4-FFF2-40B4-BE49-F238E27FC236}">
                <a16:creationId xmlns:a16="http://schemas.microsoft.com/office/drawing/2014/main" id="{3032DF4F-1181-88B5-E722-BA0CF68B98F6}"/>
              </a:ext>
            </a:extLst>
          </p:cNvPr>
          <p:cNvSpPr/>
          <p:nvPr/>
        </p:nvSpPr>
        <p:spPr>
          <a:xfrm>
            <a:off x="3399321" y="1873162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tx1"/>
                </a:solidFill>
              </a:rPr>
              <a:t>Pasta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B84C10EA-9D1C-4A7E-B8FC-649551FD16E9}"/>
              </a:ext>
            </a:extLst>
          </p:cNvPr>
          <p:cNvSpPr/>
          <p:nvPr/>
        </p:nvSpPr>
        <p:spPr>
          <a:xfrm>
            <a:off x="3399320" y="2439068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Makarna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BBA1931F-D714-7822-5431-3670DE250EFB}"/>
              </a:ext>
            </a:extLst>
          </p:cNvPr>
          <p:cNvSpPr/>
          <p:nvPr/>
        </p:nvSpPr>
        <p:spPr>
          <a:xfrm>
            <a:off x="6382007" y="1873162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err="1">
                <a:solidFill>
                  <a:schemeClr val="tx1"/>
                </a:solidFill>
              </a:rPr>
              <a:t>Fish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7" name="Dikdörtgen: Köşeleri Yuvarlatılmış 6">
            <a:extLst>
              <a:ext uri="{FF2B5EF4-FFF2-40B4-BE49-F238E27FC236}">
                <a16:creationId xmlns:a16="http://schemas.microsoft.com/office/drawing/2014/main" id="{2D4EBCD0-9970-6DE4-3F50-FE105BD757F9}"/>
              </a:ext>
            </a:extLst>
          </p:cNvPr>
          <p:cNvSpPr/>
          <p:nvPr/>
        </p:nvSpPr>
        <p:spPr>
          <a:xfrm>
            <a:off x="6382006" y="2439068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Balık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A9F40E05-1D0B-30B7-5C6D-A0BB88D35AE4}"/>
              </a:ext>
            </a:extLst>
          </p:cNvPr>
          <p:cNvSpPr/>
          <p:nvPr/>
        </p:nvSpPr>
        <p:spPr>
          <a:xfrm>
            <a:off x="9364693" y="1873162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err="1">
                <a:solidFill>
                  <a:schemeClr val="tx1"/>
                </a:solidFill>
              </a:rPr>
              <a:t>Meat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C8F56ED0-CCB7-99E8-7553-6E336C5331E5}"/>
              </a:ext>
            </a:extLst>
          </p:cNvPr>
          <p:cNvSpPr/>
          <p:nvPr/>
        </p:nvSpPr>
        <p:spPr>
          <a:xfrm>
            <a:off x="9364692" y="2439068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Et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6123159F-6D50-87F6-721F-B487A9629797}"/>
              </a:ext>
            </a:extLst>
          </p:cNvPr>
          <p:cNvSpPr/>
          <p:nvPr/>
        </p:nvSpPr>
        <p:spPr>
          <a:xfrm>
            <a:off x="328520" y="5345705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err="1">
                <a:solidFill>
                  <a:schemeClr val="tx1"/>
                </a:solidFill>
              </a:rPr>
              <a:t>Beef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2B0CEBF3-3A18-943D-5B72-403CA533E9EA}"/>
              </a:ext>
            </a:extLst>
          </p:cNvPr>
          <p:cNvSpPr/>
          <p:nvPr/>
        </p:nvSpPr>
        <p:spPr>
          <a:xfrm>
            <a:off x="328519" y="5911611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Dana eti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2" name="Dikdörtgen: Köşeleri Yuvarlatılmış 11">
            <a:extLst>
              <a:ext uri="{FF2B5EF4-FFF2-40B4-BE49-F238E27FC236}">
                <a16:creationId xmlns:a16="http://schemas.microsoft.com/office/drawing/2014/main" id="{5366D98C-23CD-77FB-6C7C-51A0E295A54F}"/>
              </a:ext>
            </a:extLst>
          </p:cNvPr>
          <p:cNvSpPr/>
          <p:nvPr/>
        </p:nvSpPr>
        <p:spPr>
          <a:xfrm>
            <a:off x="3399321" y="5345705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err="1">
                <a:solidFill>
                  <a:schemeClr val="tx1"/>
                </a:solidFill>
              </a:rPr>
              <a:t>Cake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3" name="Dikdörtgen: Köşeleri Yuvarlatılmış 12">
            <a:extLst>
              <a:ext uri="{FF2B5EF4-FFF2-40B4-BE49-F238E27FC236}">
                <a16:creationId xmlns:a16="http://schemas.microsoft.com/office/drawing/2014/main" id="{C182A732-7349-791D-98AB-5DC9F54BA9BF}"/>
              </a:ext>
            </a:extLst>
          </p:cNvPr>
          <p:cNvSpPr/>
          <p:nvPr/>
        </p:nvSpPr>
        <p:spPr>
          <a:xfrm>
            <a:off x="3399320" y="5911611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Pasta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370D972A-7213-09A1-0077-15D434827D9E}"/>
              </a:ext>
            </a:extLst>
          </p:cNvPr>
          <p:cNvSpPr/>
          <p:nvPr/>
        </p:nvSpPr>
        <p:spPr>
          <a:xfrm>
            <a:off x="6382007" y="5345705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err="1">
                <a:solidFill>
                  <a:schemeClr val="tx1"/>
                </a:solidFill>
              </a:rPr>
              <a:t>Chocolate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5" name="Dikdörtgen: Köşeleri Yuvarlatılmış 14">
            <a:extLst>
              <a:ext uri="{FF2B5EF4-FFF2-40B4-BE49-F238E27FC236}">
                <a16:creationId xmlns:a16="http://schemas.microsoft.com/office/drawing/2014/main" id="{5E9A5977-192C-2B31-3A60-5850363F6840}"/>
              </a:ext>
            </a:extLst>
          </p:cNvPr>
          <p:cNvSpPr/>
          <p:nvPr/>
        </p:nvSpPr>
        <p:spPr>
          <a:xfrm>
            <a:off x="6382006" y="5911611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Çikolata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6" name="Dikdörtgen: Köşeleri Yuvarlatılmış 15">
            <a:extLst>
              <a:ext uri="{FF2B5EF4-FFF2-40B4-BE49-F238E27FC236}">
                <a16:creationId xmlns:a16="http://schemas.microsoft.com/office/drawing/2014/main" id="{37C478D6-4633-B2EB-A6F8-2D04536946B4}"/>
              </a:ext>
            </a:extLst>
          </p:cNvPr>
          <p:cNvSpPr/>
          <p:nvPr/>
        </p:nvSpPr>
        <p:spPr>
          <a:xfrm>
            <a:off x="9364693" y="5345705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err="1">
                <a:solidFill>
                  <a:schemeClr val="tx1"/>
                </a:solidFill>
              </a:rPr>
              <a:t>Ice</a:t>
            </a:r>
            <a:r>
              <a:rPr lang="tr-TR" sz="2800" b="1" dirty="0">
                <a:solidFill>
                  <a:schemeClr val="tx1"/>
                </a:solidFill>
              </a:rPr>
              <a:t> </a:t>
            </a:r>
            <a:r>
              <a:rPr lang="tr-TR" sz="2800" b="1" dirty="0" err="1">
                <a:solidFill>
                  <a:schemeClr val="tx1"/>
                </a:solidFill>
              </a:rPr>
              <a:t>cream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7" name="Dikdörtgen: Köşeleri Yuvarlatılmış 16">
            <a:extLst>
              <a:ext uri="{FF2B5EF4-FFF2-40B4-BE49-F238E27FC236}">
                <a16:creationId xmlns:a16="http://schemas.microsoft.com/office/drawing/2014/main" id="{C7009F27-8374-4ACA-17B8-BABC5618F8E2}"/>
              </a:ext>
            </a:extLst>
          </p:cNvPr>
          <p:cNvSpPr/>
          <p:nvPr/>
        </p:nvSpPr>
        <p:spPr>
          <a:xfrm>
            <a:off x="9364692" y="5911611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Dondurma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207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903E9990-8653-DC35-1648-08A59D76F70C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https://www.egetolgayaltinay.com/lessons/1087</a:t>
            </a:r>
            <a:r>
              <a:rPr lang="tr-TR" sz="2400" b="1" i="1" dirty="0"/>
              <a:t> 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83C7DA33-18EA-2B90-921A-38B8C5CB32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0184">
            <a:off x="8505552" y="3662969"/>
            <a:ext cx="2727130" cy="2674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87710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D251A4-BD63-47E4-6920-E5D2BDECF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: Köşeleri Yuvarlatılmış 1">
            <a:extLst>
              <a:ext uri="{FF2B5EF4-FFF2-40B4-BE49-F238E27FC236}">
                <a16:creationId xmlns:a16="http://schemas.microsoft.com/office/drawing/2014/main" id="{FF53171B-39DA-5B27-0E9A-38D82894959F}"/>
              </a:ext>
            </a:extLst>
          </p:cNvPr>
          <p:cNvSpPr/>
          <p:nvPr/>
        </p:nvSpPr>
        <p:spPr>
          <a:xfrm>
            <a:off x="165235" y="2167076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err="1">
                <a:solidFill>
                  <a:schemeClr val="tx1"/>
                </a:solidFill>
              </a:rPr>
              <a:t>Drink</a:t>
            </a:r>
            <a:endParaRPr lang="en-US" sz="3200" b="1" noProof="0" dirty="0">
              <a:solidFill>
                <a:schemeClr val="tx1"/>
              </a:solidFill>
            </a:endParaRPr>
          </a:p>
        </p:txBody>
      </p:sp>
      <p:sp>
        <p:nvSpPr>
          <p:cNvPr id="3" name="Dikdörtgen: Köşeleri Yuvarlatılmış 2">
            <a:extLst>
              <a:ext uri="{FF2B5EF4-FFF2-40B4-BE49-F238E27FC236}">
                <a16:creationId xmlns:a16="http://schemas.microsoft.com/office/drawing/2014/main" id="{203395AF-9655-BA56-0D6D-8CFEAB735119}"/>
              </a:ext>
            </a:extLst>
          </p:cNvPr>
          <p:cNvSpPr/>
          <p:nvPr/>
        </p:nvSpPr>
        <p:spPr>
          <a:xfrm>
            <a:off x="165234" y="2732982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i="1" noProof="0" dirty="0">
                <a:solidFill>
                  <a:schemeClr val="tx1"/>
                </a:solidFill>
              </a:rPr>
              <a:t>İçecek</a:t>
            </a:r>
            <a:endParaRPr lang="en-US" sz="2800" i="1" noProof="0" dirty="0">
              <a:solidFill>
                <a:schemeClr val="tx1"/>
              </a:solidFill>
            </a:endParaRPr>
          </a:p>
        </p:txBody>
      </p:sp>
      <p:sp>
        <p:nvSpPr>
          <p:cNvPr id="4" name="Dikdörtgen: Köşeleri Yuvarlatılmış 3">
            <a:extLst>
              <a:ext uri="{FF2B5EF4-FFF2-40B4-BE49-F238E27FC236}">
                <a16:creationId xmlns:a16="http://schemas.microsoft.com/office/drawing/2014/main" id="{407C5ABD-FF14-8565-211E-2898D0556FA2}"/>
              </a:ext>
            </a:extLst>
          </p:cNvPr>
          <p:cNvSpPr/>
          <p:nvPr/>
        </p:nvSpPr>
        <p:spPr>
          <a:xfrm>
            <a:off x="4781807" y="2155242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err="1">
                <a:solidFill>
                  <a:schemeClr val="tx1"/>
                </a:solidFill>
              </a:rPr>
              <a:t>Water</a:t>
            </a:r>
            <a:endParaRPr lang="en-US" sz="3200" b="1" noProof="0" dirty="0">
              <a:solidFill>
                <a:schemeClr val="tx1"/>
              </a:solidFill>
            </a:endParaRP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3A85CF8D-0F49-5246-EFCC-F5F0267ACE78}"/>
              </a:ext>
            </a:extLst>
          </p:cNvPr>
          <p:cNvSpPr/>
          <p:nvPr/>
        </p:nvSpPr>
        <p:spPr>
          <a:xfrm>
            <a:off x="4781806" y="2721148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i="1" noProof="0" dirty="0">
                <a:solidFill>
                  <a:schemeClr val="tx1"/>
                </a:solidFill>
              </a:rPr>
              <a:t>Su</a:t>
            </a:r>
            <a:endParaRPr lang="en-US" sz="2800" i="1" noProof="0" dirty="0">
              <a:solidFill>
                <a:schemeClr val="tx1"/>
              </a:solidFill>
            </a:endParaRP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E4D8B037-87E9-BE04-A38B-63F0590BD212}"/>
              </a:ext>
            </a:extLst>
          </p:cNvPr>
          <p:cNvSpPr/>
          <p:nvPr/>
        </p:nvSpPr>
        <p:spPr>
          <a:xfrm>
            <a:off x="8937172" y="2155242"/>
            <a:ext cx="2950030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>
                <a:solidFill>
                  <a:schemeClr val="tx1"/>
                </a:solidFill>
              </a:rPr>
              <a:t>Mineral </a:t>
            </a:r>
            <a:r>
              <a:rPr lang="tr-TR" sz="3200" b="1" dirty="0" err="1">
                <a:solidFill>
                  <a:schemeClr val="tx1"/>
                </a:solidFill>
              </a:rPr>
              <a:t>water</a:t>
            </a:r>
            <a:endParaRPr lang="en-US" sz="3200" b="1" noProof="0" dirty="0">
              <a:solidFill>
                <a:schemeClr val="tx1"/>
              </a:solidFill>
            </a:endParaRPr>
          </a:p>
        </p:txBody>
      </p:sp>
      <p:sp>
        <p:nvSpPr>
          <p:cNvPr id="7" name="Dikdörtgen: Köşeleri Yuvarlatılmış 6">
            <a:extLst>
              <a:ext uri="{FF2B5EF4-FFF2-40B4-BE49-F238E27FC236}">
                <a16:creationId xmlns:a16="http://schemas.microsoft.com/office/drawing/2014/main" id="{B0DFC249-CBE8-76DA-7105-D56F05F4C838}"/>
              </a:ext>
            </a:extLst>
          </p:cNvPr>
          <p:cNvSpPr/>
          <p:nvPr/>
        </p:nvSpPr>
        <p:spPr>
          <a:xfrm>
            <a:off x="8937171" y="2721148"/>
            <a:ext cx="2950030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i="1" noProof="0" dirty="0">
                <a:solidFill>
                  <a:schemeClr val="tx1"/>
                </a:solidFill>
              </a:rPr>
              <a:t>Maden suyu</a:t>
            </a:r>
            <a:endParaRPr lang="en-US" sz="2800" i="1" noProof="0" dirty="0">
              <a:solidFill>
                <a:schemeClr val="tx1"/>
              </a:solidFill>
            </a:endParaRP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227CDC52-B624-BAA6-F3DE-38495EA7CBCD}"/>
              </a:ext>
            </a:extLst>
          </p:cNvPr>
          <p:cNvSpPr/>
          <p:nvPr/>
        </p:nvSpPr>
        <p:spPr>
          <a:xfrm>
            <a:off x="2604664" y="5399184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err="1">
                <a:solidFill>
                  <a:schemeClr val="tx1"/>
                </a:solidFill>
              </a:rPr>
              <a:t>Lemonade</a:t>
            </a:r>
            <a:endParaRPr lang="en-US" sz="3200" b="1" noProof="0" dirty="0">
              <a:solidFill>
                <a:schemeClr val="tx1"/>
              </a:solidFill>
            </a:endParaRP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6C917A85-31A7-1BA6-A0D5-26E1D387B72C}"/>
              </a:ext>
            </a:extLst>
          </p:cNvPr>
          <p:cNvSpPr/>
          <p:nvPr/>
        </p:nvSpPr>
        <p:spPr>
          <a:xfrm>
            <a:off x="2604663" y="5965090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i="1" noProof="0" dirty="0">
                <a:solidFill>
                  <a:schemeClr val="tx1"/>
                </a:solidFill>
              </a:rPr>
              <a:t>Limonata</a:t>
            </a:r>
            <a:endParaRPr lang="en-US" sz="2800" i="1" noProof="0" dirty="0">
              <a:solidFill>
                <a:schemeClr val="tx1"/>
              </a:solidFill>
            </a:endParaRP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7A6F6761-8E93-2B4E-8006-F1E86F7D0697}"/>
              </a:ext>
            </a:extLst>
          </p:cNvPr>
          <p:cNvSpPr/>
          <p:nvPr/>
        </p:nvSpPr>
        <p:spPr>
          <a:xfrm>
            <a:off x="7198435" y="5399184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noProof="0" dirty="0" err="1">
                <a:solidFill>
                  <a:schemeClr val="tx1"/>
                </a:solidFill>
              </a:rPr>
              <a:t>Juice</a:t>
            </a:r>
            <a:endParaRPr lang="en-US" sz="3200" b="1" noProof="0" dirty="0">
              <a:solidFill>
                <a:schemeClr val="tx1"/>
              </a:solidFill>
            </a:endParaRP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BC45250A-564B-9C5B-11E3-02BF4B2AE010}"/>
              </a:ext>
            </a:extLst>
          </p:cNvPr>
          <p:cNvSpPr/>
          <p:nvPr/>
        </p:nvSpPr>
        <p:spPr>
          <a:xfrm>
            <a:off x="7198434" y="5965090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i="1" noProof="0" dirty="0">
                <a:solidFill>
                  <a:schemeClr val="tx1"/>
                </a:solidFill>
              </a:rPr>
              <a:t>Meyve suyu</a:t>
            </a:r>
            <a:endParaRPr lang="en-US" sz="2800" i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591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9D751E-B850-8945-2DAC-E78ECBFBC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738C8D19-B643-CC71-3022-FEDC85FCF433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https://www.egetolgayaltinay.com/lessons/1113</a:t>
            </a:r>
            <a:r>
              <a:rPr lang="tr-TR" sz="2400" b="1" i="1" dirty="0"/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626C0A3-452D-ADF2-9668-CAD3172D92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4784">
            <a:off x="8758989" y="3914723"/>
            <a:ext cx="2781475" cy="264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71339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5F53F3-EC11-CD38-6E2A-F369396DB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D8E0C62E-B94B-2DA3-F0E7-52DA01BDAA59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https://www.egetolgayaltinay.com/lessons/1114</a:t>
            </a:r>
            <a:r>
              <a:rPr lang="tr-TR" sz="2400" b="1" i="1" dirty="0"/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C2D7CE5-908C-6CFC-E8CF-1302EF13BF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2351">
            <a:off x="8399969" y="3725361"/>
            <a:ext cx="2896529" cy="2733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99985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826D8-B1E5-302C-4379-F77EAAB72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917AE10F-4CFA-F85C-0EF2-412AC97F4705}"/>
              </a:ext>
            </a:extLst>
          </p:cNvPr>
          <p:cNvSpPr txBox="1"/>
          <p:nvPr/>
        </p:nvSpPr>
        <p:spPr>
          <a:xfrm>
            <a:off x="-1" y="2495128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0" b="1" dirty="0" err="1">
                <a:solidFill>
                  <a:srgbClr val="00B0F0"/>
                </a:solidFill>
              </a:rPr>
              <a:t>Restaurant</a:t>
            </a:r>
            <a:r>
              <a:rPr lang="tr-TR" sz="8000" b="1" dirty="0">
                <a:solidFill>
                  <a:srgbClr val="00B0F0"/>
                </a:solidFill>
              </a:rPr>
              <a:t> Language</a:t>
            </a:r>
            <a:endParaRPr lang="en-US" sz="8000" b="1" noProof="0" dirty="0">
              <a:solidFill>
                <a:srgbClr val="00B0F0"/>
              </a:solidFill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96EB9A04-8CC2-3759-97E7-AC040BB1C8A9}"/>
              </a:ext>
            </a:extLst>
          </p:cNvPr>
          <p:cNvSpPr txBox="1"/>
          <p:nvPr/>
        </p:nvSpPr>
        <p:spPr>
          <a:xfrm>
            <a:off x="1986182" y="3621024"/>
            <a:ext cx="8219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noProof="0" dirty="0"/>
              <a:t>(</a:t>
            </a:r>
            <a:r>
              <a:rPr lang="tr-TR" sz="3200" b="1" dirty="0"/>
              <a:t>Restoran Dili</a:t>
            </a:r>
            <a:r>
              <a:rPr lang="en-US" sz="3200" b="1" noProof="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94757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FC132C-867F-6D14-B058-5D721AE46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: Köşeleri Yuvarlatılmış 1">
            <a:extLst>
              <a:ext uri="{FF2B5EF4-FFF2-40B4-BE49-F238E27FC236}">
                <a16:creationId xmlns:a16="http://schemas.microsoft.com/office/drawing/2014/main" id="{43DC7633-E9B0-E60A-3B6A-466A0286852D}"/>
              </a:ext>
            </a:extLst>
          </p:cNvPr>
          <p:cNvSpPr/>
          <p:nvPr/>
        </p:nvSpPr>
        <p:spPr>
          <a:xfrm>
            <a:off x="579243" y="2309022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err="1">
                <a:solidFill>
                  <a:schemeClr val="tx1"/>
                </a:solidFill>
              </a:rPr>
              <a:t>Waiter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3" name="Dikdörtgen: Köşeleri Yuvarlatılmış 2">
            <a:extLst>
              <a:ext uri="{FF2B5EF4-FFF2-40B4-BE49-F238E27FC236}">
                <a16:creationId xmlns:a16="http://schemas.microsoft.com/office/drawing/2014/main" id="{EABE0A43-1046-E8C0-6567-9788B56860E0}"/>
              </a:ext>
            </a:extLst>
          </p:cNvPr>
          <p:cNvSpPr/>
          <p:nvPr/>
        </p:nvSpPr>
        <p:spPr>
          <a:xfrm>
            <a:off x="579242" y="2874928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Garson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4" name="Dikdörtgen: Köşeleri Yuvarlatılmış 3">
            <a:extLst>
              <a:ext uri="{FF2B5EF4-FFF2-40B4-BE49-F238E27FC236}">
                <a16:creationId xmlns:a16="http://schemas.microsoft.com/office/drawing/2014/main" id="{CB8FAB6B-F7A8-E3E2-0200-B87DF4CE1B2F}"/>
              </a:ext>
            </a:extLst>
          </p:cNvPr>
          <p:cNvSpPr/>
          <p:nvPr/>
        </p:nvSpPr>
        <p:spPr>
          <a:xfrm>
            <a:off x="4747660" y="2320856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err="1">
                <a:solidFill>
                  <a:schemeClr val="tx1"/>
                </a:solidFill>
              </a:rPr>
              <a:t>Customer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6EB1E1B8-DF03-62F8-2207-B492DA34C458}"/>
              </a:ext>
            </a:extLst>
          </p:cNvPr>
          <p:cNvSpPr/>
          <p:nvPr/>
        </p:nvSpPr>
        <p:spPr>
          <a:xfrm>
            <a:off x="4747659" y="2886762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Müşteri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E670F6CE-012A-8CCA-A670-E5CD5C1A1854}"/>
              </a:ext>
            </a:extLst>
          </p:cNvPr>
          <p:cNvSpPr/>
          <p:nvPr/>
        </p:nvSpPr>
        <p:spPr>
          <a:xfrm>
            <a:off x="8916078" y="2309022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Order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7" name="Dikdörtgen: Köşeleri Yuvarlatılmış 6">
            <a:extLst>
              <a:ext uri="{FF2B5EF4-FFF2-40B4-BE49-F238E27FC236}">
                <a16:creationId xmlns:a16="http://schemas.microsoft.com/office/drawing/2014/main" id="{4AC50113-C901-DCE4-3D9F-83D68FAB25C2}"/>
              </a:ext>
            </a:extLst>
          </p:cNvPr>
          <p:cNvSpPr/>
          <p:nvPr/>
        </p:nvSpPr>
        <p:spPr>
          <a:xfrm>
            <a:off x="8916077" y="2874928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>
                <a:solidFill>
                  <a:schemeClr val="tx1"/>
                </a:solidFill>
              </a:rPr>
              <a:t>Sipariş vermek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A12CC9BF-8B83-33AD-DEA9-CEE72C8EC594}"/>
              </a:ext>
            </a:extLst>
          </p:cNvPr>
          <p:cNvSpPr/>
          <p:nvPr/>
        </p:nvSpPr>
        <p:spPr>
          <a:xfrm>
            <a:off x="834882" y="5422934"/>
            <a:ext cx="299969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err="1">
                <a:solidFill>
                  <a:schemeClr val="tx1"/>
                </a:solidFill>
              </a:rPr>
              <a:t>Table</a:t>
            </a:r>
            <a:r>
              <a:rPr lang="tr-TR" sz="2800" b="1" dirty="0">
                <a:solidFill>
                  <a:schemeClr val="tx1"/>
                </a:solidFill>
              </a:rPr>
              <a:t> </a:t>
            </a:r>
            <a:r>
              <a:rPr lang="tr-TR" sz="2800" b="1" dirty="0" err="1">
                <a:solidFill>
                  <a:schemeClr val="tx1"/>
                </a:solidFill>
              </a:rPr>
              <a:t>for</a:t>
            </a:r>
            <a:r>
              <a:rPr lang="tr-TR" sz="2800" b="1" dirty="0">
                <a:solidFill>
                  <a:schemeClr val="tx1"/>
                </a:solidFill>
              </a:rPr>
              <a:t> two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9E37C23B-C121-980B-BA33-909890D4F5D2}"/>
              </a:ext>
            </a:extLst>
          </p:cNvPr>
          <p:cNvSpPr/>
          <p:nvPr/>
        </p:nvSpPr>
        <p:spPr>
          <a:xfrm>
            <a:off x="834881" y="5988840"/>
            <a:ext cx="299969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İki kişilik masa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BB6CAAE0-D343-046A-1BA8-02F569653E99}"/>
              </a:ext>
            </a:extLst>
          </p:cNvPr>
          <p:cNvSpPr/>
          <p:nvPr/>
        </p:nvSpPr>
        <p:spPr>
          <a:xfrm>
            <a:off x="4699816" y="5411100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>
                <a:solidFill>
                  <a:schemeClr val="tx1"/>
                </a:solidFill>
              </a:rPr>
              <a:t>Menu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7BED9F75-C61B-67E6-7CFF-3EB7EB0B7582}"/>
              </a:ext>
            </a:extLst>
          </p:cNvPr>
          <p:cNvSpPr/>
          <p:nvPr/>
        </p:nvSpPr>
        <p:spPr>
          <a:xfrm>
            <a:off x="4699815" y="5977006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Menü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12" name="Dikdörtgen: Köşeleri Yuvarlatılmış 11">
            <a:extLst>
              <a:ext uri="{FF2B5EF4-FFF2-40B4-BE49-F238E27FC236}">
                <a16:creationId xmlns:a16="http://schemas.microsoft.com/office/drawing/2014/main" id="{43B2C8B4-30DF-3C84-1E58-0C0EF10896C2}"/>
              </a:ext>
            </a:extLst>
          </p:cNvPr>
          <p:cNvSpPr/>
          <p:nvPr/>
        </p:nvSpPr>
        <p:spPr>
          <a:xfrm>
            <a:off x="8483462" y="5688136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tx1"/>
                </a:solidFill>
              </a:rPr>
              <a:t>Meal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3" name="Dikdörtgen: Köşeleri Yuvarlatılmış 12">
            <a:extLst>
              <a:ext uri="{FF2B5EF4-FFF2-40B4-BE49-F238E27FC236}">
                <a16:creationId xmlns:a16="http://schemas.microsoft.com/office/drawing/2014/main" id="{243512FB-AEF3-9D0D-8556-0E23BE4B5152}"/>
              </a:ext>
            </a:extLst>
          </p:cNvPr>
          <p:cNvSpPr/>
          <p:nvPr/>
        </p:nvSpPr>
        <p:spPr>
          <a:xfrm>
            <a:off x="8483461" y="6254042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Yemek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964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ECCE00-BBE1-BD04-3332-939DC538A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3D5F7ABD-C7E4-191A-D3B1-4DF3AC72F3E4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https://www.egetolgayaltinay.com/lessons/1115</a:t>
            </a:r>
            <a:r>
              <a:rPr lang="tr-TR" sz="2400" b="1" i="1" dirty="0"/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DE9D69B-8401-A5F0-99A2-563AE5B9F8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0790">
            <a:off x="8595360" y="3685951"/>
            <a:ext cx="2892117" cy="2772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22066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A0DC6-1DEB-8073-900C-ED2567A5B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7220B50B-9166-7241-9527-BCF20066E9AD}"/>
              </a:ext>
            </a:extLst>
          </p:cNvPr>
          <p:cNvSpPr txBox="1"/>
          <p:nvPr/>
        </p:nvSpPr>
        <p:spPr>
          <a:xfrm>
            <a:off x="-1" y="2495128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0" b="1" dirty="0">
                <a:solidFill>
                  <a:srgbClr val="00B0F0"/>
                </a:solidFill>
              </a:rPr>
              <a:t>Animals</a:t>
            </a:r>
            <a:endParaRPr lang="en-US" sz="8000" b="1" noProof="0" dirty="0">
              <a:solidFill>
                <a:srgbClr val="00B0F0"/>
              </a:solidFill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5DC5A4C1-94AB-5B5A-982D-762141E5F9D5}"/>
              </a:ext>
            </a:extLst>
          </p:cNvPr>
          <p:cNvSpPr txBox="1"/>
          <p:nvPr/>
        </p:nvSpPr>
        <p:spPr>
          <a:xfrm>
            <a:off x="1986182" y="3621024"/>
            <a:ext cx="8219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noProof="0" dirty="0"/>
              <a:t>(</a:t>
            </a:r>
            <a:r>
              <a:rPr lang="tr-TR" sz="3200" b="1" dirty="0"/>
              <a:t>Hayvanlar</a:t>
            </a:r>
            <a:r>
              <a:rPr lang="en-US" sz="3200" b="1" noProof="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3607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9808A2-5E87-0B49-F631-65D761ADA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: Köşeleri Yuvarlatılmış 1">
            <a:extLst>
              <a:ext uri="{FF2B5EF4-FFF2-40B4-BE49-F238E27FC236}">
                <a16:creationId xmlns:a16="http://schemas.microsoft.com/office/drawing/2014/main" id="{759CC098-4229-F8EE-E794-1BCF2AFEAF33}"/>
              </a:ext>
            </a:extLst>
          </p:cNvPr>
          <p:cNvSpPr/>
          <p:nvPr/>
        </p:nvSpPr>
        <p:spPr>
          <a:xfrm>
            <a:off x="431759" y="2191034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err="1">
                <a:solidFill>
                  <a:schemeClr val="tx1"/>
                </a:solidFill>
              </a:rPr>
              <a:t>Monkey</a:t>
            </a:r>
            <a:endParaRPr lang="en-US" sz="3200" b="1" noProof="0" dirty="0">
              <a:solidFill>
                <a:schemeClr val="tx1"/>
              </a:solidFill>
            </a:endParaRPr>
          </a:p>
        </p:txBody>
      </p:sp>
      <p:sp>
        <p:nvSpPr>
          <p:cNvPr id="3" name="Dikdörtgen: Köşeleri Yuvarlatılmış 2">
            <a:extLst>
              <a:ext uri="{FF2B5EF4-FFF2-40B4-BE49-F238E27FC236}">
                <a16:creationId xmlns:a16="http://schemas.microsoft.com/office/drawing/2014/main" id="{A19B47C8-3979-9ED9-9D2D-8AFC51BD14D1}"/>
              </a:ext>
            </a:extLst>
          </p:cNvPr>
          <p:cNvSpPr/>
          <p:nvPr/>
        </p:nvSpPr>
        <p:spPr>
          <a:xfrm>
            <a:off x="431758" y="2756940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i="1" noProof="0" dirty="0">
                <a:solidFill>
                  <a:schemeClr val="tx1"/>
                </a:solidFill>
              </a:rPr>
              <a:t>Maymun</a:t>
            </a:r>
            <a:endParaRPr lang="en-US" sz="2800" i="1" noProof="0" dirty="0">
              <a:solidFill>
                <a:schemeClr val="tx1"/>
              </a:solidFill>
            </a:endParaRP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CADA5AB8-1F7D-9E9A-FD74-752B531ED2D6}"/>
              </a:ext>
            </a:extLst>
          </p:cNvPr>
          <p:cNvSpPr/>
          <p:nvPr/>
        </p:nvSpPr>
        <p:spPr>
          <a:xfrm>
            <a:off x="4905436" y="2191034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err="1">
                <a:solidFill>
                  <a:schemeClr val="tx1"/>
                </a:solidFill>
              </a:rPr>
              <a:t>Parrot</a:t>
            </a:r>
            <a:endParaRPr lang="en-US" sz="3200" b="1" noProof="0" dirty="0">
              <a:solidFill>
                <a:schemeClr val="tx1"/>
              </a:solidFill>
            </a:endParaRPr>
          </a:p>
        </p:txBody>
      </p:sp>
      <p:sp>
        <p:nvSpPr>
          <p:cNvPr id="7" name="Dikdörtgen: Köşeleri Yuvarlatılmış 6">
            <a:extLst>
              <a:ext uri="{FF2B5EF4-FFF2-40B4-BE49-F238E27FC236}">
                <a16:creationId xmlns:a16="http://schemas.microsoft.com/office/drawing/2014/main" id="{C892CC17-7402-E174-6840-A7CD370A5BCA}"/>
              </a:ext>
            </a:extLst>
          </p:cNvPr>
          <p:cNvSpPr/>
          <p:nvPr/>
        </p:nvSpPr>
        <p:spPr>
          <a:xfrm>
            <a:off x="4905435" y="2756940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i="1" noProof="0" dirty="0">
                <a:solidFill>
                  <a:schemeClr val="tx1"/>
                </a:solidFill>
              </a:rPr>
              <a:t>Papağan</a:t>
            </a:r>
            <a:endParaRPr lang="en-US" sz="2800" i="1" noProof="0" dirty="0">
              <a:solidFill>
                <a:schemeClr val="tx1"/>
              </a:solidFill>
            </a:endParaRP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74451BA0-1D29-E821-4569-0A428BE0E9E3}"/>
              </a:ext>
            </a:extLst>
          </p:cNvPr>
          <p:cNvSpPr/>
          <p:nvPr/>
        </p:nvSpPr>
        <p:spPr>
          <a:xfrm>
            <a:off x="8911165" y="2179200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err="1">
                <a:solidFill>
                  <a:schemeClr val="tx1"/>
                </a:solidFill>
              </a:rPr>
              <a:t>Bird</a:t>
            </a:r>
            <a:endParaRPr lang="en-US" sz="3200" b="1" noProof="0" dirty="0">
              <a:solidFill>
                <a:schemeClr val="tx1"/>
              </a:solidFill>
            </a:endParaRP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BEF92E0B-83EE-58FC-9F59-FCF9B43E2951}"/>
              </a:ext>
            </a:extLst>
          </p:cNvPr>
          <p:cNvSpPr/>
          <p:nvPr/>
        </p:nvSpPr>
        <p:spPr>
          <a:xfrm>
            <a:off x="8911164" y="2745106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i="1" noProof="0" dirty="0">
                <a:solidFill>
                  <a:schemeClr val="tx1"/>
                </a:solidFill>
              </a:rPr>
              <a:t>Kuş</a:t>
            </a:r>
            <a:endParaRPr lang="en-US" sz="2800" i="1" noProof="0" dirty="0">
              <a:solidFill>
                <a:schemeClr val="tx1"/>
              </a:solidFill>
            </a:endParaRPr>
          </a:p>
        </p:txBody>
      </p:sp>
      <p:sp>
        <p:nvSpPr>
          <p:cNvPr id="18" name="Dikdörtgen: Köşeleri Yuvarlatılmış 17">
            <a:extLst>
              <a:ext uri="{FF2B5EF4-FFF2-40B4-BE49-F238E27FC236}">
                <a16:creationId xmlns:a16="http://schemas.microsoft.com/office/drawing/2014/main" id="{FD9CBDB7-BCAE-72CF-7FC8-F112327D2E11}"/>
              </a:ext>
            </a:extLst>
          </p:cNvPr>
          <p:cNvSpPr/>
          <p:nvPr/>
        </p:nvSpPr>
        <p:spPr>
          <a:xfrm>
            <a:off x="584157" y="5473007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err="1">
                <a:solidFill>
                  <a:schemeClr val="tx1"/>
                </a:solidFill>
              </a:rPr>
              <a:t>Kangaroo</a:t>
            </a:r>
            <a:endParaRPr lang="en-US" sz="3200" b="1" noProof="0" dirty="0">
              <a:solidFill>
                <a:schemeClr val="tx1"/>
              </a:solidFill>
            </a:endParaRPr>
          </a:p>
        </p:txBody>
      </p:sp>
      <p:sp>
        <p:nvSpPr>
          <p:cNvPr id="19" name="Dikdörtgen: Köşeleri Yuvarlatılmış 18">
            <a:extLst>
              <a:ext uri="{FF2B5EF4-FFF2-40B4-BE49-F238E27FC236}">
                <a16:creationId xmlns:a16="http://schemas.microsoft.com/office/drawing/2014/main" id="{85D075C7-9010-F7C4-0852-DE7E8A2A81C8}"/>
              </a:ext>
            </a:extLst>
          </p:cNvPr>
          <p:cNvSpPr/>
          <p:nvPr/>
        </p:nvSpPr>
        <p:spPr>
          <a:xfrm>
            <a:off x="584156" y="6038913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i="1" noProof="0" dirty="0">
                <a:solidFill>
                  <a:schemeClr val="tx1"/>
                </a:solidFill>
              </a:rPr>
              <a:t>Kanguru</a:t>
            </a:r>
            <a:endParaRPr lang="en-US" sz="2800" i="1" noProof="0" dirty="0">
              <a:solidFill>
                <a:schemeClr val="tx1"/>
              </a:solidFill>
            </a:endParaRPr>
          </a:p>
        </p:txBody>
      </p:sp>
      <p:sp>
        <p:nvSpPr>
          <p:cNvPr id="20" name="Dikdörtgen: Köşeleri Yuvarlatılmış 19">
            <a:extLst>
              <a:ext uri="{FF2B5EF4-FFF2-40B4-BE49-F238E27FC236}">
                <a16:creationId xmlns:a16="http://schemas.microsoft.com/office/drawing/2014/main" id="{14AF8E05-8339-15F2-9CC1-7D18C82DA547}"/>
              </a:ext>
            </a:extLst>
          </p:cNvPr>
          <p:cNvSpPr/>
          <p:nvPr/>
        </p:nvSpPr>
        <p:spPr>
          <a:xfrm>
            <a:off x="4905436" y="5337357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err="1">
                <a:solidFill>
                  <a:schemeClr val="tx1"/>
                </a:solidFill>
              </a:rPr>
              <a:t>Bear</a:t>
            </a:r>
            <a:endParaRPr lang="en-US" sz="3200" b="1" noProof="0" dirty="0">
              <a:solidFill>
                <a:schemeClr val="tx1"/>
              </a:solidFill>
            </a:endParaRPr>
          </a:p>
        </p:txBody>
      </p:sp>
      <p:sp>
        <p:nvSpPr>
          <p:cNvPr id="21" name="Dikdörtgen: Köşeleri Yuvarlatılmış 20">
            <a:extLst>
              <a:ext uri="{FF2B5EF4-FFF2-40B4-BE49-F238E27FC236}">
                <a16:creationId xmlns:a16="http://schemas.microsoft.com/office/drawing/2014/main" id="{92BD8DA3-AE57-95C2-625A-1095418F68A9}"/>
              </a:ext>
            </a:extLst>
          </p:cNvPr>
          <p:cNvSpPr/>
          <p:nvPr/>
        </p:nvSpPr>
        <p:spPr>
          <a:xfrm>
            <a:off x="4905435" y="5903263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i="1" noProof="0" dirty="0">
                <a:solidFill>
                  <a:schemeClr val="tx1"/>
                </a:solidFill>
              </a:rPr>
              <a:t>Ayı</a:t>
            </a:r>
            <a:endParaRPr lang="en-US" sz="2800" i="1" noProof="0" dirty="0">
              <a:solidFill>
                <a:schemeClr val="tx1"/>
              </a:solidFill>
            </a:endParaRPr>
          </a:p>
        </p:txBody>
      </p:sp>
      <p:sp>
        <p:nvSpPr>
          <p:cNvPr id="22" name="Dikdörtgen: Köşeleri Yuvarlatılmış 21">
            <a:extLst>
              <a:ext uri="{FF2B5EF4-FFF2-40B4-BE49-F238E27FC236}">
                <a16:creationId xmlns:a16="http://schemas.microsoft.com/office/drawing/2014/main" id="{052135D6-1354-F9F0-0CE2-9FDC53900D81}"/>
              </a:ext>
            </a:extLst>
          </p:cNvPr>
          <p:cNvSpPr/>
          <p:nvPr/>
        </p:nvSpPr>
        <p:spPr>
          <a:xfrm>
            <a:off x="8911165" y="5473007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err="1">
                <a:solidFill>
                  <a:schemeClr val="tx1"/>
                </a:solidFill>
              </a:rPr>
              <a:t>Deer</a:t>
            </a:r>
            <a:endParaRPr lang="en-US" sz="3200" b="1" noProof="0" dirty="0">
              <a:solidFill>
                <a:schemeClr val="tx1"/>
              </a:solidFill>
            </a:endParaRPr>
          </a:p>
        </p:txBody>
      </p:sp>
      <p:sp>
        <p:nvSpPr>
          <p:cNvPr id="23" name="Dikdörtgen: Köşeleri Yuvarlatılmış 22">
            <a:extLst>
              <a:ext uri="{FF2B5EF4-FFF2-40B4-BE49-F238E27FC236}">
                <a16:creationId xmlns:a16="http://schemas.microsoft.com/office/drawing/2014/main" id="{31A29DA7-44C3-7B99-DB3E-66F4A36A97D9}"/>
              </a:ext>
            </a:extLst>
          </p:cNvPr>
          <p:cNvSpPr/>
          <p:nvPr/>
        </p:nvSpPr>
        <p:spPr>
          <a:xfrm>
            <a:off x="8911164" y="6038913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i="1" noProof="0" dirty="0">
                <a:solidFill>
                  <a:schemeClr val="tx1"/>
                </a:solidFill>
              </a:rPr>
              <a:t>Geyik</a:t>
            </a:r>
            <a:endParaRPr lang="en-US" sz="2800" i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859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7" grpId="0" animBg="1"/>
      <p:bldP spid="8" grpId="0" animBg="1"/>
      <p:bldP spid="9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: Köşeleri Yuvarlatılmış 3">
            <a:extLst>
              <a:ext uri="{FF2B5EF4-FFF2-40B4-BE49-F238E27FC236}">
                <a16:creationId xmlns:a16="http://schemas.microsoft.com/office/drawing/2014/main" id="{2795C1CF-C865-8403-04E4-30A1E1783D26}"/>
              </a:ext>
            </a:extLst>
          </p:cNvPr>
          <p:cNvSpPr/>
          <p:nvPr/>
        </p:nvSpPr>
        <p:spPr>
          <a:xfrm>
            <a:off x="431759" y="2191034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err="1">
                <a:solidFill>
                  <a:schemeClr val="tx1"/>
                </a:solidFill>
              </a:rPr>
              <a:t>Elephant</a:t>
            </a:r>
            <a:endParaRPr lang="en-US" sz="3200" b="1" noProof="0" dirty="0">
              <a:solidFill>
                <a:schemeClr val="tx1"/>
              </a:solidFill>
            </a:endParaRP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F045D6F4-4BA2-4A49-1915-9878DD986EB8}"/>
              </a:ext>
            </a:extLst>
          </p:cNvPr>
          <p:cNvSpPr/>
          <p:nvPr/>
        </p:nvSpPr>
        <p:spPr>
          <a:xfrm>
            <a:off x="431758" y="2756940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i="1" noProof="0" dirty="0">
                <a:solidFill>
                  <a:schemeClr val="tx1"/>
                </a:solidFill>
              </a:rPr>
              <a:t>Fil</a:t>
            </a:r>
            <a:endParaRPr lang="en-US" sz="2800" i="1" noProof="0" dirty="0">
              <a:solidFill>
                <a:schemeClr val="tx1"/>
              </a:solidFill>
            </a:endParaRP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D4C9C9A2-30C9-760A-E253-67B8F8EA2213}"/>
              </a:ext>
            </a:extLst>
          </p:cNvPr>
          <p:cNvSpPr/>
          <p:nvPr/>
        </p:nvSpPr>
        <p:spPr>
          <a:xfrm>
            <a:off x="4905436" y="2191034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err="1">
                <a:solidFill>
                  <a:schemeClr val="tx1"/>
                </a:solidFill>
              </a:rPr>
              <a:t>Lion</a:t>
            </a:r>
            <a:endParaRPr lang="en-US" sz="3200" b="1" noProof="0" dirty="0">
              <a:solidFill>
                <a:schemeClr val="tx1"/>
              </a:solidFill>
            </a:endParaRPr>
          </a:p>
        </p:txBody>
      </p:sp>
      <p:sp>
        <p:nvSpPr>
          <p:cNvPr id="7" name="Dikdörtgen: Köşeleri Yuvarlatılmış 6">
            <a:extLst>
              <a:ext uri="{FF2B5EF4-FFF2-40B4-BE49-F238E27FC236}">
                <a16:creationId xmlns:a16="http://schemas.microsoft.com/office/drawing/2014/main" id="{0B53F018-D86D-EDAF-AFA2-B194CFAF0918}"/>
              </a:ext>
            </a:extLst>
          </p:cNvPr>
          <p:cNvSpPr/>
          <p:nvPr/>
        </p:nvSpPr>
        <p:spPr>
          <a:xfrm>
            <a:off x="4905435" y="2756940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i="1" noProof="0" dirty="0">
                <a:solidFill>
                  <a:schemeClr val="tx1"/>
                </a:solidFill>
              </a:rPr>
              <a:t>Aslan</a:t>
            </a:r>
            <a:endParaRPr lang="en-US" sz="2800" i="1" noProof="0" dirty="0">
              <a:solidFill>
                <a:schemeClr val="tx1"/>
              </a:solidFill>
            </a:endParaRP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FE041CFF-6203-09F0-105A-5AB408DE5AAB}"/>
              </a:ext>
            </a:extLst>
          </p:cNvPr>
          <p:cNvSpPr/>
          <p:nvPr/>
        </p:nvSpPr>
        <p:spPr>
          <a:xfrm>
            <a:off x="8911165" y="2179200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err="1">
                <a:solidFill>
                  <a:schemeClr val="tx1"/>
                </a:solidFill>
              </a:rPr>
              <a:t>Cheetah</a:t>
            </a:r>
            <a:endParaRPr lang="en-US" sz="3200" b="1" noProof="0" dirty="0">
              <a:solidFill>
                <a:schemeClr val="tx1"/>
              </a:solidFill>
            </a:endParaRPr>
          </a:p>
        </p:txBody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8A194837-DA2A-9D31-3A8F-7E7E966D8A32}"/>
              </a:ext>
            </a:extLst>
          </p:cNvPr>
          <p:cNvSpPr/>
          <p:nvPr/>
        </p:nvSpPr>
        <p:spPr>
          <a:xfrm>
            <a:off x="8911164" y="2745106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i="1" dirty="0">
                <a:solidFill>
                  <a:schemeClr val="tx1"/>
                </a:solidFill>
              </a:rPr>
              <a:t>Ç</a:t>
            </a:r>
            <a:r>
              <a:rPr lang="tr-TR" sz="2800" i="1" noProof="0" dirty="0">
                <a:solidFill>
                  <a:schemeClr val="tx1"/>
                </a:solidFill>
              </a:rPr>
              <a:t>ita</a:t>
            </a:r>
            <a:endParaRPr lang="en-US" sz="2800" i="1" noProof="0" dirty="0">
              <a:solidFill>
                <a:schemeClr val="tx1"/>
              </a:solidFill>
            </a:endParaRP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D3369471-026B-F645-87CD-4DD2E28EA2BE}"/>
              </a:ext>
            </a:extLst>
          </p:cNvPr>
          <p:cNvSpPr/>
          <p:nvPr/>
        </p:nvSpPr>
        <p:spPr>
          <a:xfrm>
            <a:off x="584157" y="5473007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err="1">
                <a:solidFill>
                  <a:schemeClr val="tx1"/>
                </a:solidFill>
              </a:rPr>
              <a:t>Owl</a:t>
            </a:r>
            <a:endParaRPr lang="en-US" sz="3200" b="1" noProof="0" dirty="0">
              <a:solidFill>
                <a:schemeClr val="tx1"/>
              </a:solidFill>
            </a:endParaRP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31CA36E6-55B7-9702-C9BA-DD3169E47B63}"/>
              </a:ext>
            </a:extLst>
          </p:cNvPr>
          <p:cNvSpPr/>
          <p:nvPr/>
        </p:nvSpPr>
        <p:spPr>
          <a:xfrm>
            <a:off x="584156" y="6038913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i="1" noProof="0" dirty="0">
                <a:solidFill>
                  <a:schemeClr val="tx1"/>
                </a:solidFill>
              </a:rPr>
              <a:t>Baykuş</a:t>
            </a:r>
            <a:endParaRPr lang="en-US" sz="2800" i="1" noProof="0" dirty="0">
              <a:solidFill>
                <a:schemeClr val="tx1"/>
              </a:solidFill>
            </a:endParaRPr>
          </a:p>
        </p:txBody>
      </p:sp>
      <p:sp>
        <p:nvSpPr>
          <p:cNvPr id="12" name="Dikdörtgen: Köşeleri Yuvarlatılmış 11">
            <a:extLst>
              <a:ext uri="{FF2B5EF4-FFF2-40B4-BE49-F238E27FC236}">
                <a16:creationId xmlns:a16="http://schemas.microsoft.com/office/drawing/2014/main" id="{065AB1FC-9FBF-2D1F-540C-C9B239F98775}"/>
              </a:ext>
            </a:extLst>
          </p:cNvPr>
          <p:cNvSpPr/>
          <p:nvPr/>
        </p:nvSpPr>
        <p:spPr>
          <a:xfrm>
            <a:off x="4905436" y="5337357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err="1">
                <a:solidFill>
                  <a:schemeClr val="tx1"/>
                </a:solidFill>
              </a:rPr>
              <a:t>Fish</a:t>
            </a:r>
            <a:endParaRPr lang="en-US" sz="3200" b="1" noProof="0" dirty="0">
              <a:solidFill>
                <a:schemeClr val="tx1"/>
              </a:solidFill>
            </a:endParaRPr>
          </a:p>
        </p:txBody>
      </p:sp>
      <p:sp>
        <p:nvSpPr>
          <p:cNvPr id="13" name="Dikdörtgen: Köşeleri Yuvarlatılmış 12">
            <a:extLst>
              <a:ext uri="{FF2B5EF4-FFF2-40B4-BE49-F238E27FC236}">
                <a16:creationId xmlns:a16="http://schemas.microsoft.com/office/drawing/2014/main" id="{9B57AA5D-8213-F6BF-8610-B17E0781F794}"/>
              </a:ext>
            </a:extLst>
          </p:cNvPr>
          <p:cNvSpPr/>
          <p:nvPr/>
        </p:nvSpPr>
        <p:spPr>
          <a:xfrm>
            <a:off x="4905435" y="5903263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i="1" noProof="0" dirty="0">
                <a:solidFill>
                  <a:schemeClr val="tx1"/>
                </a:solidFill>
              </a:rPr>
              <a:t>Balık</a:t>
            </a:r>
            <a:endParaRPr lang="en-US" sz="2800" i="1" noProof="0" dirty="0">
              <a:solidFill>
                <a:schemeClr val="tx1"/>
              </a:solidFill>
            </a:endParaRP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71FE9370-E95F-8EA2-F64E-214BA4B0B03B}"/>
              </a:ext>
            </a:extLst>
          </p:cNvPr>
          <p:cNvSpPr/>
          <p:nvPr/>
        </p:nvSpPr>
        <p:spPr>
          <a:xfrm>
            <a:off x="8911165" y="5473007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err="1">
                <a:solidFill>
                  <a:schemeClr val="tx1"/>
                </a:solidFill>
              </a:rPr>
              <a:t>Dog</a:t>
            </a:r>
            <a:endParaRPr lang="en-US" sz="3200" b="1" noProof="0" dirty="0">
              <a:solidFill>
                <a:schemeClr val="tx1"/>
              </a:solidFill>
            </a:endParaRPr>
          </a:p>
        </p:txBody>
      </p:sp>
      <p:sp>
        <p:nvSpPr>
          <p:cNvPr id="15" name="Dikdörtgen: Köşeleri Yuvarlatılmış 14">
            <a:extLst>
              <a:ext uri="{FF2B5EF4-FFF2-40B4-BE49-F238E27FC236}">
                <a16:creationId xmlns:a16="http://schemas.microsoft.com/office/drawing/2014/main" id="{0C7A0768-1282-610F-578C-EACFED3F9475}"/>
              </a:ext>
            </a:extLst>
          </p:cNvPr>
          <p:cNvSpPr/>
          <p:nvPr/>
        </p:nvSpPr>
        <p:spPr>
          <a:xfrm>
            <a:off x="8911164" y="6038913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i="1" noProof="0" dirty="0">
                <a:solidFill>
                  <a:schemeClr val="tx1"/>
                </a:solidFill>
              </a:rPr>
              <a:t>Köpek</a:t>
            </a:r>
            <a:endParaRPr lang="en-US" sz="2800" i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516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5CAE06-0DD7-AA9B-2FFA-CA12CCFB9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CD0A01AA-1F65-34B3-19A7-6C4469746F75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https://www.egetolgayaltinay.com/lessons/1116</a:t>
            </a:r>
            <a:r>
              <a:rPr lang="tr-TR" sz="2400" b="1" i="1" dirty="0"/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BD3F348-B83F-AE5D-804F-36C5B53C50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7062">
            <a:off x="8336490" y="3724977"/>
            <a:ext cx="2766076" cy="2660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036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09952D-7B47-0DD2-8C80-2FB74FA2E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3396E309-825A-4C26-EE4A-5EB3ED2ED259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https://www.egetolgayaltinay.com/lessons/1088</a:t>
            </a:r>
            <a:r>
              <a:rPr lang="tr-TR" sz="2400" b="1" i="1" dirty="0"/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19E14B8-BEBE-8B50-A2C3-FF309FF5C3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2109">
            <a:off x="8602003" y="3630641"/>
            <a:ext cx="2765434" cy="2629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86736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895D9D-EEEB-C716-A3EA-682579F68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6B43C499-BB73-C780-5378-87956185DB0E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https://www.egetolgayaltinay.com/lessons/1117</a:t>
            </a:r>
            <a:r>
              <a:rPr lang="tr-TR" sz="2400" b="1" i="1" dirty="0"/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4B4FB45-B88C-CB34-2948-63BC617196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599" y="3288081"/>
            <a:ext cx="3373379" cy="320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61841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B4619-AEBD-A45D-257D-7ACE1F5EB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1886EE3C-2596-C636-AD3D-F1AB0095B30C}"/>
              </a:ext>
            </a:extLst>
          </p:cNvPr>
          <p:cNvSpPr txBox="1"/>
          <p:nvPr/>
        </p:nvSpPr>
        <p:spPr>
          <a:xfrm>
            <a:off x="-1" y="2495128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0" b="1" dirty="0" err="1">
                <a:solidFill>
                  <a:srgbClr val="00B0F0"/>
                </a:solidFill>
              </a:rPr>
              <a:t>Habitats</a:t>
            </a:r>
            <a:endParaRPr lang="en-US" sz="8000" b="1" noProof="0" dirty="0">
              <a:solidFill>
                <a:srgbClr val="00B0F0"/>
              </a:solidFill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5FF0233C-E100-A550-ABD4-44453CDB7F37}"/>
              </a:ext>
            </a:extLst>
          </p:cNvPr>
          <p:cNvSpPr txBox="1"/>
          <p:nvPr/>
        </p:nvSpPr>
        <p:spPr>
          <a:xfrm>
            <a:off x="1986182" y="3621024"/>
            <a:ext cx="8219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noProof="0" dirty="0"/>
              <a:t>(</a:t>
            </a:r>
            <a:r>
              <a:rPr lang="tr-TR" sz="3200" b="1" dirty="0"/>
              <a:t>Yaşam Alanları</a:t>
            </a:r>
            <a:r>
              <a:rPr lang="en-US" sz="3200" b="1" noProof="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72684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E89CD6-7E40-440A-C945-3C8220FB9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: Köşeleri Yuvarlatılmış 1">
            <a:extLst>
              <a:ext uri="{FF2B5EF4-FFF2-40B4-BE49-F238E27FC236}">
                <a16:creationId xmlns:a16="http://schemas.microsoft.com/office/drawing/2014/main" id="{69AE64DC-C1F1-1F4C-AA2D-84731304F485}"/>
              </a:ext>
            </a:extLst>
          </p:cNvPr>
          <p:cNvSpPr/>
          <p:nvPr/>
        </p:nvSpPr>
        <p:spPr>
          <a:xfrm>
            <a:off x="1" y="2048159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>
                <a:solidFill>
                  <a:schemeClr val="tx1"/>
                </a:solidFill>
              </a:rPr>
              <a:t>Ocean</a:t>
            </a:r>
            <a:endParaRPr lang="en-US" sz="3200" b="1" noProof="0" dirty="0">
              <a:solidFill>
                <a:schemeClr val="tx1"/>
              </a:solidFill>
            </a:endParaRPr>
          </a:p>
        </p:txBody>
      </p:sp>
      <p:sp>
        <p:nvSpPr>
          <p:cNvPr id="3" name="Dikdörtgen: Köşeleri Yuvarlatılmış 2">
            <a:extLst>
              <a:ext uri="{FF2B5EF4-FFF2-40B4-BE49-F238E27FC236}">
                <a16:creationId xmlns:a16="http://schemas.microsoft.com/office/drawing/2014/main" id="{E1BD3359-2296-8934-DD7D-C7BA8782FEFF}"/>
              </a:ext>
            </a:extLst>
          </p:cNvPr>
          <p:cNvSpPr/>
          <p:nvPr/>
        </p:nvSpPr>
        <p:spPr>
          <a:xfrm>
            <a:off x="0" y="2614065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i="1" noProof="0" dirty="0">
                <a:solidFill>
                  <a:schemeClr val="tx1"/>
                </a:solidFill>
              </a:rPr>
              <a:t>Okyanus</a:t>
            </a:r>
            <a:endParaRPr lang="en-US" sz="2800" i="1" noProof="0" dirty="0">
              <a:solidFill>
                <a:schemeClr val="tx1"/>
              </a:solidFill>
            </a:endParaRPr>
          </a:p>
        </p:txBody>
      </p:sp>
      <p:sp>
        <p:nvSpPr>
          <p:cNvPr id="4" name="Dikdörtgen: Köşeleri Yuvarlatılmış 3">
            <a:extLst>
              <a:ext uri="{FF2B5EF4-FFF2-40B4-BE49-F238E27FC236}">
                <a16:creationId xmlns:a16="http://schemas.microsoft.com/office/drawing/2014/main" id="{B2FDBD2B-398C-1CE1-66B5-B47B259BB872}"/>
              </a:ext>
            </a:extLst>
          </p:cNvPr>
          <p:cNvSpPr/>
          <p:nvPr/>
        </p:nvSpPr>
        <p:spPr>
          <a:xfrm>
            <a:off x="3081338" y="2048159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>
                <a:solidFill>
                  <a:schemeClr val="tx1"/>
                </a:solidFill>
              </a:rPr>
              <a:t>Lake</a:t>
            </a:r>
            <a:endParaRPr lang="en-US" sz="3200" b="1" noProof="0" dirty="0">
              <a:solidFill>
                <a:schemeClr val="tx1"/>
              </a:solidFill>
            </a:endParaRPr>
          </a:p>
        </p:txBody>
      </p:sp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D8087F36-3CD2-3DE1-B26C-F12B917BAE7F}"/>
              </a:ext>
            </a:extLst>
          </p:cNvPr>
          <p:cNvSpPr/>
          <p:nvPr/>
        </p:nvSpPr>
        <p:spPr>
          <a:xfrm>
            <a:off x="3081337" y="2614065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i="1" noProof="0" dirty="0">
                <a:solidFill>
                  <a:schemeClr val="tx1"/>
                </a:solidFill>
              </a:rPr>
              <a:t>Göl</a:t>
            </a:r>
            <a:endParaRPr lang="en-US" sz="2800" i="1" noProof="0" dirty="0">
              <a:solidFill>
                <a:schemeClr val="tx1"/>
              </a:solidFill>
            </a:endParaRPr>
          </a:p>
        </p:txBody>
      </p:sp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A90228B4-09A1-00C2-7273-5A4BDD7589CA}"/>
              </a:ext>
            </a:extLst>
          </p:cNvPr>
          <p:cNvSpPr/>
          <p:nvPr/>
        </p:nvSpPr>
        <p:spPr>
          <a:xfrm>
            <a:off x="6413986" y="2059993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err="1">
                <a:solidFill>
                  <a:schemeClr val="tx1"/>
                </a:solidFill>
              </a:rPr>
              <a:t>Canyon</a:t>
            </a:r>
            <a:endParaRPr lang="en-US" sz="3200" b="1" noProof="0" dirty="0">
              <a:solidFill>
                <a:schemeClr val="tx1"/>
              </a:solidFill>
            </a:endParaRPr>
          </a:p>
        </p:txBody>
      </p:sp>
      <p:sp>
        <p:nvSpPr>
          <p:cNvPr id="7" name="Dikdörtgen: Köşeleri Yuvarlatılmış 6">
            <a:extLst>
              <a:ext uri="{FF2B5EF4-FFF2-40B4-BE49-F238E27FC236}">
                <a16:creationId xmlns:a16="http://schemas.microsoft.com/office/drawing/2014/main" id="{21EF7FAB-011B-619C-485A-D2740D7279E2}"/>
              </a:ext>
            </a:extLst>
          </p:cNvPr>
          <p:cNvSpPr/>
          <p:nvPr/>
        </p:nvSpPr>
        <p:spPr>
          <a:xfrm>
            <a:off x="6413985" y="2625899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i="1" noProof="0" dirty="0">
                <a:solidFill>
                  <a:schemeClr val="tx1"/>
                </a:solidFill>
              </a:rPr>
              <a:t>Kanyon</a:t>
            </a:r>
            <a:endParaRPr lang="en-US" sz="2800" i="1" noProof="0" dirty="0">
              <a:solidFill>
                <a:schemeClr val="tx1"/>
              </a:solidFill>
            </a:endParaRPr>
          </a:p>
        </p:txBody>
      </p:sp>
      <p:sp>
        <p:nvSpPr>
          <p:cNvPr id="12" name="Dikdörtgen: Köşeleri Yuvarlatılmış 11">
            <a:extLst>
              <a:ext uri="{FF2B5EF4-FFF2-40B4-BE49-F238E27FC236}">
                <a16:creationId xmlns:a16="http://schemas.microsoft.com/office/drawing/2014/main" id="{9E9EEA17-3250-667A-81B7-92B5D961A557}"/>
              </a:ext>
            </a:extLst>
          </p:cNvPr>
          <p:cNvSpPr/>
          <p:nvPr/>
        </p:nvSpPr>
        <p:spPr>
          <a:xfrm>
            <a:off x="9495320" y="2048159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err="1">
                <a:solidFill>
                  <a:schemeClr val="tx1"/>
                </a:solidFill>
              </a:rPr>
              <a:t>Desert</a:t>
            </a:r>
            <a:endParaRPr lang="en-US" sz="3200" b="1" noProof="0" dirty="0">
              <a:solidFill>
                <a:schemeClr val="tx1"/>
              </a:solidFill>
            </a:endParaRPr>
          </a:p>
        </p:txBody>
      </p:sp>
      <p:sp>
        <p:nvSpPr>
          <p:cNvPr id="13" name="Dikdörtgen: Köşeleri Yuvarlatılmış 12">
            <a:extLst>
              <a:ext uri="{FF2B5EF4-FFF2-40B4-BE49-F238E27FC236}">
                <a16:creationId xmlns:a16="http://schemas.microsoft.com/office/drawing/2014/main" id="{1D6B79E9-DEFD-385B-00C5-E10718ED016B}"/>
              </a:ext>
            </a:extLst>
          </p:cNvPr>
          <p:cNvSpPr/>
          <p:nvPr/>
        </p:nvSpPr>
        <p:spPr>
          <a:xfrm>
            <a:off x="9495319" y="2614065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i="1" noProof="0" dirty="0">
                <a:solidFill>
                  <a:schemeClr val="tx1"/>
                </a:solidFill>
              </a:rPr>
              <a:t>Çöl</a:t>
            </a:r>
            <a:endParaRPr lang="en-US" sz="2800" i="1" noProof="0" dirty="0">
              <a:solidFill>
                <a:schemeClr val="tx1"/>
              </a:solidFill>
            </a:endParaRP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5F407008-AC2D-6890-B16E-F5CC3BE7287C}"/>
              </a:ext>
            </a:extLst>
          </p:cNvPr>
          <p:cNvSpPr/>
          <p:nvPr/>
        </p:nvSpPr>
        <p:spPr>
          <a:xfrm>
            <a:off x="1" y="5386211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err="1">
                <a:solidFill>
                  <a:schemeClr val="tx1"/>
                </a:solidFill>
              </a:rPr>
              <a:t>Tree</a:t>
            </a:r>
            <a:endParaRPr lang="en-US" sz="3200" b="1" noProof="0" dirty="0">
              <a:solidFill>
                <a:schemeClr val="tx1"/>
              </a:solidFill>
            </a:endParaRPr>
          </a:p>
        </p:txBody>
      </p:sp>
      <p:sp>
        <p:nvSpPr>
          <p:cNvPr id="15" name="Dikdörtgen: Köşeleri Yuvarlatılmış 14">
            <a:extLst>
              <a:ext uri="{FF2B5EF4-FFF2-40B4-BE49-F238E27FC236}">
                <a16:creationId xmlns:a16="http://schemas.microsoft.com/office/drawing/2014/main" id="{4DC83DDA-6213-F7A0-4DA8-FD433EF8D872}"/>
              </a:ext>
            </a:extLst>
          </p:cNvPr>
          <p:cNvSpPr/>
          <p:nvPr/>
        </p:nvSpPr>
        <p:spPr>
          <a:xfrm>
            <a:off x="0" y="5952117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i="1" noProof="0" dirty="0">
                <a:solidFill>
                  <a:schemeClr val="tx1"/>
                </a:solidFill>
              </a:rPr>
              <a:t>Ağaç</a:t>
            </a:r>
            <a:endParaRPr lang="en-US" sz="2800" i="1" noProof="0" dirty="0">
              <a:solidFill>
                <a:schemeClr val="tx1"/>
              </a:solidFill>
            </a:endParaRPr>
          </a:p>
        </p:txBody>
      </p:sp>
      <p:sp>
        <p:nvSpPr>
          <p:cNvPr id="16" name="Dikdörtgen: Köşeleri Yuvarlatılmış 15">
            <a:extLst>
              <a:ext uri="{FF2B5EF4-FFF2-40B4-BE49-F238E27FC236}">
                <a16:creationId xmlns:a16="http://schemas.microsoft.com/office/drawing/2014/main" id="{1E995CA0-196E-95D3-F1AC-3EE8F9062131}"/>
              </a:ext>
            </a:extLst>
          </p:cNvPr>
          <p:cNvSpPr/>
          <p:nvPr/>
        </p:nvSpPr>
        <p:spPr>
          <a:xfrm>
            <a:off x="3081338" y="5386211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err="1">
                <a:solidFill>
                  <a:schemeClr val="tx1"/>
                </a:solidFill>
              </a:rPr>
              <a:t>Flower</a:t>
            </a:r>
            <a:endParaRPr lang="en-US" sz="3200" b="1" noProof="0" dirty="0">
              <a:solidFill>
                <a:schemeClr val="tx1"/>
              </a:solidFill>
            </a:endParaRPr>
          </a:p>
        </p:txBody>
      </p:sp>
      <p:sp>
        <p:nvSpPr>
          <p:cNvPr id="17" name="Dikdörtgen: Köşeleri Yuvarlatılmış 16">
            <a:extLst>
              <a:ext uri="{FF2B5EF4-FFF2-40B4-BE49-F238E27FC236}">
                <a16:creationId xmlns:a16="http://schemas.microsoft.com/office/drawing/2014/main" id="{C5F36AF6-CDB3-6BBE-FE30-C01834E437AF}"/>
              </a:ext>
            </a:extLst>
          </p:cNvPr>
          <p:cNvSpPr/>
          <p:nvPr/>
        </p:nvSpPr>
        <p:spPr>
          <a:xfrm>
            <a:off x="3081337" y="5952117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i="1" noProof="0" dirty="0">
                <a:solidFill>
                  <a:schemeClr val="tx1"/>
                </a:solidFill>
              </a:rPr>
              <a:t>Çiçek</a:t>
            </a:r>
            <a:endParaRPr lang="en-US" sz="2800" i="1" noProof="0" dirty="0">
              <a:solidFill>
                <a:schemeClr val="tx1"/>
              </a:solidFill>
            </a:endParaRPr>
          </a:p>
        </p:txBody>
      </p:sp>
      <p:sp>
        <p:nvSpPr>
          <p:cNvPr id="18" name="Dikdörtgen: Köşeleri Yuvarlatılmış 17">
            <a:extLst>
              <a:ext uri="{FF2B5EF4-FFF2-40B4-BE49-F238E27FC236}">
                <a16:creationId xmlns:a16="http://schemas.microsoft.com/office/drawing/2014/main" id="{629D68BF-D481-3B6B-4B5B-486C9B8E6A4B}"/>
              </a:ext>
            </a:extLst>
          </p:cNvPr>
          <p:cNvSpPr/>
          <p:nvPr/>
        </p:nvSpPr>
        <p:spPr>
          <a:xfrm>
            <a:off x="6413986" y="5398045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err="1">
                <a:solidFill>
                  <a:schemeClr val="tx1"/>
                </a:solidFill>
              </a:rPr>
              <a:t>Coral</a:t>
            </a:r>
            <a:r>
              <a:rPr lang="tr-TR" sz="2800" b="1" dirty="0">
                <a:solidFill>
                  <a:schemeClr val="tx1"/>
                </a:solidFill>
              </a:rPr>
              <a:t> </a:t>
            </a:r>
            <a:r>
              <a:rPr lang="tr-TR" sz="2800" b="1" dirty="0" err="1">
                <a:solidFill>
                  <a:schemeClr val="tx1"/>
                </a:solidFill>
              </a:rPr>
              <a:t>reef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19" name="Dikdörtgen: Köşeleri Yuvarlatılmış 18">
            <a:extLst>
              <a:ext uri="{FF2B5EF4-FFF2-40B4-BE49-F238E27FC236}">
                <a16:creationId xmlns:a16="http://schemas.microsoft.com/office/drawing/2014/main" id="{3DB7B60A-3D66-3D00-4467-57AA8065A650}"/>
              </a:ext>
            </a:extLst>
          </p:cNvPr>
          <p:cNvSpPr/>
          <p:nvPr/>
        </p:nvSpPr>
        <p:spPr>
          <a:xfrm>
            <a:off x="6413985" y="5963951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i="1" noProof="0" dirty="0">
                <a:solidFill>
                  <a:schemeClr val="tx1"/>
                </a:solidFill>
              </a:rPr>
              <a:t>Mercan resifi</a:t>
            </a:r>
            <a:endParaRPr lang="en-US" sz="2400" i="1" noProof="0" dirty="0">
              <a:solidFill>
                <a:schemeClr val="tx1"/>
              </a:solidFill>
            </a:endParaRPr>
          </a:p>
        </p:txBody>
      </p:sp>
      <p:sp>
        <p:nvSpPr>
          <p:cNvPr id="20" name="Dikdörtgen: Köşeleri Yuvarlatılmış 19">
            <a:extLst>
              <a:ext uri="{FF2B5EF4-FFF2-40B4-BE49-F238E27FC236}">
                <a16:creationId xmlns:a16="http://schemas.microsoft.com/office/drawing/2014/main" id="{7AFB3BBF-8068-F6CB-E25D-DE2C3C943BFB}"/>
              </a:ext>
            </a:extLst>
          </p:cNvPr>
          <p:cNvSpPr/>
          <p:nvPr/>
        </p:nvSpPr>
        <p:spPr>
          <a:xfrm>
            <a:off x="9495320" y="5386211"/>
            <a:ext cx="2696679" cy="554072"/>
          </a:xfrm>
          <a:prstGeom prst="roundRect">
            <a:avLst/>
          </a:prstGeom>
          <a:solidFill>
            <a:srgbClr val="7FE0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noProof="0" dirty="0" err="1">
                <a:solidFill>
                  <a:schemeClr val="tx1"/>
                </a:solidFill>
              </a:rPr>
              <a:t>Underwater</a:t>
            </a:r>
            <a:endParaRPr lang="en-US" sz="2800" b="1" noProof="0" dirty="0">
              <a:solidFill>
                <a:schemeClr val="tx1"/>
              </a:solidFill>
            </a:endParaRPr>
          </a:p>
        </p:txBody>
      </p:sp>
      <p:sp>
        <p:nvSpPr>
          <p:cNvPr id="21" name="Dikdörtgen: Köşeleri Yuvarlatılmış 20">
            <a:extLst>
              <a:ext uri="{FF2B5EF4-FFF2-40B4-BE49-F238E27FC236}">
                <a16:creationId xmlns:a16="http://schemas.microsoft.com/office/drawing/2014/main" id="{C3874DC6-7D1C-A760-F947-D2258BB50FB9}"/>
              </a:ext>
            </a:extLst>
          </p:cNvPr>
          <p:cNvSpPr/>
          <p:nvPr/>
        </p:nvSpPr>
        <p:spPr>
          <a:xfrm>
            <a:off x="9495319" y="5952117"/>
            <a:ext cx="2696679" cy="554072"/>
          </a:xfrm>
          <a:prstGeom prst="roundRect">
            <a:avLst/>
          </a:prstGeom>
          <a:solidFill>
            <a:srgbClr val="B3EB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i="1" noProof="0" dirty="0">
                <a:solidFill>
                  <a:schemeClr val="tx1"/>
                </a:solidFill>
              </a:rPr>
              <a:t>Sualtı</a:t>
            </a:r>
            <a:endParaRPr lang="en-US" sz="2800" i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972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290755-FFA4-D9B8-369E-5B626358D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13F7502E-9552-89A2-47EB-0A151C864281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https://www.egetolgayaltinay.com/lessons/1118</a:t>
            </a:r>
            <a:r>
              <a:rPr lang="tr-TR" sz="2400" b="1" i="1" dirty="0"/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6B3E920-2E4A-B733-2870-A128CE7CFA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5782">
            <a:off x="8685814" y="3638349"/>
            <a:ext cx="2681298" cy="2560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15683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8C8FB9-0ABE-3FDF-4CA2-57D6DCB2E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0397FEA7-D006-F266-DA3D-A540F6C0B8F6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https://www.egetolgayaltinay.com/lessons/1119</a:t>
            </a:r>
            <a:r>
              <a:rPr lang="tr-TR" sz="2400" b="1" i="1" dirty="0"/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EACD29E-6D5C-358F-470B-B7573179F1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8113">
            <a:off x="8890859" y="3778998"/>
            <a:ext cx="2534004" cy="241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80286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717B8D-29D6-CBAF-9070-E0D2E0DEF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DFC5BE88-1747-49CD-E7C7-D057F361671A}"/>
              </a:ext>
            </a:extLst>
          </p:cNvPr>
          <p:cNvSpPr txBox="1"/>
          <p:nvPr/>
        </p:nvSpPr>
        <p:spPr>
          <a:xfrm>
            <a:off x="243695" y="3178834"/>
            <a:ext cx="77616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i="1" dirty="0"/>
              <a:t>Konu ile ilgili oyuna aşağıdaki linkten ulaşabilirsiniz:</a:t>
            </a:r>
          </a:p>
          <a:p>
            <a:endParaRPr lang="tr-TR" sz="2400" b="1" i="1" dirty="0"/>
          </a:p>
          <a:p>
            <a:r>
              <a:rPr lang="tr-TR" sz="2400" b="1" i="1" dirty="0">
                <a:hlinkClick r:id="rId3"/>
              </a:rPr>
              <a:t>https://www.egetolgayaltinay.com/lessons/1120</a:t>
            </a:r>
            <a:r>
              <a:rPr lang="tr-TR" sz="2400" b="1" i="1" dirty="0"/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AB71F6F-2591-56C5-5171-53F77F6BB2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512">
            <a:off x="8191660" y="3224463"/>
            <a:ext cx="3491594" cy="329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48686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A3F91-AC8A-0568-D7C2-30FA1E865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36C7FE8F-7FBF-6960-24BD-921F22B6E8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86" y="700606"/>
            <a:ext cx="4951320" cy="4951320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7F070FB4-0335-1FCE-6A06-5E64DC4266D7}"/>
              </a:ext>
            </a:extLst>
          </p:cNvPr>
          <p:cNvSpPr txBox="1"/>
          <p:nvPr/>
        </p:nvSpPr>
        <p:spPr>
          <a:xfrm>
            <a:off x="5763251" y="3318118"/>
            <a:ext cx="5673510" cy="20621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tr-TR" sz="4000" b="1" dirty="0">
                <a:solidFill>
                  <a:schemeClr val="tx1"/>
                </a:solidFill>
              </a:rPr>
              <a:t>Ege </a:t>
            </a:r>
            <a:r>
              <a:rPr lang="tr-TR" sz="4000" b="1" dirty="0" err="1">
                <a:solidFill>
                  <a:schemeClr val="tx1"/>
                </a:solidFill>
              </a:rPr>
              <a:t>Tolgay</a:t>
            </a:r>
            <a:r>
              <a:rPr lang="tr-TR" sz="4000" b="1" dirty="0">
                <a:solidFill>
                  <a:schemeClr val="tx1"/>
                </a:solidFill>
              </a:rPr>
              <a:t> Altınay</a:t>
            </a:r>
            <a:br>
              <a:rPr lang="tr-TR" sz="3200" b="1" dirty="0">
                <a:solidFill>
                  <a:schemeClr val="tx1"/>
                </a:solidFill>
              </a:rPr>
            </a:br>
            <a:endParaRPr lang="tr-TR" sz="3200" b="1" dirty="0">
              <a:solidFill>
                <a:schemeClr val="tx1"/>
              </a:solidFill>
            </a:endParaRPr>
          </a:p>
          <a:p>
            <a:pPr algn="r"/>
            <a:r>
              <a:rPr lang="tr-TR" sz="2800" b="1" dirty="0">
                <a:solidFill>
                  <a:schemeClr val="tx1"/>
                </a:solidFill>
              </a:rPr>
              <a:t>Akköprü Ortaokulu  </a:t>
            </a:r>
            <a:br>
              <a:rPr lang="tr-TR" sz="2800" b="1" dirty="0">
                <a:solidFill>
                  <a:schemeClr val="tx1"/>
                </a:solidFill>
              </a:rPr>
            </a:br>
            <a:r>
              <a:rPr lang="tr-TR" sz="2800" b="1" dirty="0" err="1">
                <a:solidFill>
                  <a:schemeClr val="tx1"/>
                </a:solidFill>
              </a:rPr>
              <a:t>Tuşba</a:t>
            </a:r>
            <a:r>
              <a:rPr lang="tr-TR" sz="2800" b="1" dirty="0">
                <a:solidFill>
                  <a:schemeClr val="tx1"/>
                </a:solidFill>
              </a:rPr>
              <a:t>/VAN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059D1B83-2EAC-C0D9-B7EA-00FE20376301}"/>
              </a:ext>
            </a:extLst>
          </p:cNvPr>
          <p:cNvSpPr txBox="1"/>
          <p:nvPr/>
        </p:nvSpPr>
        <p:spPr>
          <a:xfrm>
            <a:off x="4788790" y="5721213"/>
            <a:ext cx="9768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b="1" dirty="0"/>
              <a:t>Bu, ve benzeri içerikler için:</a:t>
            </a:r>
            <a:br>
              <a:rPr lang="tr-TR" sz="2000" b="1" dirty="0"/>
            </a:br>
            <a:r>
              <a:rPr lang="tr-TR" sz="2000" b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www.egetolgayaltinay.com</a:t>
            </a:r>
            <a:r>
              <a:rPr lang="tr-TR" sz="2000" b="1" dirty="0"/>
              <a:t> adresini ziyaret edebilirsiniz.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4ADD1F3E-28EF-41CA-8581-DCEAF01567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077" y="498188"/>
            <a:ext cx="2295496" cy="22954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4C60487C-97C0-70EB-AA59-B1A1E2F5C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989" y="346663"/>
            <a:ext cx="2548225" cy="254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097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461E9-9B02-85BB-8DCB-C375A1E63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D76B0444-6584-A7F8-E033-279B3A2B3EB9}"/>
              </a:ext>
            </a:extLst>
          </p:cNvPr>
          <p:cNvSpPr txBox="1"/>
          <p:nvPr/>
        </p:nvSpPr>
        <p:spPr>
          <a:xfrm>
            <a:off x="0" y="2105561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noProof="0" dirty="0">
                <a:solidFill>
                  <a:srgbClr val="00B0F0"/>
                </a:solidFill>
              </a:rPr>
              <a:t>Places at School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98B86E1-CE26-D832-CD24-1C3F826CDF56}"/>
              </a:ext>
            </a:extLst>
          </p:cNvPr>
          <p:cNvSpPr txBox="1"/>
          <p:nvPr/>
        </p:nvSpPr>
        <p:spPr>
          <a:xfrm>
            <a:off x="3165107" y="3429000"/>
            <a:ext cx="5861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noProof="0" dirty="0"/>
              <a:t>(</a:t>
            </a:r>
            <a:r>
              <a:rPr lang="en-US" sz="3200" b="1" noProof="0" dirty="0" err="1"/>
              <a:t>Okuldaki</a:t>
            </a:r>
            <a:r>
              <a:rPr lang="en-US" sz="3200" b="1" noProof="0" dirty="0"/>
              <a:t> </a:t>
            </a:r>
            <a:r>
              <a:rPr lang="en-US" sz="3200" b="1" noProof="0" dirty="0" err="1"/>
              <a:t>Yerler</a:t>
            </a:r>
            <a:r>
              <a:rPr lang="en-US" sz="3200" b="1" noProof="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3564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1785</TotalTime>
  <Words>1375</Words>
  <Application>Microsoft Office PowerPoint</Application>
  <PresentationFormat>Geniş ekran</PresentationFormat>
  <Paragraphs>508</Paragraphs>
  <Slides>86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86</vt:i4>
      </vt:variant>
    </vt:vector>
  </HeadingPairs>
  <TitlesOfParts>
    <vt:vector size="90" baseType="lpstr">
      <vt:lpstr>Aptos</vt:lpstr>
      <vt:lpstr>Aptos Display</vt:lpstr>
      <vt:lpstr>Arial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Modi Waph</dc:creator>
  <cp:lastModifiedBy>Modi Waph</cp:lastModifiedBy>
  <cp:revision>42</cp:revision>
  <dcterms:created xsi:type="dcterms:W3CDTF">2026-08-02T09:34:32Z</dcterms:created>
  <dcterms:modified xsi:type="dcterms:W3CDTF">2026-08-08T10:19:45Z</dcterms:modified>
</cp:coreProperties>
</file>