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2" r:id="rId10"/>
    <p:sldId id="303" r:id="rId11"/>
    <p:sldId id="264" r:id="rId12"/>
    <p:sldId id="267" r:id="rId13"/>
    <p:sldId id="268" r:id="rId14"/>
    <p:sldId id="306" r:id="rId15"/>
    <p:sldId id="265" r:id="rId16"/>
    <p:sldId id="269" r:id="rId17"/>
    <p:sldId id="305" r:id="rId18"/>
    <p:sldId id="266" r:id="rId19"/>
    <p:sldId id="270" r:id="rId20"/>
    <p:sldId id="271" r:id="rId21"/>
    <p:sldId id="272" r:id="rId22"/>
    <p:sldId id="273" r:id="rId23"/>
    <p:sldId id="274" r:id="rId24"/>
    <p:sldId id="299" r:id="rId25"/>
    <p:sldId id="275" r:id="rId26"/>
    <p:sldId id="276" r:id="rId27"/>
    <p:sldId id="284" r:id="rId28"/>
    <p:sldId id="285" r:id="rId29"/>
    <p:sldId id="286" r:id="rId30"/>
    <p:sldId id="287" r:id="rId31"/>
    <p:sldId id="290" r:id="rId32"/>
    <p:sldId id="288" r:id="rId33"/>
    <p:sldId id="30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301" r:id="rId42"/>
    <p:sldId id="304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BIOGRAPHIES" id="{4A5FEB1E-725C-4F44-AD42-91C1A2F0B0A8}">
          <p14:sldIdLst>
            <p14:sldId id="256"/>
          </p14:sldIdLst>
        </p14:section>
        <p14:section name="Words of a Biography" id="{7170BDCC-9CBC-40D4-AF10-61DCE0A50A36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302"/>
            <p14:sldId id="303"/>
          </p14:sldIdLst>
        </p14:section>
        <p14:section name="Simple Past Tense" id="{D6C4651F-A740-4A00-8BE5-72474FAE5C75}">
          <p14:sldIdLst>
            <p14:sldId id="264"/>
            <p14:sldId id="267"/>
            <p14:sldId id="268"/>
            <p14:sldId id="306"/>
            <p14:sldId id="265"/>
            <p14:sldId id="269"/>
            <p14:sldId id="305"/>
            <p14:sldId id="266"/>
            <p14:sldId id="270"/>
            <p14:sldId id="271"/>
            <p14:sldId id="272"/>
            <p14:sldId id="273"/>
            <p14:sldId id="274"/>
            <p14:sldId id="299"/>
          </p14:sldIdLst>
        </p14:section>
        <p14:section name="Ordinal Numbers" id="{EB4D875E-5C56-4E2D-BEBF-226764D5B600}">
          <p14:sldIdLst>
            <p14:sldId id="275"/>
            <p14:sldId id="276"/>
          </p14:sldIdLst>
        </p14:section>
        <p14:section name="Days" id="{257FF598-32D9-43C4-BC3C-1C4B4F48A0BF}">
          <p14:sldIdLst>
            <p14:sldId id="284"/>
          </p14:sldIdLst>
        </p14:section>
        <p14:section name="Months" id="{1D569E83-9ABC-4B67-B19F-CFD5CD412314}">
          <p14:sldIdLst>
            <p14:sldId id="285"/>
          </p14:sldIdLst>
        </p14:section>
        <p14:section name="Years" id="{2A831A1D-B77A-4B75-A153-8E4D0B9972D3}">
          <p14:sldIdLst>
            <p14:sldId id="286"/>
            <p14:sldId id="287"/>
            <p14:sldId id="290"/>
          </p14:sldIdLst>
        </p14:section>
        <p14:section name="Telling Dates" id="{E944B06E-F361-4ECC-B6C6-A457E1B140CB}">
          <p14:sldIdLst>
            <p14:sldId id="288"/>
            <p14:sldId id="300"/>
          </p14:sldIdLst>
        </p14:section>
        <p14:section name="Wh- Questions" id="{1194620F-769C-461E-90BD-E36AB3CE4C9B}">
          <p14:sldIdLst>
            <p14:sldId id="289"/>
          </p14:sldIdLst>
        </p14:section>
        <p14:section name="Sample Questions" id="{70881583-0456-43E5-9C4C-257354556A2C}">
          <p14:sldIdLst>
            <p14:sldId id="291"/>
            <p14:sldId id="292"/>
            <p14:sldId id="293"/>
            <p14:sldId id="294"/>
            <p14:sldId id="295"/>
            <p14:sldId id="296"/>
          </p14:sldIdLst>
        </p14:section>
        <p14:section name="Vocabulary Game" id="{16F863EB-12D4-4D18-BABB-3D42EF1CC9D8}">
          <p14:sldIdLst>
            <p14:sldId id="301"/>
          </p14:sldIdLst>
        </p14:section>
        <p14:section name="Thank you! :)" id="{1B856D1F-2F13-4D71-8677-CD093CB0F5E1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BF2"/>
    <a:srgbClr val="4472C4"/>
    <a:srgbClr val="7BC8DB"/>
    <a:srgbClr val="AFA9F9"/>
    <a:srgbClr val="BAADF1"/>
    <a:srgbClr val="FFFFFF"/>
    <a:srgbClr val="2212EE"/>
    <a:srgbClr val="B6C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84" autoAdjust="0"/>
  </p:normalViewPr>
  <p:slideViewPr>
    <p:cSldViewPr snapToGrid="0">
      <p:cViewPr varScale="1">
        <p:scale>
          <a:sx n="67" d="100"/>
          <a:sy n="67" d="100"/>
        </p:scale>
        <p:origin x="9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939744-CCEA-42D8-8941-E32A62777C11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6EEC3D13-2E93-44DC-867A-1D6A4500A1C8}">
      <dgm:prSet phldrT="[Metin]" custT="1"/>
      <dgm:spPr>
        <a:solidFill>
          <a:srgbClr val="7BC8DB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600" b="1"/>
            <a:t>-d</a:t>
          </a:r>
          <a:endParaRPr lang="tr-TR" sz="3600" b="1" dirty="0"/>
        </a:p>
      </dgm:t>
    </dgm:pt>
    <dgm:pt modelId="{6A3443A7-3C46-470C-8758-E8E1CADDB382}" type="parTrans" cxnId="{0EEE6F66-4995-46A9-A473-7C1B6DB3F1CD}">
      <dgm:prSet/>
      <dgm:spPr/>
      <dgm:t>
        <a:bodyPr/>
        <a:lstStyle/>
        <a:p>
          <a:endParaRPr lang="tr-TR"/>
        </a:p>
      </dgm:t>
    </dgm:pt>
    <dgm:pt modelId="{84450CF2-3D5D-4967-B38D-8C1AA68B02B8}" type="sibTrans" cxnId="{0EEE6F66-4995-46A9-A473-7C1B6DB3F1CD}">
      <dgm:prSet/>
      <dgm:spPr/>
      <dgm:t>
        <a:bodyPr/>
        <a:lstStyle/>
        <a:p>
          <a:endParaRPr lang="tr-TR"/>
        </a:p>
      </dgm:t>
    </dgm:pt>
    <dgm:pt modelId="{644289C0-2A86-4895-812D-6F97C9840885}">
      <dgm:prSet phldrT="[Metin]" custT="1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500" dirty="0"/>
            <a:t>Sonu –e ile biten </a:t>
          </a:r>
          <a:r>
            <a:rPr lang="tr-TR" sz="2500" dirty="0" err="1"/>
            <a:t>fiilerin</a:t>
          </a:r>
          <a:r>
            <a:rPr lang="tr-TR" sz="2500" dirty="0"/>
            <a:t> sonuna getirilir.</a:t>
          </a:r>
        </a:p>
      </dgm:t>
    </dgm:pt>
    <dgm:pt modelId="{6094C259-2545-4958-8F1B-CF032D3B48A7}" type="parTrans" cxnId="{38526ABB-5709-4A7F-88E9-FE5233507145}">
      <dgm:prSet/>
      <dgm:spPr/>
      <dgm:t>
        <a:bodyPr/>
        <a:lstStyle/>
        <a:p>
          <a:endParaRPr lang="tr-TR"/>
        </a:p>
      </dgm:t>
    </dgm:pt>
    <dgm:pt modelId="{1A09399E-98F7-4360-92C5-02017B86E0E1}" type="sibTrans" cxnId="{38526ABB-5709-4A7F-88E9-FE5233507145}">
      <dgm:prSet/>
      <dgm:spPr/>
      <dgm:t>
        <a:bodyPr/>
        <a:lstStyle/>
        <a:p>
          <a:endParaRPr lang="tr-TR"/>
        </a:p>
      </dgm:t>
    </dgm:pt>
    <dgm:pt modelId="{5834C66B-C8AB-491C-A969-6E1875864086}">
      <dgm:prSet phldrT="[Metin]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400"/>
            <a:t>live</a:t>
          </a:r>
          <a:r>
            <a:rPr lang="tr-TR" sz="3400" b="1"/>
            <a:t>d</a:t>
          </a:r>
          <a:endParaRPr lang="tr-TR" sz="3400" b="1" dirty="0"/>
        </a:p>
      </dgm:t>
    </dgm:pt>
    <dgm:pt modelId="{B93804F3-1F4D-4443-B808-8CB232FFC61E}" type="parTrans" cxnId="{0E5A0060-9784-4F7D-BD76-FD5D3BE6C37A}">
      <dgm:prSet/>
      <dgm:spPr/>
      <dgm:t>
        <a:bodyPr/>
        <a:lstStyle/>
        <a:p>
          <a:endParaRPr lang="tr-TR"/>
        </a:p>
      </dgm:t>
    </dgm:pt>
    <dgm:pt modelId="{B7FAAB75-1685-4C83-BEAE-5F8E6E444323}" type="sibTrans" cxnId="{0E5A0060-9784-4F7D-BD76-FD5D3BE6C37A}">
      <dgm:prSet/>
      <dgm:spPr/>
      <dgm:t>
        <a:bodyPr/>
        <a:lstStyle/>
        <a:p>
          <a:endParaRPr lang="tr-TR"/>
        </a:p>
      </dgm:t>
    </dgm:pt>
    <dgm:pt modelId="{09137A45-8F62-4876-B265-D97B230B1939}">
      <dgm:prSet phldrT="[Metin]" custT="1"/>
      <dgm:spPr>
        <a:solidFill>
          <a:srgbClr val="4472C4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200" b="1"/>
            <a:t>-ied</a:t>
          </a:r>
          <a:endParaRPr lang="tr-TR" sz="3200" b="1" dirty="0"/>
        </a:p>
      </dgm:t>
    </dgm:pt>
    <dgm:pt modelId="{B647938B-5820-48B2-94BB-5CA800A813F8}" type="parTrans" cxnId="{16D97E83-6D28-43F5-8B6F-278055360158}">
      <dgm:prSet/>
      <dgm:spPr/>
      <dgm:t>
        <a:bodyPr/>
        <a:lstStyle/>
        <a:p>
          <a:endParaRPr lang="tr-TR"/>
        </a:p>
      </dgm:t>
    </dgm:pt>
    <dgm:pt modelId="{A8B080F6-A29C-49FA-88A9-1CEBFEEA7E43}" type="sibTrans" cxnId="{16D97E83-6D28-43F5-8B6F-278055360158}">
      <dgm:prSet/>
      <dgm:spPr/>
      <dgm:t>
        <a:bodyPr/>
        <a:lstStyle/>
        <a:p>
          <a:endParaRPr lang="tr-TR"/>
        </a:p>
      </dgm:t>
    </dgm:pt>
    <dgm:pt modelId="{1D615185-EFD1-4878-9B31-F8CC2FC6896D}">
      <dgm:prSet phldrT="[Metin]" custT="1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000" dirty="0"/>
            <a:t>Sonu –y ile biten fiillerde –y den önceki harf sessiz ise –y düşer ve yerine </a:t>
          </a:r>
          <a:br>
            <a:rPr lang="tr-TR" sz="2000" dirty="0"/>
          </a:br>
          <a:r>
            <a:rPr lang="tr-TR" sz="2000" dirty="0"/>
            <a:t>–</a:t>
          </a:r>
          <a:r>
            <a:rPr lang="tr-TR" sz="2000" dirty="0" err="1"/>
            <a:t>ied</a:t>
          </a:r>
          <a:r>
            <a:rPr lang="tr-TR" sz="2000" dirty="0"/>
            <a:t> getirilir.</a:t>
          </a:r>
        </a:p>
      </dgm:t>
    </dgm:pt>
    <dgm:pt modelId="{3A306F96-6136-417F-8619-FAE618F489A0}" type="parTrans" cxnId="{0C7FC0DE-1E57-4C0A-9F71-91A6606067DB}">
      <dgm:prSet/>
      <dgm:spPr/>
      <dgm:t>
        <a:bodyPr/>
        <a:lstStyle/>
        <a:p>
          <a:endParaRPr lang="tr-TR"/>
        </a:p>
      </dgm:t>
    </dgm:pt>
    <dgm:pt modelId="{8AF4A513-10BA-474A-911B-E377D657C24B}" type="sibTrans" cxnId="{0C7FC0DE-1E57-4C0A-9F71-91A6606067DB}">
      <dgm:prSet/>
      <dgm:spPr/>
      <dgm:t>
        <a:bodyPr/>
        <a:lstStyle/>
        <a:p>
          <a:endParaRPr lang="tr-TR"/>
        </a:p>
      </dgm:t>
    </dgm:pt>
    <dgm:pt modelId="{1A5694D9-3720-455A-944C-22C6D307BFB6}">
      <dgm:prSet phldrT="[Metin]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700"/>
            <a:t>study-stud</a:t>
          </a:r>
          <a:r>
            <a:rPr lang="tr-TR" sz="2700" b="1"/>
            <a:t>ied</a:t>
          </a:r>
          <a:endParaRPr lang="tr-TR" sz="2700" b="1" dirty="0"/>
        </a:p>
      </dgm:t>
    </dgm:pt>
    <dgm:pt modelId="{978B021B-B20E-45B7-8362-535750ED1FBE}" type="parTrans" cxnId="{0187EBF6-FA7F-41F3-A529-576BC71E2E27}">
      <dgm:prSet/>
      <dgm:spPr/>
      <dgm:t>
        <a:bodyPr/>
        <a:lstStyle/>
        <a:p>
          <a:endParaRPr lang="tr-TR"/>
        </a:p>
      </dgm:t>
    </dgm:pt>
    <dgm:pt modelId="{83931AC5-AFEC-4DB6-B22B-225E2D8E7FF7}" type="sibTrans" cxnId="{0187EBF6-FA7F-41F3-A529-576BC71E2E27}">
      <dgm:prSet/>
      <dgm:spPr/>
      <dgm:t>
        <a:bodyPr/>
        <a:lstStyle/>
        <a:p>
          <a:endParaRPr lang="tr-TR"/>
        </a:p>
      </dgm:t>
    </dgm:pt>
    <dgm:pt modelId="{1197201F-9850-46EB-A157-A43E670B94FA}">
      <dgm:prSet phldrT="[Metin]" custT="1"/>
      <dgm:spPr>
        <a:solidFill>
          <a:srgbClr val="2212EE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600" b="1"/>
            <a:t>-ed</a:t>
          </a:r>
          <a:endParaRPr lang="tr-TR" sz="3600" b="1" dirty="0"/>
        </a:p>
      </dgm:t>
    </dgm:pt>
    <dgm:pt modelId="{69DFFD0E-8BE2-46BE-ACED-0388694807C6}" type="parTrans" cxnId="{CB8FD4C0-B046-45A3-8F37-5C5534C42CEC}">
      <dgm:prSet/>
      <dgm:spPr/>
      <dgm:t>
        <a:bodyPr/>
        <a:lstStyle/>
        <a:p>
          <a:endParaRPr lang="tr-TR"/>
        </a:p>
      </dgm:t>
    </dgm:pt>
    <dgm:pt modelId="{1D63E3F2-1330-4793-9181-F68BA8D5E516}" type="sibTrans" cxnId="{CB8FD4C0-B046-45A3-8F37-5C5534C42CEC}">
      <dgm:prSet/>
      <dgm:spPr/>
      <dgm:t>
        <a:bodyPr/>
        <a:lstStyle/>
        <a:p>
          <a:endParaRPr lang="tr-TR"/>
        </a:p>
      </dgm:t>
    </dgm:pt>
    <dgm:pt modelId="{96E1F94E-C116-4370-A65F-03BBCFAE59BF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 dirty="0"/>
            <a:t>Diğer iki kural dışında kalan </a:t>
          </a:r>
          <a:r>
            <a:rPr lang="tr-TR" dirty="0" err="1"/>
            <a:t>fiilere</a:t>
          </a:r>
          <a:r>
            <a:rPr lang="tr-TR" dirty="0"/>
            <a:t> de –ed eklenir.</a:t>
          </a:r>
        </a:p>
      </dgm:t>
    </dgm:pt>
    <dgm:pt modelId="{1C4C7D85-5F8E-4027-BEC4-16CE59A73BC2}" type="parTrans" cxnId="{67C12E7A-D55B-453B-BC01-49080E29580F}">
      <dgm:prSet/>
      <dgm:spPr/>
      <dgm:t>
        <a:bodyPr/>
        <a:lstStyle/>
        <a:p>
          <a:endParaRPr lang="tr-TR"/>
        </a:p>
      </dgm:t>
    </dgm:pt>
    <dgm:pt modelId="{5D82764C-8AEA-403B-B55C-9CA9D4EBD380}" type="sibTrans" cxnId="{67C12E7A-D55B-453B-BC01-49080E29580F}">
      <dgm:prSet/>
      <dgm:spPr/>
      <dgm:t>
        <a:bodyPr/>
        <a:lstStyle/>
        <a:p>
          <a:endParaRPr lang="tr-TR"/>
        </a:p>
      </dgm:t>
    </dgm:pt>
    <dgm:pt modelId="{C8C46584-44BF-47F1-A834-5EC1AD6E667E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rain</a:t>
          </a:r>
          <a:r>
            <a:rPr lang="tr-TR" b="1"/>
            <a:t>ed</a:t>
          </a:r>
          <a:endParaRPr lang="tr-TR" b="1" dirty="0"/>
        </a:p>
      </dgm:t>
    </dgm:pt>
    <dgm:pt modelId="{C26C5D63-23F2-45F0-A192-7D9674DF9C70}" type="parTrans" cxnId="{8D13A1F2-F4C5-49E2-9444-464404DC97A2}">
      <dgm:prSet/>
      <dgm:spPr/>
      <dgm:t>
        <a:bodyPr/>
        <a:lstStyle/>
        <a:p>
          <a:endParaRPr lang="tr-TR"/>
        </a:p>
      </dgm:t>
    </dgm:pt>
    <dgm:pt modelId="{CB867552-1F4A-4AA0-945D-D235B16DF7F3}" type="sibTrans" cxnId="{8D13A1F2-F4C5-49E2-9444-464404DC97A2}">
      <dgm:prSet/>
      <dgm:spPr/>
      <dgm:t>
        <a:bodyPr/>
        <a:lstStyle/>
        <a:p>
          <a:endParaRPr lang="tr-TR"/>
        </a:p>
      </dgm:t>
    </dgm:pt>
    <dgm:pt modelId="{B30297C8-E0F7-4EFE-A19A-0B75C42E08E1}">
      <dgm:prSet phldrT="[Metin]"/>
      <dgm:spPr>
        <a:solidFill>
          <a:srgbClr val="CEEBF2">
            <a:alpha val="90000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3400"/>
            <a:t>dance</a:t>
          </a:r>
          <a:r>
            <a:rPr lang="tr-TR" sz="3400" b="1"/>
            <a:t>d</a:t>
          </a:r>
          <a:endParaRPr lang="tr-TR" sz="3400" b="1" dirty="0"/>
        </a:p>
      </dgm:t>
    </dgm:pt>
    <dgm:pt modelId="{9102CD85-B906-472F-8DA5-6A1211F03A74}" type="parTrans" cxnId="{E77BC65E-E7C1-4A24-BDC3-A22DD0CD2FCA}">
      <dgm:prSet/>
      <dgm:spPr/>
      <dgm:t>
        <a:bodyPr/>
        <a:lstStyle/>
        <a:p>
          <a:endParaRPr lang="tr-TR"/>
        </a:p>
      </dgm:t>
    </dgm:pt>
    <dgm:pt modelId="{8253A856-3FC9-4A2D-8CF5-0B013CD84A95}" type="sibTrans" cxnId="{E77BC65E-E7C1-4A24-BDC3-A22DD0CD2FCA}">
      <dgm:prSet/>
      <dgm:spPr/>
      <dgm:t>
        <a:bodyPr/>
        <a:lstStyle/>
        <a:p>
          <a:endParaRPr lang="tr-TR"/>
        </a:p>
      </dgm:t>
    </dgm:pt>
    <dgm:pt modelId="{44EC3D13-1C26-4F75-AEC7-7F4F4B9E45E3}">
      <dgm:prSet phldrT="[Metin]"/>
      <dgm:spPr>
        <a:solidFill>
          <a:srgbClr val="B6C8E8">
            <a:alpha val="89804"/>
          </a:srgbClr>
        </a:solidFill>
        <a:ln>
          <a:solidFill>
            <a:schemeClr val="tx1"/>
          </a:solidFill>
        </a:ln>
      </dgm:spPr>
      <dgm:t>
        <a:bodyPr/>
        <a:lstStyle/>
        <a:p>
          <a:r>
            <a:rPr lang="tr-TR" sz="2700"/>
            <a:t>cry - cr</a:t>
          </a:r>
          <a:r>
            <a:rPr lang="tr-TR" sz="2700" b="1"/>
            <a:t>ied</a:t>
          </a:r>
          <a:endParaRPr lang="tr-TR" sz="2700" b="1" dirty="0"/>
        </a:p>
      </dgm:t>
    </dgm:pt>
    <dgm:pt modelId="{94B3B95E-51EC-48FA-9CF2-84E8315AAB4F}" type="parTrans" cxnId="{1BB1B0B1-3A69-4D7A-913F-6FF2860F8D3D}">
      <dgm:prSet/>
      <dgm:spPr/>
      <dgm:t>
        <a:bodyPr/>
        <a:lstStyle/>
        <a:p>
          <a:endParaRPr lang="tr-TR"/>
        </a:p>
      </dgm:t>
    </dgm:pt>
    <dgm:pt modelId="{9D3B648A-3C29-4692-8346-D8DF2743EDA7}" type="sibTrans" cxnId="{1BB1B0B1-3A69-4D7A-913F-6FF2860F8D3D}">
      <dgm:prSet/>
      <dgm:spPr/>
      <dgm:t>
        <a:bodyPr/>
        <a:lstStyle/>
        <a:p>
          <a:endParaRPr lang="tr-TR"/>
        </a:p>
      </dgm:t>
    </dgm:pt>
    <dgm:pt modelId="{8518B1A8-94AE-45E3-9C42-A2DCF4C41C79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watch</a:t>
          </a:r>
          <a:r>
            <a:rPr lang="tr-TR" b="1"/>
            <a:t>ed</a:t>
          </a:r>
          <a:endParaRPr lang="tr-TR" b="1" dirty="0"/>
        </a:p>
      </dgm:t>
    </dgm:pt>
    <dgm:pt modelId="{DA7E86D0-4603-46C3-90B8-45E2CB758EAD}" type="parTrans" cxnId="{DCAACB3E-EA34-4C61-B437-A588CE80E7EA}">
      <dgm:prSet/>
      <dgm:spPr/>
      <dgm:t>
        <a:bodyPr/>
        <a:lstStyle/>
        <a:p>
          <a:endParaRPr lang="tr-TR"/>
        </a:p>
      </dgm:t>
    </dgm:pt>
    <dgm:pt modelId="{D58ED2D0-EBA0-4F03-AB18-4E93DB863A67}" type="sibTrans" cxnId="{DCAACB3E-EA34-4C61-B437-A588CE80E7EA}">
      <dgm:prSet/>
      <dgm:spPr/>
      <dgm:t>
        <a:bodyPr/>
        <a:lstStyle/>
        <a:p>
          <a:endParaRPr lang="tr-TR"/>
        </a:p>
      </dgm:t>
    </dgm:pt>
    <dgm:pt modelId="{7049173A-CAA4-4C7C-BF41-78ED62FD8DC6}">
      <dgm:prSet phldrT="[Metin]"/>
      <dgm:spPr>
        <a:solidFill>
          <a:srgbClr val="AFA9F9"/>
        </a:solidFill>
        <a:ln>
          <a:solidFill>
            <a:schemeClr val="tx1"/>
          </a:solidFill>
        </a:ln>
      </dgm:spPr>
      <dgm:t>
        <a:bodyPr/>
        <a:lstStyle/>
        <a:p>
          <a:r>
            <a:rPr lang="tr-TR"/>
            <a:t>play</a:t>
          </a:r>
          <a:r>
            <a:rPr lang="tr-TR" b="1"/>
            <a:t>ed</a:t>
          </a:r>
          <a:endParaRPr lang="tr-TR" b="1" dirty="0"/>
        </a:p>
      </dgm:t>
    </dgm:pt>
    <dgm:pt modelId="{09C545C3-B41F-467B-A590-6F6813404E81}" type="parTrans" cxnId="{19966C3D-F19E-4DC0-8154-FB01E7E26117}">
      <dgm:prSet/>
      <dgm:spPr/>
      <dgm:t>
        <a:bodyPr/>
        <a:lstStyle/>
        <a:p>
          <a:endParaRPr lang="tr-TR"/>
        </a:p>
      </dgm:t>
    </dgm:pt>
    <dgm:pt modelId="{5F1D6682-E8BC-437E-925F-E18B24C6F916}" type="sibTrans" cxnId="{19966C3D-F19E-4DC0-8154-FB01E7E26117}">
      <dgm:prSet/>
      <dgm:spPr/>
      <dgm:t>
        <a:bodyPr/>
        <a:lstStyle/>
        <a:p>
          <a:endParaRPr lang="tr-TR"/>
        </a:p>
      </dgm:t>
    </dgm:pt>
    <dgm:pt modelId="{E21E021E-D3DF-4F19-89C5-A30187A35BA6}" type="pres">
      <dgm:prSet presAssocID="{FE939744-CCEA-42D8-8941-E32A62777C11}" presName="Name0" presStyleCnt="0">
        <dgm:presLayoutVars>
          <dgm:dir/>
          <dgm:animLvl val="lvl"/>
          <dgm:resizeHandles val="exact"/>
        </dgm:presLayoutVars>
      </dgm:prSet>
      <dgm:spPr/>
    </dgm:pt>
    <dgm:pt modelId="{74F02655-0B0E-47DC-921C-33D2B17B1CC4}" type="pres">
      <dgm:prSet presAssocID="{6EEC3D13-2E93-44DC-867A-1D6A4500A1C8}" presName="composite" presStyleCnt="0"/>
      <dgm:spPr/>
    </dgm:pt>
    <dgm:pt modelId="{04A3EF60-F28A-4779-9779-9B20664323C1}" type="pres">
      <dgm:prSet presAssocID="{6EEC3D13-2E93-44DC-867A-1D6A4500A1C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90596080-A4C5-4472-B5AC-F99942A72418}" type="pres">
      <dgm:prSet presAssocID="{6EEC3D13-2E93-44DC-867A-1D6A4500A1C8}" presName="desTx" presStyleLbl="alignAccFollowNode1" presStyleIdx="0" presStyleCnt="3">
        <dgm:presLayoutVars>
          <dgm:bulletEnabled val="1"/>
        </dgm:presLayoutVars>
      </dgm:prSet>
      <dgm:spPr/>
    </dgm:pt>
    <dgm:pt modelId="{8515FD47-EBAC-41D7-A507-667B80B14C76}" type="pres">
      <dgm:prSet presAssocID="{84450CF2-3D5D-4967-B38D-8C1AA68B02B8}" presName="space" presStyleCnt="0"/>
      <dgm:spPr/>
    </dgm:pt>
    <dgm:pt modelId="{DDE36CB7-08BA-4664-AEBB-A29B555546A9}" type="pres">
      <dgm:prSet presAssocID="{09137A45-8F62-4876-B265-D97B230B1939}" presName="composite" presStyleCnt="0"/>
      <dgm:spPr/>
    </dgm:pt>
    <dgm:pt modelId="{F70EC723-9CF9-43A9-9F5B-F735A61F85E0}" type="pres">
      <dgm:prSet presAssocID="{09137A45-8F62-4876-B265-D97B230B193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233637F-41B2-482F-8A84-2E833B56F99D}" type="pres">
      <dgm:prSet presAssocID="{09137A45-8F62-4876-B265-D97B230B1939}" presName="desTx" presStyleLbl="alignAccFollowNode1" presStyleIdx="1" presStyleCnt="3" custScaleY="100000">
        <dgm:presLayoutVars>
          <dgm:bulletEnabled val="1"/>
        </dgm:presLayoutVars>
      </dgm:prSet>
      <dgm:spPr/>
    </dgm:pt>
    <dgm:pt modelId="{03C43A25-FEBA-410D-83AA-AA363D048321}" type="pres">
      <dgm:prSet presAssocID="{A8B080F6-A29C-49FA-88A9-1CEBFEEA7E43}" presName="space" presStyleCnt="0"/>
      <dgm:spPr/>
    </dgm:pt>
    <dgm:pt modelId="{4B42C9E3-9FDB-4830-89FB-24846486221A}" type="pres">
      <dgm:prSet presAssocID="{1197201F-9850-46EB-A157-A43E670B94FA}" presName="composite" presStyleCnt="0"/>
      <dgm:spPr/>
    </dgm:pt>
    <dgm:pt modelId="{E7096729-8392-4FDD-AB9B-93146BF0EB47}" type="pres">
      <dgm:prSet presAssocID="{1197201F-9850-46EB-A157-A43E670B94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F4E5BDCB-417F-4169-A09A-387B3FD9A613}" type="pres">
      <dgm:prSet presAssocID="{1197201F-9850-46EB-A157-A43E670B94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4BA4013-153C-4593-8BD5-ECD60D13CA38}" type="presOf" srcId="{644289C0-2A86-4895-812D-6F97C9840885}" destId="{90596080-A4C5-4472-B5AC-F99942A72418}" srcOrd="0" destOrd="0" presId="urn:microsoft.com/office/officeart/2005/8/layout/hList1"/>
    <dgm:cxn modelId="{19966C3D-F19E-4DC0-8154-FB01E7E26117}" srcId="{1197201F-9850-46EB-A157-A43E670B94FA}" destId="{7049173A-CAA4-4C7C-BF41-78ED62FD8DC6}" srcOrd="3" destOrd="0" parTransId="{09C545C3-B41F-467B-A590-6F6813404E81}" sibTransId="{5F1D6682-E8BC-437E-925F-E18B24C6F916}"/>
    <dgm:cxn modelId="{DCAACB3E-EA34-4C61-B437-A588CE80E7EA}" srcId="{1197201F-9850-46EB-A157-A43E670B94FA}" destId="{8518B1A8-94AE-45E3-9C42-A2DCF4C41C79}" srcOrd="2" destOrd="0" parTransId="{DA7E86D0-4603-46C3-90B8-45E2CB758EAD}" sibTransId="{D58ED2D0-EBA0-4F03-AB18-4E93DB863A67}"/>
    <dgm:cxn modelId="{E77BC65E-E7C1-4A24-BDC3-A22DD0CD2FCA}" srcId="{6EEC3D13-2E93-44DC-867A-1D6A4500A1C8}" destId="{B30297C8-E0F7-4EFE-A19A-0B75C42E08E1}" srcOrd="2" destOrd="0" parTransId="{9102CD85-B906-472F-8DA5-6A1211F03A74}" sibTransId="{8253A856-3FC9-4A2D-8CF5-0B013CD84A95}"/>
    <dgm:cxn modelId="{0E5A0060-9784-4F7D-BD76-FD5D3BE6C37A}" srcId="{6EEC3D13-2E93-44DC-867A-1D6A4500A1C8}" destId="{5834C66B-C8AB-491C-A969-6E1875864086}" srcOrd="1" destOrd="0" parTransId="{B93804F3-1F4D-4443-B808-8CB232FFC61E}" sibTransId="{B7FAAB75-1685-4C83-BEAE-5F8E6E444323}"/>
    <dgm:cxn modelId="{78E0F041-746B-4567-9449-295CCC79EA0A}" type="presOf" srcId="{09137A45-8F62-4876-B265-D97B230B1939}" destId="{F70EC723-9CF9-43A9-9F5B-F735A61F85E0}" srcOrd="0" destOrd="0" presId="urn:microsoft.com/office/officeart/2005/8/layout/hList1"/>
    <dgm:cxn modelId="{0EEE6F66-4995-46A9-A473-7C1B6DB3F1CD}" srcId="{FE939744-CCEA-42D8-8941-E32A62777C11}" destId="{6EEC3D13-2E93-44DC-867A-1D6A4500A1C8}" srcOrd="0" destOrd="0" parTransId="{6A3443A7-3C46-470C-8758-E8E1CADDB382}" sibTransId="{84450CF2-3D5D-4967-B38D-8C1AA68B02B8}"/>
    <dgm:cxn modelId="{83AE946C-5872-4D1C-9FB1-C2EEB15B9734}" type="presOf" srcId="{1D615185-EFD1-4878-9B31-F8CC2FC6896D}" destId="{6233637F-41B2-482F-8A84-2E833B56F99D}" srcOrd="0" destOrd="0" presId="urn:microsoft.com/office/officeart/2005/8/layout/hList1"/>
    <dgm:cxn modelId="{67C12E7A-D55B-453B-BC01-49080E29580F}" srcId="{1197201F-9850-46EB-A157-A43E670B94FA}" destId="{96E1F94E-C116-4370-A65F-03BBCFAE59BF}" srcOrd="0" destOrd="0" parTransId="{1C4C7D85-5F8E-4027-BEC4-16CE59A73BC2}" sibTransId="{5D82764C-8AEA-403B-B55C-9CA9D4EBD380}"/>
    <dgm:cxn modelId="{EA3B067C-F4F9-4F3F-B120-1A13DEF2BB74}" type="presOf" srcId="{8518B1A8-94AE-45E3-9C42-A2DCF4C41C79}" destId="{F4E5BDCB-417F-4169-A09A-387B3FD9A613}" srcOrd="0" destOrd="2" presId="urn:microsoft.com/office/officeart/2005/8/layout/hList1"/>
    <dgm:cxn modelId="{16D97E83-6D28-43F5-8B6F-278055360158}" srcId="{FE939744-CCEA-42D8-8941-E32A62777C11}" destId="{09137A45-8F62-4876-B265-D97B230B1939}" srcOrd="1" destOrd="0" parTransId="{B647938B-5820-48B2-94BB-5CA800A813F8}" sibTransId="{A8B080F6-A29C-49FA-88A9-1CEBFEEA7E43}"/>
    <dgm:cxn modelId="{6F329D8E-A325-4C93-86FE-A43236CEA61E}" type="presOf" srcId="{B30297C8-E0F7-4EFE-A19A-0B75C42E08E1}" destId="{90596080-A4C5-4472-B5AC-F99942A72418}" srcOrd="0" destOrd="2" presId="urn:microsoft.com/office/officeart/2005/8/layout/hList1"/>
    <dgm:cxn modelId="{7BC467A1-32AF-4982-BD73-D19AE2271BE4}" type="presOf" srcId="{6EEC3D13-2E93-44DC-867A-1D6A4500A1C8}" destId="{04A3EF60-F28A-4779-9779-9B20664323C1}" srcOrd="0" destOrd="0" presId="urn:microsoft.com/office/officeart/2005/8/layout/hList1"/>
    <dgm:cxn modelId="{E8C4CFA7-622B-434F-B563-5980CEE961D2}" type="presOf" srcId="{96E1F94E-C116-4370-A65F-03BBCFAE59BF}" destId="{F4E5BDCB-417F-4169-A09A-387B3FD9A613}" srcOrd="0" destOrd="0" presId="urn:microsoft.com/office/officeart/2005/8/layout/hList1"/>
    <dgm:cxn modelId="{D55495AA-9068-491B-A9AB-1CB20A0AD6AC}" type="presOf" srcId="{5834C66B-C8AB-491C-A969-6E1875864086}" destId="{90596080-A4C5-4472-B5AC-F99942A72418}" srcOrd="0" destOrd="1" presId="urn:microsoft.com/office/officeart/2005/8/layout/hList1"/>
    <dgm:cxn modelId="{1BB1B0B1-3A69-4D7A-913F-6FF2860F8D3D}" srcId="{09137A45-8F62-4876-B265-D97B230B1939}" destId="{44EC3D13-1C26-4F75-AEC7-7F4F4B9E45E3}" srcOrd="2" destOrd="0" parTransId="{94B3B95E-51EC-48FA-9CF2-84E8315AAB4F}" sibTransId="{9D3B648A-3C29-4692-8346-D8DF2743EDA7}"/>
    <dgm:cxn modelId="{38526ABB-5709-4A7F-88E9-FE5233507145}" srcId="{6EEC3D13-2E93-44DC-867A-1D6A4500A1C8}" destId="{644289C0-2A86-4895-812D-6F97C9840885}" srcOrd="0" destOrd="0" parTransId="{6094C259-2545-4958-8F1B-CF032D3B48A7}" sibTransId="{1A09399E-98F7-4360-92C5-02017B86E0E1}"/>
    <dgm:cxn modelId="{CB8FD4C0-B046-45A3-8F37-5C5534C42CEC}" srcId="{FE939744-CCEA-42D8-8941-E32A62777C11}" destId="{1197201F-9850-46EB-A157-A43E670B94FA}" srcOrd="2" destOrd="0" parTransId="{69DFFD0E-8BE2-46BE-ACED-0388694807C6}" sibTransId="{1D63E3F2-1330-4793-9181-F68BA8D5E516}"/>
    <dgm:cxn modelId="{155A90C4-34EB-4491-B971-82DF94EB5B5E}" type="presOf" srcId="{C8C46584-44BF-47F1-A834-5EC1AD6E667E}" destId="{F4E5BDCB-417F-4169-A09A-387B3FD9A613}" srcOrd="0" destOrd="1" presId="urn:microsoft.com/office/officeart/2005/8/layout/hList1"/>
    <dgm:cxn modelId="{558DE5C5-9A22-4A86-9C1E-139DE358DD85}" type="presOf" srcId="{1197201F-9850-46EB-A157-A43E670B94FA}" destId="{E7096729-8392-4FDD-AB9B-93146BF0EB47}" srcOrd="0" destOrd="0" presId="urn:microsoft.com/office/officeart/2005/8/layout/hList1"/>
    <dgm:cxn modelId="{C96011CA-0711-48CE-BBAC-16EB418627C1}" type="presOf" srcId="{FE939744-CCEA-42D8-8941-E32A62777C11}" destId="{E21E021E-D3DF-4F19-89C5-A30187A35BA6}" srcOrd="0" destOrd="0" presId="urn:microsoft.com/office/officeart/2005/8/layout/hList1"/>
    <dgm:cxn modelId="{850E84D4-3D51-4517-B04F-C68965EA894F}" type="presOf" srcId="{7049173A-CAA4-4C7C-BF41-78ED62FD8DC6}" destId="{F4E5BDCB-417F-4169-A09A-387B3FD9A613}" srcOrd="0" destOrd="3" presId="urn:microsoft.com/office/officeart/2005/8/layout/hList1"/>
    <dgm:cxn modelId="{98729CDA-7CC8-4711-855C-245BEC80B736}" type="presOf" srcId="{44EC3D13-1C26-4F75-AEC7-7F4F4B9E45E3}" destId="{6233637F-41B2-482F-8A84-2E833B56F99D}" srcOrd="0" destOrd="2" presId="urn:microsoft.com/office/officeart/2005/8/layout/hList1"/>
    <dgm:cxn modelId="{0C7FC0DE-1E57-4C0A-9F71-91A6606067DB}" srcId="{09137A45-8F62-4876-B265-D97B230B1939}" destId="{1D615185-EFD1-4878-9B31-F8CC2FC6896D}" srcOrd="0" destOrd="0" parTransId="{3A306F96-6136-417F-8619-FAE618F489A0}" sibTransId="{8AF4A513-10BA-474A-911B-E377D657C24B}"/>
    <dgm:cxn modelId="{223A90E7-A814-497C-B137-C3DC86500348}" type="presOf" srcId="{1A5694D9-3720-455A-944C-22C6D307BFB6}" destId="{6233637F-41B2-482F-8A84-2E833B56F99D}" srcOrd="0" destOrd="1" presId="urn:microsoft.com/office/officeart/2005/8/layout/hList1"/>
    <dgm:cxn modelId="{8D13A1F2-F4C5-49E2-9444-464404DC97A2}" srcId="{1197201F-9850-46EB-A157-A43E670B94FA}" destId="{C8C46584-44BF-47F1-A834-5EC1AD6E667E}" srcOrd="1" destOrd="0" parTransId="{C26C5D63-23F2-45F0-A192-7D9674DF9C70}" sibTransId="{CB867552-1F4A-4AA0-945D-D235B16DF7F3}"/>
    <dgm:cxn modelId="{0187EBF6-FA7F-41F3-A529-576BC71E2E27}" srcId="{09137A45-8F62-4876-B265-D97B230B1939}" destId="{1A5694D9-3720-455A-944C-22C6D307BFB6}" srcOrd="1" destOrd="0" parTransId="{978B021B-B20E-45B7-8362-535750ED1FBE}" sibTransId="{83931AC5-AFEC-4DB6-B22B-225E2D8E7FF7}"/>
    <dgm:cxn modelId="{28002B6B-7360-4361-8762-3EF374D6D466}" type="presParOf" srcId="{E21E021E-D3DF-4F19-89C5-A30187A35BA6}" destId="{74F02655-0B0E-47DC-921C-33D2B17B1CC4}" srcOrd="0" destOrd="0" presId="urn:microsoft.com/office/officeart/2005/8/layout/hList1"/>
    <dgm:cxn modelId="{CEC5CF42-D7D6-4201-A435-00FA063E4F11}" type="presParOf" srcId="{74F02655-0B0E-47DC-921C-33D2B17B1CC4}" destId="{04A3EF60-F28A-4779-9779-9B20664323C1}" srcOrd="0" destOrd="0" presId="urn:microsoft.com/office/officeart/2005/8/layout/hList1"/>
    <dgm:cxn modelId="{C3BB2B5F-E0A5-4461-81DE-04FBC267E5FC}" type="presParOf" srcId="{74F02655-0B0E-47DC-921C-33D2B17B1CC4}" destId="{90596080-A4C5-4472-B5AC-F99942A72418}" srcOrd="1" destOrd="0" presId="urn:microsoft.com/office/officeart/2005/8/layout/hList1"/>
    <dgm:cxn modelId="{17C466FD-124F-4364-891E-D340018E072A}" type="presParOf" srcId="{E21E021E-D3DF-4F19-89C5-A30187A35BA6}" destId="{8515FD47-EBAC-41D7-A507-667B80B14C76}" srcOrd="1" destOrd="0" presId="urn:microsoft.com/office/officeart/2005/8/layout/hList1"/>
    <dgm:cxn modelId="{96E423F9-F884-40A1-BF4F-92F630F35B9D}" type="presParOf" srcId="{E21E021E-D3DF-4F19-89C5-A30187A35BA6}" destId="{DDE36CB7-08BA-4664-AEBB-A29B555546A9}" srcOrd="2" destOrd="0" presId="urn:microsoft.com/office/officeart/2005/8/layout/hList1"/>
    <dgm:cxn modelId="{7EDB6620-A7CA-4561-8A5C-6DD6FA7B8459}" type="presParOf" srcId="{DDE36CB7-08BA-4664-AEBB-A29B555546A9}" destId="{F70EC723-9CF9-43A9-9F5B-F735A61F85E0}" srcOrd="0" destOrd="0" presId="urn:microsoft.com/office/officeart/2005/8/layout/hList1"/>
    <dgm:cxn modelId="{6DC65E13-41FB-4FD8-9ABA-9A00C39B582A}" type="presParOf" srcId="{DDE36CB7-08BA-4664-AEBB-A29B555546A9}" destId="{6233637F-41B2-482F-8A84-2E833B56F99D}" srcOrd="1" destOrd="0" presId="urn:microsoft.com/office/officeart/2005/8/layout/hList1"/>
    <dgm:cxn modelId="{47AB6B09-B993-4C07-9BA4-FE4E22C3BD95}" type="presParOf" srcId="{E21E021E-D3DF-4F19-89C5-A30187A35BA6}" destId="{03C43A25-FEBA-410D-83AA-AA363D048321}" srcOrd="3" destOrd="0" presId="urn:microsoft.com/office/officeart/2005/8/layout/hList1"/>
    <dgm:cxn modelId="{67FEA7D7-C3BA-4B0B-8FA5-F949AC1772A0}" type="presParOf" srcId="{E21E021E-D3DF-4F19-89C5-A30187A35BA6}" destId="{4B42C9E3-9FDB-4830-89FB-24846486221A}" srcOrd="4" destOrd="0" presId="urn:microsoft.com/office/officeart/2005/8/layout/hList1"/>
    <dgm:cxn modelId="{8E283C96-E1E1-47DF-8D70-76C4962D02C7}" type="presParOf" srcId="{4B42C9E3-9FDB-4830-89FB-24846486221A}" destId="{E7096729-8392-4FDD-AB9B-93146BF0EB47}" srcOrd="0" destOrd="0" presId="urn:microsoft.com/office/officeart/2005/8/layout/hList1"/>
    <dgm:cxn modelId="{52557064-3475-4224-847D-9208494C7006}" type="presParOf" srcId="{4B42C9E3-9FDB-4830-89FB-24846486221A}" destId="{F4E5BDCB-417F-4169-A09A-387B3FD9A613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3EF60-F28A-4779-9779-9B20664323C1}">
      <dsp:nvSpPr>
        <dsp:cNvPr id="0" name=""/>
        <dsp:cNvSpPr/>
      </dsp:nvSpPr>
      <dsp:spPr>
        <a:xfrm>
          <a:off x="2719" y="44551"/>
          <a:ext cx="2651569" cy="835200"/>
        </a:xfrm>
        <a:prstGeom prst="rect">
          <a:avLst/>
        </a:prstGeom>
        <a:solidFill>
          <a:srgbClr val="7BC8DB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-d</a:t>
          </a:r>
          <a:endParaRPr lang="tr-TR" sz="3600" b="1" kern="1200" dirty="0"/>
        </a:p>
      </dsp:txBody>
      <dsp:txXfrm>
        <a:off x="2719" y="44551"/>
        <a:ext cx="2651569" cy="835200"/>
      </dsp:txXfrm>
    </dsp:sp>
    <dsp:sp modelId="{90596080-A4C5-4472-B5AC-F99942A72418}">
      <dsp:nvSpPr>
        <dsp:cNvPr id="0" name=""/>
        <dsp:cNvSpPr/>
      </dsp:nvSpPr>
      <dsp:spPr>
        <a:xfrm>
          <a:off x="2719" y="879751"/>
          <a:ext cx="2651569" cy="3896835"/>
        </a:xfrm>
        <a:prstGeom prst="rect">
          <a:avLst/>
        </a:prstGeom>
        <a:solidFill>
          <a:srgbClr val="CEEBF2">
            <a:alpha val="90000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500" kern="1200" dirty="0"/>
            <a:t>Sonu –e ile biten </a:t>
          </a:r>
          <a:r>
            <a:rPr lang="tr-TR" sz="2500" kern="1200" dirty="0" err="1"/>
            <a:t>fiilerin</a:t>
          </a:r>
          <a:r>
            <a:rPr lang="tr-TR" sz="2500" kern="1200" dirty="0"/>
            <a:t> sonuna getirilir.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400" kern="1200"/>
            <a:t>live</a:t>
          </a:r>
          <a:r>
            <a:rPr lang="tr-TR" sz="3400" b="1" kern="1200"/>
            <a:t>d</a:t>
          </a:r>
          <a:endParaRPr lang="tr-TR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400" kern="1200"/>
            <a:t>dance</a:t>
          </a:r>
          <a:r>
            <a:rPr lang="tr-TR" sz="3400" b="1" kern="1200"/>
            <a:t>d</a:t>
          </a:r>
          <a:endParaRPr lang="tr-TR" sz="3400" b="1" kern="1200" dirty="0"/>
        </a:p>
      </dsp:txBody>
      <dsp:txXfrm>
        <a:off x="2719" y="879751"/>
        <a:ext cx="2651569" cy="3896835"/>
      </dsp:txXfrm>
    </dsp:sp>
    <dsp:sp modelId="{F70EC723-9CF9-43A9-9F5B-F735A61F85E0}">
      <dsp:nvSpPr>
        <dsp:cNvPr id="0" name=""/>
        <dsp:cNvSpPr/>
      </dsp:nvSpPr>
      <dsp:spPr>
        <a:xfrm>
          <a:off x="3025509" y="44551"/>
          <a:ext cx="2651569" cy="835200"/>
        </a:xfrm>
        <a:prstGeom prst="rect">
          <a:avLst/>
        </a:prstGeom>
        <a:solidFill>
          <a:srgbClr val="4472C4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/>
            <a:t>-ied</a:t>
          </a:r>
          <a:endParaRPr lang="tr-TR" sz="3200" b="1" kern="1200" dirty="0"/>
        </a:p>
      </dsp:txBody>
      <dsp:txXfrm>
        <a:off x="3025509" y="44551"/>
        <a:ext cx="2651569" cy="835200"/>
      </dsp:txXfrm>
    </dsp:sp>
    <dsp:sp modelId="{6233637F-41B2-482F-8A84-2E833B56F99D}">
      <dsp:nvSpPr>
        <dsp:cNvPr id="0" name=""/>
        <dsp:cNvSpPr/>
      </dsp:nvSpPr>
      <dsp:spPr>
        <a:xfrm>
          <a:off x="3025509" y="879751"/>
          <a:ext cx="2651569" cy="3896835"/>
        </a:xfrm>
        <a:prstGeom prst="rect">
          <a:avLst/>
        </a:prstGeom>
        <a:solidFill>
          <a:srgbClr val="B6C8E8">
            <a:alpha val="89804"/>
          </a:srgb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Sonu –y ile biten fiillerde –y den önceki harf sessiz ise –y düşer ve yerine </a:t>
          </a:r>
          <a:br>
            <a:rPr lang="tr-TR" sz="2000" kern="1200" dirty="0"/>
          </a:br>
          <a:r>
            <a:rPr lang="tr-TR" sz="2000" kern="1200" dirty="0"/>
            <a:t>–</a:t>
          </a:r>
          <a:r>
            <a:rPr lang="tr-TR" sz="2000" kern="1200" dirty="0" err="1"/>
            <a:t>ied</a:t>
          </a:r>
          <a:r>
            <a:rPr lang="tr-TR" sz="2000" kern="1200" dirty="0"/>
            <a:t> getirilir.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700" kern="1200"/>
            <a:t>study-stud</a:t>
          </a:r>
          <a:r>
            <a:rPr lang="tr-TR" sz="2700" b="1" kern="1200"/>
            <a:t>ied</a:t>
          </a:r>
          <a:endParaRPr lang="tr-TR" sz="2700" b="1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700" kern="1200"/>
            <a:t>cry - cr</a:t>
          </a:r>
          <a:r>
            <a:rPr lang="tr-TR" sz="2700" b="1" kern="1200"/>
            <a:t>ied</a:t>
          </a:r>
          <a:endParaRPr lang="tr-TR" sz="2700" b="1" kern="1200" dirty="0"/>
        </a:p>
      </dsp:txBody>
      <dsp:txXfrm>
        <a:off x="3025509" y="879751"/>
        <a:ext cx="2651569" cy="3896835"/>
      </dsp:txXfrm>
    </dsp:sp>
    <dsp:sp modelId="{E7096729-8392-4FDD-AB9B-93146BF0EB47}">
      <dsp:nvSpPr>
        <dsp:cNvPr id="0" name=""/>
        <dsp:cNvSpPr/>
      </dsp:nvSpPr>
      <dsp:spPr>
        <a:xfrm>
          <a:off x="6048298" y="44551"/>
          <a:ext cx="2651569" cy="835200"/>
        </a:xfrm>
        <a:prstGeom prst="rect">
          <a:avLst/>
        </a:prstGeom>
        <a:solidFill>
          <a:srgbClr val="2212EE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/>
            <a:t>-ed</a:t>
          </a:r>
          <a:endParaRPr lang="tr-TR" sz="3600" b="1" kern="1200" dirty="0"/>
        </a:p>
      </dsp:txBody>
      <dsp:txXfrm>
        <a:off x="6048298" y="44551"/>
        <a:ext cx="2651569" cy="835200"/>
      </dsp:txXfrm>
    </dsp:sp>
    <dsp:sp modelId="{F4E5BDCB-417F-4169-A09A-387B3FD9A613}">
      <dsp:nvSpPr>
        <dsp:cNvPr id="0" name=""/>
        <dsp:cNvSpPr/>
      </dsp:nvSpPr>
      <dsp:spPr>
        <a:xfrm>
          <a:off x="6048298" y="879751"/>
          <a:ext cx="2651569" cy="3896835"/>
        </a:xfrm>
        <a:prstGeom prst="rect">
          <a:avLst/>
        </a:prstGeom>
        <a:solidFill>
          <a:srgbClr val="AFA9F9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 dirty="0"/>
            <a:t>Diğer iki kural dışında kalan </a:t>
          </a:r>
          <a:r>
            <a:rPr lang="tr-TR" sz="2900" kern="1200" dirty="0" err="1"/>
            <a:t>fiilere</a:t>
          </a:r>
          <a:r>
            <a:rPr lang="tr-TR" sz="2900" kern="1200" dirty="0"/>
            <a:t> de –ed eklenir.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rain</a:t>
          </a:r>
          <a:r>
            <a:rPr lang="tr-TR" sz="2900" b="1" kern="1200"/>
            <a:t>ed</a:t>
          </a:r>
          <a:endParaRPr lang="tr-TR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watch</a:t>
          </a:r>
          <a:r>
            <a:rPr lang="tr-TR" sz="2900" b="1" kern="1200"/>
            <a:t>ed</a:t>
          </a:r>
          <a:endParaRPr lang="tr-TR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900" kern="1200"/>
            <a:t>play</a:t>
          </a:r>
          <a:r>
            <a:rPr lang="tr-TR" sz="2900" b="1" kern="1200"/>
            <a:t>ed</a:t>
          </a:r>
          <a:endParaRPr lang="tr-TR" sz="2900" b="1" kern="1200" dirty="0"/>
        </a:p>
      </dsp:txBody>
      <dsp:txXfrm>
        <a:off x="6048298" y="879751"/>
        <a:ext cx="2651569" cy="3896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9AFE04-3DF5-A134-C331-85BFFB8ED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6F03D7DD-2692-1DA0-BC72-030AE97B8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27097EC-F617-FB72-F37F-D83FD383C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D7A2CF-5E59-0F6F-C68B-12F296B5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566580-855C-1C9E-B597-22D03627A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92559E-14E2-CB63-65D0-560A0914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5EC4766-42C4-2D6A-42EC-551310833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9D7DDDF-0A0F-785C-B87D-6DE1508EF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1CACECC-EE6E-B1AB-75CD-83D1C068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E9A2D8-22CE-7C52-2711-986653A6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3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EA2B077-529B-647E-D039-1E54EC6C8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C3945A1-29F3-573E-3453-E26896BC0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1B13801-CAEC-B03A-A2AE-5C0765A5B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6EC4CB-5706-11D6-D9FB-D6516B40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A7DE4A7-5862-4777-B4CA-96B98711B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94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02E5054-C1B9-935C-3BB9-9098F506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55528F2-FD43-5502-D0C4-E33732A6D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E360BE-8CA7-A883-7D95-D3C98B40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43E4EA-2A30-0A29-A4DD-A2F2539D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F8195A5-409C-069C-3D52-84A91267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3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BF5FE8-B4D6-A6EC-A30B-D335C547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2061142-1BCF-2820-476E-04956CA09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A9EEAA-C6D5-5505-3358-E2004F5B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C7FD13E-8CF3-C18F-7BA6-D21FC4A1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AA75987-5932-0A73-9468-200D6B55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64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3BDA02-3BD4-7AA2-5816-A217999F3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68E3885-99D7-3A31-A810-7D4A9B1C42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B62DC8A-8FB0-56B1-ABD8-88F0A457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196DF42-B45C-83B1-C2D5-D2999796E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347AE26-77A4-7D3C-7ED9-5A043D6C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4ADEDFB-F88E-703B-1161-A50E6D4D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691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D28CF4-BAE4-5752-9472-58BA5006F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1BEA0A6-349A-1460-D4F3-355D02A63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3CA08FE-6FCB-B01A-CE63-5A0C448B2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A5541DD-F4BC-5EED-B512-6A108CF06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6804A2-15AB-CF9B-7948-8FC14767C9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6484E1DD-ED19-47D8-0F85-9A0E40F3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64C27ED-CC95-5498-F69D-C45A04DB1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804751-D7BC-FCEF-1169-19D59A480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22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B95F73-277B-6942-2975-AC5B3871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1F8F8765-6C03-F7DF-782D-C5FFAFDD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B2940C1-B0C7-2E31-451A-18994F625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2080073-B739-5269-87B6-39772010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327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BF1768A-A02E-0806-2D65-3765BACC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A1136048-61B2-C901-BF2D-9E16B56CD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A50243F-5ED6-3C78-B8B8-0E0FB8F6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92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EE08CB-2559-A8A0-618B-53F1F1AEC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297D8F0-63AF-D5CC-1557-293BA328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24587B-2247-07AB-707D-4B177281D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BA7C633-5358-E3F2-7783-99A2F22E7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8E50AF-D1B1-3D65-3E63-7B07FA4D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7D8A0B6-3F07-5FDE-5375-408C95B9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32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DD8334-1DD2-BD21-FB79-32A70AEFB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05B7E63-66A4-DCDC-1D12-60B407357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07801E6-7E5E-0E11-9F47-E71331058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74D4A9-5AC8-B013-6C9A-39B8CC4F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D12350-AF7D-1F07-EE47-73D0451B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05269D9-017D-071E-B694-326B8AF9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047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DA93D57-4D2F-2A40-B2EB-794A6922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62CBE3-F01B-4373-3DA7-6A7E9A7F8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8B97153-01CE-690F-4473-27752D815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E3B25-0AF5-4B90-A4F8-B5308F85903F}" type="datetimeFigureOut">
              <a:rPr lang="tr-TR" smtClean="0"/>
              <a:t>9.08.2025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49A77E7-0F0A-0F88-E6C4-D1D80FBAC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6A68E2A-4531-0E27-3E78-F87ACD229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F8B67-7A04-4203-BB1E-F17D188A71B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80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egetolgayaltinay.com/lessons/8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6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4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9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BF52AFE-49EE-0BE5-4F4F-E2CDB9E0F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1" y="1782147"/>
            <a:ext cx="2471697" cy="247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02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>
              <a:hlinkClick r:id="rId3"/>
            </a:endParaRPr>
          </a:p>
          <a:p>
            <a:r>
              <a:rPr lang="tr-TR" sz="2800" b="1" i="1" dirty="0">
                <a:hlinkClick r:id="rId3"/>
              </a:rPr>
              <a:t>https://www.egetolgayaltinay.com/lessons/88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CA6DD2-01B1-8F96-E965-2BD99922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914">
            <a:off x="8615733" y="3228043"/>
            <a:ext cx="3194785" cy="319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81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419CF41A-C6BD-D25D-DF56-B84B969E7753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>
                <a:solidFill>
                  <a:schemeClr val="accent1"/>
                </a:solidFill>
              </a:rPr>
              <a:t>Simple </a:t>
            </a:r>
            <a:r>
              <a:rPr lang="tr-TR" sz="9600" b="1" dirty="0" err="1">
                <a:solidFill>
                  <a:schemeClr val="accent1"/>
                </a:solidFill>
              </a:rPr>
              <a:t>Past</a:t>
            </a:r>
            <a:r>
              <a:rPr lang="tr-TR" sz="9600" b="1" dirty="0">
                <a:solidFill>
                  <a:schemeClr val="accent1"/>
                </a:solidFill>
              </a:rPr>
              <a:t>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01DC4A0-94C7-8B58-4C6A-46BFECC0C02D}"/>
              </a:ext>
            </a:extLst>
          </p:cNvPr>
          <p:cNvSpPr txBox="1"/>
          <p:nvPr/>
        </p:nvSpPr>
        <p:spPr>
          <a:xfrm>
            <a:off x="173253" y="3213233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(Geçmiş Zaman)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8F6557C-5372-7A37-D995-60A85EA36901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1379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927670F4-E655-36A0-31DD-1718EECD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-88250"/>
            <a:ext cx="10515600" cy="1325563"/>
          </a:xfrm>
        </p:spPr>
        <p:txBody>
          <a:bodyPr>
            <a:normAutofit/>
          </a:bodyPr>
          <a:lstStyle/>
          <a:p>
            <a:r>
              <a:rPr lang="tr-TR" sz="5400" b="1" dirty="0" err="1">
                <a:solidFill>
                  <a:srgbClr val="4472C4"/>
                </a:solidFill>
              </a:rPr>
              <a:t>Was</a:t>
            </a:r>
            <a:r>
              <a:rPr lang="tr-TR" sz="5400" b="1" dirty="0">
                <a:solidFill>
                  <a:srgbClr val="4472C4"/>
                </a:solidFill>
              </a:rPr>
              <a:t> / </a:t>
            </a:r>
            <a:r>
              <a:rPr lang="tr-TR" sz="5400" b="1" dirty="0" err="1">
                <a:solidFill>
                  <a:srgbClr val="4472C4"/>
                </a:solidFill>
              </a:rPr>
              <a:t>Were</a:t>
            </a:r>
            <a:endParaRPr lang="tr-TR" sz="5400" b="1" dirty="0">
              <a:solidFill>
                <a:srgbClr val="4472C4"/>
              </a:solidFill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86F73EB-CD72-2495-E57E-D1EAC2867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0125"/>
            <a:ext cx="10515600" cy="1184275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Geniş zaman ve şimdiki zamanda «am, is, </a:t>
            </a:r>
            <a:r>
              <a:rPr lang="tr-TR" dirty="0" err="1"/>
              <a:t>are</a:t>
            </a:r>
            <a:r>
              <a:rPr lang="tr-TR" dirty="0"/>
              <a:t>» olarak kullandığımız «be» durum filli geçmiş zamanda «</a:t>
            </a:r>
            <a:r>
              <a:rPr lang="tr-TR" dirty="0" err="1"/>
              <a:t>was,were</a:t>
            </a:r>
            <a:r>
              <a:rPr lang="tr-TR" dirty="0"/>
              <a:t>» olarak kullanılır.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745550B-B4D8-F833-F5FC-D5D402EDA483}"/>
              </a:ext>
            </a:extLst>
          </p:cNvPr>
          <p:cNvSpPr txBox="1"/>
          <p:nvPr/>
        </p:nvSpPr>
        <p:spPr>
          <a:xfrm>
            <a:off x="1562100" y="2463800"/>
            <a:ext cx="2654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I</a:t>
            </a:r>
          </a:p>
          <a:p>
            <a:r>
              <a:rPr lang="tr-TR" sz="2800" b="1" i="1" dirty="0"/>
              <a:t>He</a:t>
            </a:r>
          </a:p>
          <a:p>
            <a:r>
              <a:rPr lang="tr-TR" sz="2800" b="1" i="1" dirty="0" err="1"/>
              <a:t>She</a:t>
            </a:r>
            <a:endParaRPr lang="tr-TR" sz="2800" b="1" i="1" dirty="0"/>
          </a:p>
          <a:p>
            <a:r>
              <a:rPr lang="tr-TR" sz="2800" b="1" i="1" dirty="0" err="1"/>
              <a:t>It</a:t>
            </a:r>
            <a:endParaRPr lang="tr-TR" sz="2800" b="1" i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7DFEB5F-9E6B-5878-1BC0-7336806AC910}"/>
              </a:ext>
            </a:extLst>
          </p:cNvPr>
          <p:cNvSpPr txBox="1"/>
          <p:nvPr/>
        </p:nvSpPr>
        <p:spPr>
          <a:xfrm>
            <a:off x="6286500" y="2679243"/>
            <a:ext cx="3797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You</a:t>
            </a:r>
            <a:endParaRPr lang="tr-TR" sz="2800" b="1" dirty="0"/>
          </a:p>
          <a:p>
            <a:r>
              <a:rPr lang="tr-TR" sz="2800" b="1" dirty="0" err="1"/>
              <a:t>We</a:t>
            </a:r>
            <a:endParaRPr lang="tr-TR" sz="2800" b="1" dirty="0"/>
          </a:p>
          <a:p>
            <a:r>
              <a:rPr lang="tr-TR" sz="2800" b="1" dirty="0" err="1"/>
              <a:t>They</a:t>
            </a:r>
            <a:endParaRPr lang="tr-TR" sz="2800" b="1" dirty="0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459CE57-7EE9-71C9-F1FE-F8411CE7EB51}"/>
              </a:ext>
            </a:extLst>
          </p:cNvPr>
          <p:cNvSpPr/>
          <p:nvPr/>
        </p:nvSpPr>
        <p:spPr>
          <a:xfrm>
            <a:off x="2705100" y="2946290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1E9B8EF1-FA3B-1411-DC2F-C7DA9E3C532D}"/>
              </a:ext>
            </a:extLst>
          </p:cNvPr>
          <p:cNvSpPr/>
          <p:nvPr/>
        </p:nvSpPr>
        <p:spPr>
          <a:xfrm>
            <a:off x="7416800" y="2939776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657DC91-4A93-7C50-2F83-26D4AC7FC10B}"/>
              </a:ext>
            </a:extLst>
          </p:cNvPr>
          <p:cNvSpPr txBox="1"/>
          <p:nvPr/>
        </p:nvSpPr>
        <p:spPr>
          <a:xfrm>
            <a:off x="3670300" y="3187700"/>
            <a:ext cx="189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was</a:t>
            </a:r>
            <a:endParaRPr lang="tr-TR" sz="3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06AF236-19E1-8420-57EB-0E0B1C1BE199}"/>
              </a:ext>
            </a:extLst>
          </p:cNvPr>
          <p:cNvSpPr txBox="1"/>
          <p:nvPr/>
        </p:nvSpPr>
        <p:spPr>
          <a:xfrm>
            <a:off x="8413750" y="3035587"/>
            <a:ext cx="189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were</a:t>
            </a:r>
            <a:endParaRPr lang="tr-TR" sz="3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84DA72F-0A43-4445-2BE7-6E6A92FAF913}"/>
              </a:ext>
            </a:extLst>
          </p:cNvPr>
          <p:cNvSpPr txBox="1"/>
          <p:nvPr/>
        </p:nvSpPr>
        <p:spPr>
          <a:xfrm>
            <a:off x="1574800" y="4813191"/>
            <a:ext cx="295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am </a:t>
            </a:r>
            <a:r>
              <a:rPr lang="tr-TR" sz="3200" b="1" dirty="0" err="1"/>
              <a:t>old</a:t>
            </a:r>
            <a:r>
              <a:rPr lang="tr-TR" sz="3200" b="1" dirty="0"/>
              <a:t> </a:t>
            </a:r>
            <a:r>
              <a:rPr lang="tr-TR" sz="3200" b="1" dirty="0" err="1"/>
              <a:t>now</a:t>
            </a:r>
            <a:r>
              <a:rPr lang="tr-TR" sz="3200" b="1" dirty="0"/>
              <a:t>.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60F2A712-28C1-AEB7-8854-B52F8B080EAA}"/>
              </a:ext>
            </a:extLst>
          </p:cNvPr>
          <p:cNvSpPr/>
          <p:nvPr/>
        </p:nvSpPr>
        <p:spPr>
          <a:xfrm>
            <a:off x="4368800" y="4680128"/>
            <a:ext cx="812800" cy="850900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3DC3CB0-D6B6-798F-A7C5-9F68029CB706}"/>
              </a:ext>
            </a:extLst>
          </p:cNvPr>
          <p:cNvSpPr txBox="1"/>
          <p:nvPr/>
        </p:nvSpPr>
        <p:spPr>
          <a:xfrm>
            <a:off x="5365750" y="4813191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>
                <a:solidFill>
                  <a:srgbClr val="BAADF1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</a:t>
            </a:r>
            <a:r>
              <a:rPr lang="tr-TR" sz="3200" b="1" dirty="0" err="1"/>
              <a:t>young</a:t>
            </a:r>
            <a:r>
              <a:rPr lang="tr-TR" sz="3200" b="1" dirty="0"/>
              <a:t> in 2010.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0AF8138-2F03-83E5-5F29-F9E3DAD07880}"/>
              </a:ext>
            </a:extLst>
          </p:cNvPr>
          <p:cNvSpPr txBox="1"/>
          <p:nvPr/>
        </p:nvSpPr>
        <p:spPr>
          <a:xfrm>
            <a:off x="1393825" y="5433258"/>
            <a:ext cx="295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şimdi yaşlıyım.)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5B52A30-FF4B-5C51-3218-2C61B70B7A95}"/>
              </a:ext>
            </a:extLst>
          </p:cNvPr>
          <p:cNvSpPr txBox="1"/>
          <p:nvPr/>
        </p:nvSpPr>
        <p:spPr>
          <a:xfrm>
            <a:off x="5683250" y="5452308"/>
            <a:ext cx="4327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2010’da gençtim.)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A6C329D-DBE5-385B-88B6-8295C151975A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8709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 animBg="1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FEA5224-66A5-72BD-BBA0-3CF98A266A89}"/>
              </a:ext>
            </a:extLst>
          </p:cNvPr>
          <p:cNvSpPr txBox="1"/>
          <p:nvPr/>
        </p:nvSpPr>
        <p:spPr>
          <a:xfrm>
            <a:off x="1582738" y="589729"/>
            <a:ext cx="2959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I am a </a:t>
            </a:r>
            <a:r>
              <a:rPr lang="tr-TR" sz="3200" b="1" dirty="0" err="1"/>
              <a:t>scientist</a:t>
            </a:r>
            <a:endParaRPr lang="tr-TR" sz="3200" b="1" dirty="0"/>
          </a:p>
        </p:txBody>
      </p:sp>
      <p:sp>
        <p:nvSpPr>
          <p:cNvPr id="5" name="Ok: Sağ 4">
            <a:extLst>
              <a:ext uri="{FF2B5EF4-FFF2-40B4-BE49-F238E27FC236}">
                <a16:creationId xmlns:a16="http://schemas.microsoft.com/office/drawing/2014/main" id="{E62D8702-1279-7739-C340-0B618AD141B3}"/>
              </a:ext>
            </a:extLst>
          </p:cNvPr>
          <p:cNvSpPr/>
          <p:nvPr/>
        </p:nvSpPr>
        <p:spPr>
          <a:xfrm>
            <a:off x="4810126" y="589730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34897D2-1225-D782-E5BE-EEA33B5101F2}"/>
              </a:ext>
            </a:extLst>
          </p:cNvPr>
          <p:cNvSpPr txBox="1"/>
          <p:nvPr/>
        </p:nvSpPr>
        <p:spPr>
          <a:xfrm>
            <a:off x="6718301" y="589730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I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a </a:t>
            </a:r>
            <a:r>
              <a:rPr lang="tr-TR" sz="3200" b="1" dirty="0" err="1"/>
              <a:t>scientist</a:t>
            </a:r>
            <a:r>
              <a:rPr lang="tr-TR" sz="32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28D169F-D5F2-D312-3F92-84A226CA7A0F}"/>
              </a:ext>
            </a:extLst>
          </p:cNvPr>
          <p:cNvSpPr txBox="1"/>
          <p:nvPr/>
        </p:nvSpPr>
        <p:spPr>
          <a:xfrm>
            <a:off x="406399" y="2030232"/>
            <a:ext cx="4135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He is </a:t>
            </a:r>
            <a:r>
              <a:rPr lang="tr-TR" sz="3200" b="1" dirty="0" err="1"/>
              <a:t>fat</a:t>
            </a:r>
            <a:r>
              <a:rPr lang="tr-TR" sz="3200" b="1" dirty="0"/>
              <a:t>.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97B6BF3B-1ABA-38BF-BE64-7BC0B4634E0B}"/>
              </a:ext>
            </a:extLst>
          </p:cNvPr>
          <p:cNvSpPr/>
          <p:nvPr/>
        </p:nvSpPr>
        <p:spPr>
          <a:xfrm>
            <a:off x="4810126" y="2030233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8FA45CB-40FE-3D36-2496-C8208397D14C}"/>
              </a:ext>
            </a:extLst>
          </p:cNvPr>
          <p:cNvSpPr txBox="1"/>
          <p:nvPr/>
        </p:nvSpPr>
        <p:spPr>
          <a:xfrm>
            <a:off x="6718301" y="2030233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He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was</a:t>
            </a:r>
            <a:r>
              <a:rPr lang="tr-TR" sz="3200" b="1" dirty="0"/>
              <a:t> </a:t>
            </a:r>
            <a:r>
              <a:rPr lang="tr-TR" sz="3200" b="1" dirty="0" err="1"/>
              <a:t>fat</a:t>
            </a:r>
            <a:r>
              <a:rPr lang="tr-TR" sz="32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D4E00C3-02DC-D60C-B2A2-7E50FB3D3599}"/>
              </a:ext>
            </a:extLst>
          </p:cNvPr>
          <p:cNvSpPr txBox="1"/>
          <p:nvPr/>
        </p:nvSpPr>
        <p:spPr>
          <a:xfrm>
            <a:off x="11114" y="3799508"/>
            <a:ext cx="4444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 err="1"/>
              <a:t>We</a:t>
            </a:r>
            <a:r>
              <a:rPr lang="tr-TR" sz="3200" b="1" dirty="0"/>
              <a:t> </a:t>
            </a:r>
            <a:r>
              <a:rPr lang="tr-TR" sz="3200" b="1" dirty="0" err="1"/>
              <a:t>are</a:t>
            </a:r>
            <a:r>
              <a:rPr lang="tr-TR" sz="3200" b="1" dirty="0"/>
              <a:t> </a:t>
            </a:r>
            <a:r>
              <a:rPr lang="tr-TR" sz="3200" b="1" dirty="0" err="1"/>
              <a:t>students</a:t>
            </a:r>
            <a:r>
              <a:rPr lang="tr-TR" sz="3200" b="1" dirty="0"/>
              <a:t>.</a:t>
            </a: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886A0C8B-90B5-8588-067C-789843C46AD1}"/>
              </a:ext>
            </a:extLst>
          </p:cNvPr>
          <p:cNvSpPr/>
          <p:nvPr/>
        </p:nvSpPr>
        <p:spPr>
          <a:xfrm>
            <a:off x="4724401" y="3799509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F13C999-9A51-496C-0390-067017D4F7CE}"/>
              </a:ext>
            </a:extLst>
          </p:cNvPr>
          <p:cNvSpPr txBox="1"/>
          <p:nvPr/>
        </p:nvSpPr>
        <p:spPr>
          <a:xfrm>
            <a:off x="6632576" y="3799509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/>
              <a:t>We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were</a:t>
            </a:r>
            <a:r>
              <a:rPr lang="tr-TR" sz="3200" b="1" dirty="0"/>
              <a:t> </a:t>
            </a:r>
            <a:r>
              <a:rPr lang="tr-TR" sz="3200" b="1" dirty="0" err="1"/>
              <a:t>students</a:t>
            </a:r>
            <a:r>
              <a:rPr lang="tr-TR" sz="3200" b="1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A4A5768A-B95B-F74D-5799-49D53BDDD10E}"/>
              </a:ext>
            </a:extLst>
          </p:cNvPr>
          <p:cNvSpPr txBox="1"/>
          <p:nvPr/>
        </p:nvSpPr>
        <p:spPr>
          <a:xfrm>
            <a:off x="133350" y="5416385"/>
            <a:ext cx="4322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3200" b="1" dirty="0"/>
              <a:t>They </a:t>
            </a:r>
            <a:r>
              <a:rPr lang="tr-TR" sz="3200" b="1" dirty="0" err="1"/>
              <a:t>are</a:t>
            </a:r>
            <a:r>
              <a:rPr lang="tr-TR" sz="3200" b="1" dirty="0"/>
              <a:t> </a:t>
            </a:r>
            <a:r>
              <a:rPr lang="tr-TR" sz="3200" b="1" dirty="0" err="1"/>
              <a:t>generous</a:t>
            </a:r>
            <a:r>
              <a:rPr lang="tr-TR" sz="3200" b="1" dirty="0"/>
              <a:t>.</a:t>
            </a:r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51ACCA3-AC72-91B5-A7C4-A27487DFEDC2}"/>
              </a:ext>
            </a:extLst>
          </p:cNvPr>
          <p:cNvSpPr/>
          <p:nvPr/>
        </p:nvSpPr>
        <p:spPr>
          <a:xfrm>
            <a:off x="4724401" y="5416386"/>
            <a:ext cx="1371599" cy="584775"/>
          </a:xfrm>
          <a:prstGeom prst="rightArrow">
            <a:avLst/>
          </a:prstGeom>
          <a:solidFill>
            <a:srgbClr val="AFA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AFA9F9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7954CE0D-042D-59E1-37C6-787ADFF570E3}"/>
              </a:ext>
            </a:extLst>
          </p:cNvPr>
          <p:cNvSpPr txBox="1"/>
          <p:nvPr/>
        </p:nvSpPr>
        <p:spPr>
          <a:xfrm>
            <a:off x="6632576" y="5416386"/>
            <a:ext cx="471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/>
              <a:t>They </a:t>
            </a:r>
            <a:r>
              <a:rPr lang="tr-TR" sz="3200" b="1" dirty="0" err="1">
                <a:solidFill>
                  <a:srgbClr val="AFA9F9"/>
                </a:solidFill>
                <a:highlight>
                  <a:srgbClr val="000000"/>
                </a:highlight>
              </a:rPr>
              <a:t>were</a:t>
            </a:r>
            <a:r>
              <a:rPr lang="tr-TR" sz="3200" b="1" dirty="0"/>
              <a:t> </a:t>
            </a:r>
            <a:r>
              <a:rPr lang="tr-TR" sz="3200" b="1" dirty="0" err="1"/>
              <a:t>generous</a:t>
            </a:r>
            <a:r>
              <a:rPr lang="tr-TR" sz="3200" b="1" dirty="0"/>
              <a:t>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4B66B2B-1BCC-E5E8-C63E-68BC5EBA0299}"/>
              </a:ext>
            </a:extLst>
          </p:cNvPr>
          <p:cNvSpPr txBox="1"/>
          <p:nvPr/>
        </p:nvSpPr>
        <p:spPr>
          <a:xfrm>
            <a:off x="876300" y="1052516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(Ben bir bilim insanıyım.)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392D2CB-5C46-57FC-FB3F-8F85537464B4}"/>
              </a:ext>
            </a:extLst>
          </p:cNvPr>
          <p:cNvSpPr txBox="1"/>
          <p:nvPr/>
        </p:nvSpPr>
        <p:spPr>
          <a:xfrm>
            <a:off x="6718300" y="1074258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(Ben bir bilim insanıydım.)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48D08D8-B806-A8C0-E3B3-6D1228198A32}"/>
              </a:ext>
            </a:extLst>
          </p:cNvPr>
          <p:cNvSpPr txBox="1"/>
          <p:nvPr/>
        </p:nvSpPr>
        <p:spPr>
          <a:xfrm>
            <a:off x="942975" y="2546283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(O, şişman.)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7054D1D7-58F6-8856-4650-F96A50971C68}"/>
              </a:ext>
            </a:extLst>
          </p:cNvPr>
          <p:cNvSpPr txBox="1"/>
          <p:nvPr/>
        </p:nvSpPr>
        <p:spPr>
          <a:xfrm>
            <a:off x="6784975" y="2568025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(O, şişmandı.)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94FB6-55DB-CBCE-74AD-02E33514A1B0}"/>
              </a:ext>
            </a:extLst>
          </p:cNvPr>
          <p:cNvSpPr txBox="1"/>
          <p:nvPr/>
        </p:nvSpPr>
        <p:spPr>
          <a:xfrm>
            <a:off x="811214" y="4234538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(Biz öğrenciyiz.)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C9B6D34-17CD-0A3D-8A23-11D4246D17FE}"/>
              </a:ext>
            </a:extLst>
          </p:cNvPr>
          <p:cNvSpPr txBox="1"/>
          <p:nvPr/>
        </p:nvSpPr>
        <p:spPr>
          <a:xfrm>
            <a:off x="6653214" y="4256280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(Biz öğrenciydik.)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71B20579-505A-194A-2558-473B0E45B264}"/>
              </a:ext>
            </a:extLst>
          </p:cNvPr>
          <p:cNvSpPr txBox="1"/>
          <p:nvPr/>
        </p:nvSpPr>
        <p:spPr>
          <a:xfrm>
            <a:off x="811214" y="5901051"/>
            <a:ext cx="366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400" b="1" dirty="0"/>
              <a:t>(Onlar cömerttir.)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307E93EF-3344-5AF4-8A22-9C69679CDCE0}"/>
              </a:ext>
            </a:extLst>
          </p:cNvPr>
          <p:cNvSpPr txBox="1"/>
          <p:nvPr/>
        </p:nvSpPr>
        <p:spPr>
          <a:xfrm>
            <a:off x="6653214" y="5922793"/>
            <a:ext cx="44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(Onlar cömertti.)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C39E57D9-0411-95C6-11A4-88DA090C5E49}"/>
              </a:ext>
            </a:extLst>
          </p:cNvPr>
          <p:cNvSpPr txBox="1"/>
          <p:nvPr/>
        </p:nvSpPr>
        <p:spPr>
          <a:xfrm>
            <a:off x="133350" y="85725"/>
            <a:ext cx="73533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Say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sentences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past</a:t>
            </a:r>
            <a:r>
              <a:rPr lang="tr-TR" dirty="0"/>
              <a:t> form,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translate</a:t>
            </a:r>
            <a:r>
              <a:rPr lang="tr-TR" dirty="0"/>
              <a:t> </a:t>
            </a:r>
            <a:r>
              <a:rPr lang="tr-TR" dirty="0" err="1"/>
              <a:t>them</a:t>
            </a:r>
            <a:r>
              <a:rPr lang="tr-TR" dirty="0"/>
              <a:t> </a:t>
            </a:r>
            <a:r>
              <a:rPr lang="tr-TR" dirty="0" err="1"/>
              <a:t>into</a:t>
            </a:r>
            <a:r>
              <a:rPr lang="tr-TR" dirty="0"/>
              <a:t> </a:t>
            </a:r>
            <a:r>
              <a:rPr lang="tr-TR" dirty="0" err="1"/>
              <a:t>Turkish</a:t>
            </a:r>
            <a:r>
              <a:rPr lang="tr-TR" dirty="0"/>
              <a:t>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7F73194-AA96-F299-A432-EA2DBFF7FC3F}"/>
              </a:ext>
            </a:extLst>
          </p:cNvPr>
          <p:cNvSpPr txBox="1"/>
          <p:nvPr/>
        </p:nvSpPr>
        <p:spPr>
          <a:xfrm>
            <a:off x="3946176" y="6587609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0222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https://www.egetolgayaltinay.com/lessons/89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6541A1-03A9-2C51-0373-3CF0A422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298">
            <a:off x="8336230" y="3339965"/>
            <a:ext cx="3211083" cy="2437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991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05E3FDE-62BE-A825-654F-1125A2B32E00}"/>
              </a:ext>
            </a:extLst>
          </p:cNvPr>
          <p:cNvSpPr txBox="1"/>
          <p:nvPr/>
        </p:nvSpPr>
        <p:spPr>
          <a:xfrm>
            <a:off x="-1378018" y="209546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Simple </a:t>
            </a:r>
            <a:r>
              <a:rPr lang="tr-TR" sz="2800" b="1" dirty="0" err="1">
                <a:solidFill>
                  <a:schemeClr val="accent1"/>
                </a:solidFill>
              </a:rPr>
              <a:t>Past</a:t>
            </a:r>
            <a:r>
              <a:rPr lang="tr-TR" sz="2800" b="1" dirty="0">
                <a:solidFill>
                  <a:schemeClr val="accent1"/>
                </a:solidFill>
              </a:rPr>
              <a:t> Tense</a:t>
            </a:r>
            <a:endParaRPr lang="tr-TR" sz="2800" b="1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534757D3-AE7F-6397-DFEF-2A6B45A90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732766"/>
            <a:ext cx="10515600" cy="1166957"/>
          </a:xfrm>
        </p:spPr>
        <p:txBody>
          <a:bodyPr>
            <a:normAutofit lnSpcReduction="10000"/>
          </a:bodyPr>
          <a:lstStyle/>
          <a:p>
            <a:r>
              <a:rPr lang="tr-TR" dirty="0"/>
              <a:t>İngilizcede geçmişte yaşanmış olayları anlatmak için «</a:t>
            </a:r>
            <a:r>
              <a:rPr lang="tr-TR" dirty="0" err="1"/>
              <a:t>Past</a:t>
            </a:r>
            <a:r>
              <a:rPr lang="tr-TR" dirty="0"/>
              <a:t> Tense» kullanılmaktadır. Simple </a:t>
            </a:r>
            <a:r>
              <a:rPr lang="tr-TR" dirty="0" err="1"/>
              <a:t>Past</a:t>
            </a:r>
            <a:r>
              <a:rPr lang="tr-TR" dirty="0"/>
              <a:t> Tense cümlede kullandığımız </a:t>
            </a:r>
            <a:r>
              <a:rPr lang="tr-TR" u="sng" dirty="0"/>
              <a:t>fiilin türüne göre</a:t>
            </a:r>
            <a:r>
              <a:rPr lang="tr-TR" dirty="0"/>
              <a:t> farklı şekilde uygulanmaktadır.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54987D46-4780-C98A-D51A-080A934D9A41}"/>
              </a:ext>
            </a:extLst>
          </p:cNvPr>
          <p:cNvSpPr txBox="1">
            <a:spLocks/>
          </p:cNvSpPr>
          <p:nvPr/>
        </p:nvSpPr>
        <p:spPr>
          <a:xfrm>
            <a:off x="409375" y="1897100"/>
            <a:ext cx="5210175" cy="614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u="sng" dirty="0">
                <a:solidFill>
                  <a:srgbClr val="4472C4"/>
                </a:solidFill>
              </a:rPr>
              <a:t>(+) </a:t>
            </a:r>
            <a:r>
              <a:rPr lang="tr-TR" sz="2400" b="1" u="sng" dirty="0" err="1">
                <a:solidFill>
                  <a:srgbClr val="4472C4"/>
                </a:solidFill>
              </a:rPr>
              <a:t>Affirmative</a:t>
            </a:r>
            <a:r>
              <a:rPr lang="tr-TR" sz="2400" b="1" u="sng" dirty="0">
                <a:solidFill>
                  <a:srgbClr val="4472C4"/>
                </a:solidFill>
              </a:rPr>
              <a:t> / </a:t>
            </a:r>
            <a:r>
              <a:rPr lang="tr-TR" sz="2400" b="1" u="sng" dirty="0" err="1">
                <a:solidFill>
                  <a:srgbClr val="4472C4"/>
                </a:solidFill>
              </a:rPr>
              <a:t>Positive</a:t>
            </a:r>
            <a:r>
              <a:rPr lang="tr-TR" sz="2400" b="1" u="sng" dirty="0">
                <a:solidFill>
                  <a:srgbClr val="4472C4"/>
                </a:solidFill>
              </a:rPr>
              <a:t> (Olumlu Cümle):</a:t>
            </a:r>
            <a:endParaRPr lang="tr-TR" sz="2400" u="sng" dirty="0">
              <a:solidFill>
                <a:srgbClr val="4472C4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D720CC2-3AFE-8324-111E-04F52A795475}"/>
              </a:ext>
            </a:extLst>
          </p:cNvPr>
          <p:cNvSpPr txBox="1"/>
          <p:nvPr/>
        </p:nvSpPr>
        <p:spPr>
          <a:xfrm>
            <a:off x="3576437" y="2328381"/>
            <a:ext cx="439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Fiillerin iki türü vardır:</a:t>
            </a:r>
          </a:p>
        </p:txBody>
      </p:sp>
      <p:sp>
        <p:nvSpPr>
          <p:cNvPr id="9" name="Ok: Aşağı 8">
            <a:extLst>
              <a:ext uri="{FF2B5EF4-FFF2-40B4-BE49-F238E27FC236}">
                <a16:creationId xmlns:a16="http://schemas.microsoft.com/office/drawing/2014/main" id="{22032433-D3B1-F6B1-89C9-9A7B8AECB401}"/>
              </a:ext>
            </a:extLst>
          </p:cNvPr>
          <p:cNvSpPr/>
          <p:nvPr/>
        </p:nvSpPr>
        <p:spPr>
          <a:xfrm rot="19412026" flipH="1">
            <a:off x="6497562" y="2667834"/>
            <a:ext cx="383677" cy="458127"/>
          </a:xfrm>
          <a:prstGeom prst="down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17BF497-23BF-EE92-8AFE-74CD463549A8}"/>
              </a:ext>
            </a:extLst>
          </p:cNvPr>
          <p:cNvSpPr txBox="1"/>
          <p:nvPr/>
        </p:nvSpPr>
        <p:spPr>
          <a:xfrm>
            <a:off x="113681" y="2798349"/>
            <a:ext cx="628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>
                <a:solidFill>
                  <a:schemeClr val="accent1"/>
                </a:solidFill>
              </a:rPr>
              <a:t>Regular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b="1" dirty="0" err="1">
                <a:solidFill>
                  <a:schemeClr val="accent1"/>
                </a:solidFill>
              </a:rPr>
              <a:t>Verb</a:t>
            </a:r>
            <a:r>
              <a:rPr lang="tr-TR" sz="2400" b="1" dirty="0">
                <a:solidFill>
                  <a:schemeClr val="accent1"/>
                </a:solidFill>
              </a:rPr>
              <a:t> (Düzenli Fiil)</a:t>
            </a:r>
            <a:endParaRPr lang="tr-TR" sz="24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8D27770-ACFC-CE0C-CBB7-B32306707CB5}"/>
              </a:ext>
            </a:extLst>
          </p:cNvPr>
          <p:cNvSpPr txBox="1"/>
          <p:nvPr/>
        </p:nvSpPr>
        <p:spPr>
          <a:xfrm>
            <a:off x="5163670" y="3001520"/>
            <a:ext cx="628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err="1">
                <a:solidFill>
                  <a:schemeClr val="accent1"/>
                </a:solidFill>
              </a:rPr>
              <a:t>Irregular</a:t>
            </a:r>
            <a:r>
              <a:rPr lang="tr-TR" sz="2400" b="1" dirty="0">
                <a:solidFill>
                  <a:schemeClr val="accent1"/>
                </a:solidFill>
              </a:rPr>
              <a:t> </a:t>
            </a:r>
            <a:r>
              <a:rPr lang="tr-TR" sz="2400" b="1" dirty="0" err="1">
                <a:solidFill>
                  <a:schemeClr val="accent1"/>
                </a:solidFill>
              </a:rPr>
              <a:t>Verb</a:t>
            </a:r>
            <a:r>
              <a:rPr lang="tr-TR" sz="2400" b="1" dirty="0">
                <a:solidFill>
                  <a:schemeClr val="accent1"/>
                </a:solidFill>
              </a:rPr>
              <a:t> (Düzensiz Fiil)</a:t>
            </a:r>
            <a:endParaRPr lang="tr-TR" sz="24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76FBBBD-9532-5536-1FE3-9444FD388D27}"/>
              </a:ext>
            </a:extLst>
          </p:cNvPr>
          <p:cNvSpPr txBox="1"/>
          <p:nvPr/>
        </p:nvSpPr>
        <p:spPr>
          <a:xfrm>
            <a:off x="527639" y="4299147"/>
            <a:ext cx="498673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chemeClr val="bg1"/>
                </a:solidFill>
              </a:rPr>
              <a:t>She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play</a:t>
            </a:r>
            <a:r>
              <a:rPr lang="tr-TR" sz="2000" b="1" dirty="0" err="1">
                <a:solidFill>
                  <a:srgbClr val="FFC000"/>
                </a:solidFill>
              </a:rPr>
              <a:t>ed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voleyball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yesterday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03D1FFD-6623-D102-287C-23C18DF45256}"/>
              </a:ext>
            </a:extLst>
          </p:cNvPr>
          <p:cNvSpPr txBox="1"/>
          <p:nvPr/>
        </p:nvSpPr>
        <p:spPr>
          <a:xfrm>
            <a:off x="561089" y="3322750"/>
            <a:ext cx="498673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 err="1">
                <a:solidFill>
                  <a:srgbClr val="FFC000"/>
                </a:solidFill>
              </a:rPr>
              <a:t>ed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78C9812-3388-83C7-E675-B18D39028AAE}"/>
              </a:ext>
            </a:extLst>
          </p:cNvPr>
          <p:cNvSpPr txBox="1"/>
          <p:nvPr/>
        </p:nvSpPr>
        <p:spPr>
          <a:xfrm>
            <a:off x="561082" y="3714120"/>
            <a:ext cx="49867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Ben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</a:t>
            </a:r>
            <a:r>
              <a:rPr lang="tr-TR" b="1" i="1" dirty="0">
                <a:solidFill>
                  <a:srgbClr val="FFC000"/>
                </a:solidFill>
              </a:rPr>
              <a:t>tı</a:t>
            </a:r>
            <a:r>
              <a:rPr lang="tr-TR" b="1" i="1" dirty="0">
                <a:solidFill>
                  <a:schemeClr val="bg1"/>
                </a:solidFill>
              </a:rPr>
              <a:t>m. 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9A13B6F-0612-B2B2-83D3-C64B20B30207}"/>
              </a:ext>
            </a:extLst>
          </p:cNvPr>
          <p:cNvSpPr txBox="1"/>
          <p:nvPr/>
        </p:nvSpPr>
        <p:spPr>
          <a:xfrm>
            <a:off x="527639" y="4693894"/>
            <a:ext cx="49867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 dün voleybol oyna</a:t>
            </a:r>
            <a:r>
              <a:rPr lang="tr-TR" b="1" i="1" dirty="0">
                <a:solidFill>
                  <a:srgbClr val="FFC000"/>
                </a:solidFill>
              </a:rPr>
              <a:t>dı</a:t>
            </a:r>
            <a:r>
              <a:rPr lang="tr-TR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Ok: Aşağı 16">
            <a:extLst>
              <a:ext uri="{FF2B5EF4-FFF2-40B4-BE49-F238E27FC236}">
                <a16:creationId xmlns:a16="http://schemas.microsoft.com/office/drawing/2014/main" id="{9E0A4964-2AA5-5ABC-D502-17C086D06E5F}"/>
              </a:ext>
            </a:extLst>
          </p:cNvPr>
          <p:cNvSpPr/>
          <p:nvPr/>
        </p:nvSpPr>
        <p:spPr>
          <a:xfrm rot="2423527" flipH="1">
            <a:off x="4238456" y="2427545"/>
            <a:ext cx="383677" cy="458127"/>
          </a:xfrm>
          <a:prstGeom prst="down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0951E8-1707-3398-E129-ED2DA6A1C4D9}"/>
              </a:ext>
            </a:extLst>
          </p:cNvPr>
          <p:cNvSpPr txBox="1"/>
          <p:nvPr/>
        </p:nvSpPr>
        <p:spPr>
          <a:xfrm>
            <a:off x="1835414" y="5185385"/>
            <a:ext cx="305752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Fiilimiz </a:t>
            </a:r>
            <a:r>
              <a:rPr lang="tr-TR" b="1" u="sng" dirty="0"/>
              <a:t>düzenli</a:t>
            </a:r>
            <a:r>
              <a:rPr lang="tr-TR" b="1" dirty="0"/>
              <a:t> ise fiilin sonuna (-</a:t>
            </a:r>
            <a:r>
              <a:rPr lang="tr-TR" b="1" dirty="0" err="1"/>
              <a:t>ed</a:t>
            </a:r>
            <a:r>
              <a:rPr lang="tr-TR" b="1" dirty="0"/>
              <a:t>) getirilir.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4902620E-7431-4E43-822D-4ABED895DEEB}"/>
              </a:ext>
            </a:extLst>
          </p:cNvPr>
          <p:cNvSpPr/>
          <p:nvPr/>
        </p:nvSpPr>
        <p:spPr>
          <a:xfrm>
            <a:off x="2461523" y="5953875"/>
            <a:ext cx="1805302" cy="769441"/>
          </a:xfrm>
          <a:prstGeom prst="rect">
            <a:avLst/>
          </a:prstGeom>
          <a:noFill/>
          <a:ln w="57150">
            <a:solidFill>
              <a:srgbClr val="7BC8D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-</a:t>
            </a:r>
            <a:r>
              <a:rPr lang="tr-TR" sz="2800" b="1" dirty="0" err="1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ed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F688DC1-E24C-53AA-DC82-8CA2E3B047D3}"/>
              </a:ext>
            </a:extLst>
          </p:cNvPr>
          <p:cNvSpPr txBox="1"/>
          <p:nvPr/>
        </p:nvSpPr>
        <p:spPr>
          <a:xfrm>
            <a:off x="6452468" y="3473560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54FB568-4A88-911E-A30E-678EDA453547}"/>
              </a:ext>
            </a:extLst>
          </p:cNvPr>
          <p:cNvSpPr txBox="1"/>
          <p:nvPr/>
        </p:nvSpPr>
        <p:spPr>
          <a:xfrm>
            <a:off x="6452467" y="3828327"/>
            <a:ext cx="332017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Ben geçen Cuma okula </a:t>
            </a:r>
            <a:r>
              <a:rPr lang="tr-TR" sz="1600" b="1" i="1" dirty="0">
                <a:solidFill>
                  <a:srgbClr val="FFC000"/>
                </a:solidFill>
              </a:rPr>
              <a:t>gitti</a:t>
            </a:r>
            <a:r>
              <a:rPr lang="tr-TR" sz="1600" b="1" i="1" dirty="0">
                <a:solidFill>
                  <a:schemeClr val="bg1"/>
                </a:solidFill>
              </a:rPr>
              <a:t>m.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E9200E0-468D-B66E-281F-0CF6DB8C980B}"/>
              </a:ext>
            </a:extLst>
          </p:cNvPr>
          <p:cNvSpPr txBox="1"/>
          <p:nvPr/>
        </p:nvSpPr>
        <p:spPr>
          <a:xfrm>
            <a:off x="9905993" y="3610780"/>
            <a:ext cx="17803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Go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>
                <a:solidFill>
                  <a:srgbClr val="BAE828"/>
                </a:solidFill>
              </a:rPr>
              <a:t>&gt;&gt;&gt;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Went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787CEB4-5F95-83E8-A166-151F4CD69067}"/>
              </a:ext>
            </a:extLst>
          </p:cNvPr>
          <p:cNvSpPr txBox="1"/>
          <p:nvPr/>
        </p:nvSpPr>
        <p:spPr>
          <a:xfrm>
            <a:off x="6452468" y="4444441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She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rgbClr val="FFC000"/>
                </a:solidFill>
              </a:rPr>
              <a:t>bought</a:t>
            </a:r>
            <a:r>
              <a:rPr lang="tr-TR" b="1" dirty="0">
                <a:solidFill>
                  <a:schemeClr val="bg1"/>
                </a:solidFill>
              </a:rPr>
              <a:t> a </a:t>
            </a:r>
            <a:r>
              <a:rPr lang="tr-TR" b="1" dirty="0" err="1">
                <a:solidFill>
                  <a:schemeClr val="bg1"/>
                </a:solidFill>
              </a:rPr>
              <a:t>new</a:t>
            </a:r>
            <a:r>
              <a:rPr lang="tr-TR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03A7BA-3E05-09CB-46E4-AB82130C35C2}"/>
              </a:ext>
            </a:extLst>
          </p:cNvPr>
          <p:cNvSpPr txBox="1"/>
          <p:nvPr/>
        </p:nvSpPr>
        <p:spPr>
          <a:xfrm>
            <a:off x="6452467" y="4799208"/>
            <a:ext cx="332017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O yeni bir araba </a:t>
            </a:r>
            <a:r>
              <a:rPr lang="tr-TR" sz="1600" b="1" i="1" dirty="0">
                <a:solidFill>
                  <a:srgbClr val="FFC000"/>
                </a:solidFill>
              </a:rPr>
              <a:t>satın aldı</a:t>
            </a:r>
            <a:r>
              <a:rPr lang="tr-TR" sz="16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B38B43E6-6619-201B-F8F5-4BDCE712132F}"/>
              </a:ext>
            </a:extLst>
          </p:cNvPr>
          <p:cNvSpPr txBox="1"/>
          <p:nvPr/>
        </p:nvSpPr>
        <p:spPr>
          <a:xfrm>
            <a:off x="9905992" y="4556064"/>
            <a:ext cx="183832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Buy </a:t>
            </a:r>
            <a:r>
              <a:rPr lang="tr-TR" b="1" dirty="0">
                <a:solidFill>
                  <a:srgbClr val="BAE828"/>
                </a:solidFill>
              </a:rPr>
              <a:t>&gt;&gt;&gt;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Bought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1291CD3-60C9-E026-2B3E-4ABC25186F4B}"/>
              </a:ext>
            </a:extLst>
          </p:cNvPr>
          <p:cNvSpPr txBox="1"/>
          <p:nvPr/>
        </p:nvSpPr>
        <p:spPr>
          <a:xfrm>
            <a:off x="7119010" y="5227991"/>
            <a:ext cx="341361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b="1" dirty="0"/>
              <a:t>Fiilimiz </a:t>
            </a:r>
            <a:r>
              <a:rPr lang="tr-TR" b="1" u="sng" dirty="0"/>
              <a:t>düzensiz</a:t>
            </a:r>
            <a:r>
              <a:rPr lang="tr-TR" b="1" dirty="0"/>
              <a:t> ise fiil tamamen farklı bir hale dönüşür.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270C7299-6EB9-E7FC-94ED-6779B08ABE98}"/>
              </a:ext>
            </a:extLst>
          </p:cNvPr>
          <p:cNvSpPr/>
          <p:nvPr/>
        </p:nvSpPr>
        <p:spPr>
          <a:xfrm>
            <a:off x="8112555" y="5964551"/>
            <a:ext cx="1503938" cy="769441"/>
          </a:xfrm>
          <a:prstGeom prst="rect">
            <a:avLst/>
          </a:prstGeom>
          <a:noFill/>
          <a:ln w="57150">
            <a:solidFill>
              <a:srgbClr val="7BC8D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2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75BBA4FD-8CF1-42C4-08C8-A12A8EE095E1}"/>
              </a:ext>
            </a:extLst>
          </p:cNvPr>
          <p:cNvCxnSpPr/>
          <p:nvPr/>
        </p:nvCxnSpPr>
        <p:spPr>
          <a:xfrm>
            <a:off x="5771950" y="2742599"/>
            <a:ext cx="0" cy="4025700"/>
          </a:xfrm>
          <a:prstGeom prst="line">
            <a:avLst/>
          </a:prstGeom>
          <a:ln w="57150">
            <a:solidFill>
              <a:srgbClr val="7BC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etin kutusu 1">
            <a:extLst>
              <a:ext uri="{FF2B5EF4-FFF2-40B4-BE49-F238E27FC236}">
                <a16:creationId xmlns:a16="http://schemas.microsoft.com/office/drawing/2014/main" id="{E6414553-1407-CA3C-290C-919EECD76BE9}"/>
              </a:ext>
            </a:extLst>
          </p:cNvPr>
          <p:cNvSpPr txBox="1"/>
          <p:nvPr/>
        </p:nvSpPr>
        <p:spPr>
          <a:xfrm rot="16200000">
            <a:off x="9963411" y="1246432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574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E853D352-31B7-5E4D-8905-866E215DFD53}"/>
              </a:ext>
            </a:extLst>
          </p:cNvPr>
          <p:cNvSpPr txBox="1"/>
          <p:nvPr/>
        </p:nvSpPr>
        <p:spPr>
          <a:xfrm>
            <a:off x="378690" y="3167390"/>
            <a:ext cx="86175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hlinkClick r:id="rId2"/>
              </a:rPr>
              <a:t>https://www.egetolgayaltinay.com/lessons/86</a:t>
            </a:r>
            <a:r>
              <a:rPr lang="tr-TR" sz="2800" b="1" dirty="0"/>
              <a:t>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24CA272-79E7-C619-DCAF-E7E4F6DA8965}"/>
              </a:ext>
            </a:extLst>
          </p:cNvPr>
          <p:cNvSpPr txBox="1"/>
          <p:nvPr/>
        </p:nvSpPr>
        <p:spPr>
          <a:xfrm>
            <a:off x="92363" y="575510"/>
            <a:ext cx="1117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Aşağıdaki Linkten </a:t>
            </a:r>
            <a:r>
              <a:rPr lang="tr-TR" sz="2800" b="1" dirty="0" err="1"/>
              <a:t>Irregular</a:t>
            </a:r>
            <a:r>
              <a:rPr lang="tr-TR" sz="2800" b="1" dirty="0"/>
              <a:t> </a:t>
            </a:r>
            <a:r>
              <a:rPr lang="tr-TR" sz="2800" b="1" dirty="0" err="1"/>
              <a:t>Verbs</a:t>
            </a:r>
            <a:r>
              <a:rPr lang="tr-TR" sz="2800" b="1" dirty="0"/>
              <a:t> (Düzensiz Fiiller) Listesine ulaşabilirsiniz:</a:t>
            </a:r>
          </a:p>
        </p:txBody>
      </p:sp>
      <p:pic>
        <p:nvPicPr>
          <p:cNvPr id="8" name="Resim 7">
            <a:hlinkClick r:id="rId2"/>
            <a:extLst>
              <a:ext uri="{FF2B5EF4-FFF2-40B4-BE49-F238E27FC236}">
                <a16:creationId xmlns:a16="http://schemas.microsoft.com/office/drawing/2014/main" id="{9EC16D72-0F43-934F-FFCB-CDB10CF97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8482">
            <a:off x="8343436" y="1765029"/>
            <a:ext cx="2915693" cy="4124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5EC01A51-339D-A588-76E2-DD3923572B2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80213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https://www.egetolgayaltinay.com/lessons/90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7F1D34C-7368-5551-88E3-21811C1CF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9651">
            <a:off x="8164592" y="3473677"/>
            <a:ext cx="3411654" cy="2478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539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>
            <a:extLst>
              <a:ext uri="{FF2B5EF4-FFF2-40B4-BE49-F238E27FC236}">
                <a16:creationId xmlns:a16="http://schemas.microsoft.com/office/drawing/2014/main" id="{8FA41B48-21E6-C7DE-DC95-4F5F633225D7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65203074"/>
              </p:ext>
            </p:extLst>
          </p:nvPr>
        </p:nvGraphicFramePr>
        <p:xfrm>
          <a:off x="1744706" y="1676400"/>
          <a:ext cx="8702588" cy="4821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Başlık 1">
            <a:extLst>
              <a:ext uri="{FF2B5EF4-FFF2-40B4-BE49-F238E27FC236}">
                <a16:creationId xmlns:a16="http://schemas.microsoft.com/office/drawing/2014/main" id="{7C1DE1EC-5FE5-5854-93E1-CBB8C2D8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60462"/>
            <a:ext cx="6343650" cy="968276"/>
          </a:xfrm>
        </p:spPr>
        <p:txBody>
          <a:bodyPr>
            <a:normAutofit/>
          </a:bodyPr>
          <a:lstStyle/>
          <a:p>
            <a:r>
              <a:rPr lang="tr-TR" sz="4000" b="1" u="sng" dirty="0" err="1">
                <a:solidFill>
                  <a:srgbClr val="4472C4"/>
                </a:solidFill>
              </a:rPr>
              <a:t>Regular</a:t>
            </a:r>
            <a:r>
              <a:rPr lang="tr-TR" sz="4000" b="1" u="sng" dirty="0">
                <a:solidFill>
                  <a:srgbClr val="4472C4"/>
                </a:solidFill>
              </a:rPr>
              <a:t> </a:t>
            </a:r>
            <a:r>
              <a:rPr lang="tr-TR" sz="4000" b="1" u="sng" dirty="0" err="1">
                <a:solidFill>
                  <a:srgbClr val="4472C4"/>
                </a:solidFill>
              </a:rPr>
              <a:t>Verbs</a:t>
            </a:r>
            <a:r>
              <a:rPr lang="tr-TR" sz="4000" b="1" u="sng" dirty="0">
                <a:solidFill>
                  <a:srgbClr val="4472C4"/>
                </a:solidFill>
              </a:rPr>
              <a:t> (-</a:t>
            </a:r>
            <a:r>
              <a:rPr lang="tr-TR" sz="4000" b="1" u="sng" dirty="0" err="1">
                <a:solidFill>
                  <a:srgbClr val="4472C4"/>
                </a:solidFill>
              </a:rPr>
              <a:t>ed</a:t>
            </a:r>
            <a:r>
              <a:rPr lang="tr-TR" sz="4000" b="1" u="sng" dirty="0">
                <a:solidFill>
                  <a:srgbClr val="4472C4"/>
                </a:solidFill>
              </a:rPr>
              <a:t>):</a:t>
            </a:r>
            <a:endParaRPr lang="tr-TR" sz="4000" u="sng" dirty="0">
              <a:solidFill>
                <a:srgbClr val="4472C4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3431EEB-CE28-527B-0C14-777D2E3FC517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26185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C25E715F-1ED1-A2C0-2551-8DDFC460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02398"/>
            <a:ext cx="8456373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000" b="1" u="sng" dirty="0" err="1"/>
              <a:t>Fill</a:t>
            </a:r>
            <a:r>
              <a:rPr lang="tr-TR" sz="2000" b="1" u="sng" dirty="0"/>
              <a:t> in </a:t>
            </a:r>
            <a:r>
              <a:rPr lang="tr-TR" sz="2000" b="1" u="sng" dirty="0" err="1"/>
              <a:t>the</a:t>
            </a:r>
            <a:r>
              <a:rPr lang="tr-TR" sz="2000" b="1" u="sng" dirty="0"/>
              <a:t> </a:t>
            </a:r>
            <a:r>
              <a:rPr lang="tr-TR" sz="2000" b="1" u="sng" dirty="0" err="1"/>
              <a:t>blanks</a:t>
            </a:r>
            <a:r>
              <a:rPr lang="tr-TR" sz="2000" b="1" u="sng" dirty="0"/>
              <a:t> </a:t>
            </a:r>
            <a:r>
              <a:rPr lang="tr-TR" sz="2000" b="1" u="sng" dirty="0" err="1"/>
              <a:t>with</a:t>
            </a:r>
            <a:r>
              <a:rPr lang="tr-TR" sz="2000" b="1" u="sng" dirty="0"/>
              <a:t> V2 </a:t>
            </a:r>
            <a:r>
              <a:rPr lang="tr-TR" sz="2000" b="1" u="sng" dirty="0" err="1"/>
              <a:t>forms</a:t>
            </a:r>
            <a:r>
              <a:rPr lang="tr-TR" sz="2000" b="1" u="sng" dirty="0"/>
              <a:t> of </a:t>
            </a:r>
            <a:r>
              <a:rPr lang="tr-TR" sz="2000" b="1" u="sng" dirty="0" err="1"/>
              <a:t>verbs</a:t>
            </a:r>
            <a:r>
              <a:rPr lang="tr-TR" sz="2000" b="1" u="sng" dirty="0"/>
              <a:t> </a:t>
            </a:r>
            <a:r>
              <a:rPr lang="tr-TR" sz="2000" b="1" u="sng" dirty="0" err="1"/>
              <a:t>given</a:t>
            </a:r>
            <a:r>
              <a:rPr lang="tr-TR" sz="2000" b="1" u="sng" dirty="0"/>
              <a:t> in </a:t>
            </a:r>
            <a:r>
              <a:rPr lang="tr-TR" sz="2000" b="1" u="sng" dirty="0" err="1"/>
              <a:t>paranthesis</a:t>
            </a:r>
            <a:r>
              <a:rPr lang="tr-TR" sz="2000" b="1" u="sng" dirty="0"/>
              <a:t>. </a:t>
            </a:r>
            <a:endParaRPr lang="tr-TR" sz="3600" u="sng" dirty="0"/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77347E74-E012-06C8-3D06-CDAA5EEA1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1448087"/>
            <a:ext cx="10515600" cy="3752563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tr-TR" sz="2800" b="1" dirty="0"/>
              <a:t>I …………….... ( </a:t>
            </a:r>
            <a:r>
              <a:rPr lang="tr-TR" sz="2800" b="1" dirty="0" err="1"/>
              <a:t>watch</a:t>
            </a:r>
            <a:r>
              <a:rPr lang="tr-TR" sz="2800" b="1" dirty="0"/>
              <a:t> ) </a:t>
            </a:r>
            <a:r>
              <a:rPr lang="tr-TR" sz="2800" b="1" dirty="0" err="1"/>
              <a:t>my</a:t>
            </a:r>
            <a:r>
              <a:rPr lang="tr-TR" sz="2800" b="1" dirty="0"/>
              <a:t> </a:t>
            </a:r>
            <a:r>
              <a:rPr lang="tr-TR" sz="2800" b="1" dirty="0" err="1"/>
              <a:t>favorite</a:t>
            </a:r>
            <a:r>
              <a:rPr lang="tr-TR" sz="2800" b="1" dirty="0"/>
              <a:t> film </a:t>
            </a:r>
            <a:r>
              <a:rPr lang="tr-TR" sz="2800" b="1" dirty="0" err="1"/>
              <a:t>last</a:t>
            </a:r>
            <a:r>
              <a:rPr lang="tr-TR" sz="2800" b="1" dirty="0"/>
              <a:t> </a:t>
            </a:r>
            <a:r>
              <a:rPr lang="tr-TR" sz="2800" b="1" dirty="0" err="1"/>
              <a:t>night</a:t>
            </a:r>
            <a:r>
              <a:rPr lang="tr-TR" sz="2800" b="1" dirty="0"/>
              <a:t>.</a:t>
            </a:r>
          </a:p>
          <a:p>
            <a:pPr marL="514350" indent="-514350">
              <a:buAutoNum type="arabicParenR"/>
            </a:pPr>
            <a:endParaRPr lang="tr-TR" sz="2800" b="1" dirty="0"/>
          </a:p>
          <a:p>
            <a:pPr marL="514350" indent="-514350">
              <a:buAutoNum type="arabicParenR"/>
            </a:pPr>
            <a:r>
              <a:rPr lang="tr-TR" sz="2800" b="1" dirty="0" err="1"/>
              <a:t>We</a:t>
            </a:r>
            <a:r>
              <a:rPr lang="tr-TR" sz="2800" b="1" dirty="0"/>
              <a:t> …………….…. ( </a:t>
            </a:r>
            <a:r>
              <a:rPr lang="tr-TR" sz="2800" b="1" dirty="0" err="1"/>
              <a:t>go</a:t>
            </a:r>
            <a:r>
              <a:rPr lang="tr-TR" sz="2800" b="1" dirty="0"/>
              <a:t> ) </a:t>
            </a:r>
            <a:r>
              <a:rPr lang="tr-TR" sz="2800" b="1" dirty="0" err="1"/>
              <a:t>to</a:t>
            </a:r>
            <a:r>
              <a:rPr lang="tr-TR" sz="2800" b="1" dirty="0"/>
              <a:t> </a:t>
            </a:r>
            <a:r>
              <a:rPr lang="tr-TR" sz="2800" b="1" dirty="0" err="1"/>
              <a:t>the</a:t>
            </a:r>
            <a:r>
              <a:rPr lang="tr-TR" sz="2800" b="1" dirty="0"/>
              <a:t> </a:t>
            </a:r>
            <a:r>
              <a:rPr lang="tr-TR" sz="2800" b="1" dirty="0" err="1"/>
              <a:t>cinema</a:t>
            </a:r>
            <a:r>
              <a:rPr lang="tr-TR" sz="2800" b="1" dirty="0"/>
              <a:t> , </a:t>
            </a:r>
            <a:r>
              <a:rPr lang="tr-TR" sz="2800" b="1" dirty="0" err="1"/>
              <a:t>two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</a:t>
            </a:r>
            <a:r>
              <a:rPr lang="tr-TR" sz="2800" b="1" dirty="0" err="1"/>
              <a:t>ago</a:t>
            </a:r>
            <a:r>
              <a:rPr lang="tr-TR" sz="2800" b="1" dirty="0"/>
              <a:t>.</a:t>
            </a:r>
          </a:p>
          <a:p>
            <a:pPr marL="514350" indent="-514350">
              <a:buAutoNum type="arabicParenR"/>
            </a:pPr>
            <a:endParaRPr lang="tr-TR" sz="2800" b="1" dirty="0"/>
          </a:p>
          <a:p>
            <a:pPr marL="514350" indent="-514350">
              <a:buAutoNum type="arabicParenR"/>
            </a:pPr>
            <a:r>
              <a:rPr lang="tr-TR" b="1" dirty="0" err="1"/>
              <a:t>They</a:t>
            </a:r>
            <a:r>
              <a:rPr lang="tr-TR" b="1" dirty="0"/>
              <a:t> ……………….. (</a:t>
            </a:r>
            <a:r>
              <a:rPr lang="tr-TR" b="1" dirty="0" err="1"/>
              <a:t>live</a:t>
            </a:r>
            <a:r>
              <a:rPr lang="tr-TR" b="1" dirty="0"/>
              <a:t>) in a </a:t>
            </a:r>
            <a:r>
              <a:rPr lang="tr-TR" b="1" dirty="0" err="1"/>
              <a:t>small</a:t>
            </a:r>
            <a:r>
              <a:rPr lang="tr-TR" b="1" dirty="0"/>
              <a:t> </a:t>
            </a:r>
            <a:r>
              <a:rPr lang="tr-TR" b="1" dirty="0" err="1"/>
              <a:t>town</a:t>
            </a:r>
            <a:r>
              <a:rPr lang="tr-TR" b="1" dirty="0"/>
              <a:t> in 2008.</a:t>
            </a:r>
            <a:endParaRPr lang="tr-TR" sz="2800" b="1" dirty="0"/>
          </a:p>
          <a:p>
            <a:pPr marL="514350" indent="-514350">
              <a:buAutoNum type="arabicParenR"/>
            </a:pPr>
            <a:endParaRPr lang="tr-TR" sz="2800" b="1" dirty="0"/>
          </a:p>
          <a:p>
            <a:endParaRPr lang="tr-TR" b="1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35FBB303-C918-CEF8-69B3-6264F09876F0}"/>
              </a:ext>
            </a:extLst>
          </p:cNvPr>
          <p:cNvSpPr/>
          <p:nvPr/>
        </p:nvSpPr>
        <p:spPr>
          <a:xfrm>
            <a:off x="1182530" y="1308781"/>
            <a:ext cx="14599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watched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578042F-4BDC-F012-BAB6-DADA6199633A}"/>
              </a:ext>
            </a:extLst>
          </p:cNvPr>
          <p:cNvSpPr/>
          <p:nvPr/>
        </p:nvSpPr>
        <p:spPr>
          <a:xfrm>
            <a:off x="1811608" y="2280291"/>
            <a:ext cx="9447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went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4D622B2C-9034-7A15-2197-2282DE358EF4}"/>
              </a:ext>
            </a:extLst>
          </p:cNvPr>
          <p:cNvSpPr/>
          <p:nvPr/>
        </p:nvSpPr>
        <p:spPr>
          <a:xfrm>
            <a:off x="2023942" y="3324368"/>
            <a:ext cx="9010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lived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21285E8-ECE2-2CCC-8A38-0FFF203AFD2F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35887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9EC50B9-8FF5-79D6-DF56-6CFA788AE044}"/>
              </a:ext>
            </a:extLst>
          </p:cNvPr>
          <p:cNvSpPr txBox="1"/>
          <p:nvPr/>
        </p:nvSpPr>
        <p:spPr>
          <a:xfrm>
            <a:off x="173254" y="1982805"/>
            <a:ext cx="11845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600" b="1" dirty="0" err="1">
                <a:solidFill>
                  <a:schemeClr val="accent1"/>
                </a:solidFill>
              </a:rPr>
              <a:t>Words</a:t>
            </a:r>
            <a:r>
              <a:rPr lang="tr-TR" sz="9600" b="1" dirty="0">
                <a:solidFill>
                  <a:schemeClr val="accent1"/>
                </a:solidFill>
              </a:rPr>
              <a:t> of a </a:t>
            </a:r>
            <a:r>
              <a:rPr lang="tr-TR" sz="9600" b="1" dirty="0" err="1">
                <a:solidFill>
                  <a:schemeClr val="accent1"/>
                </a:solidFill>
              </a:rPr>
              <a:t>Biography</a:t>
            </a:r>
            <a:endParaRPr lang="tr-TR" sz="9600" b="1" dirty="0">
              <a:solidFill>
                <a:schemeClr val="accent1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B0EE558-95F0-1C57-3F07-B411E90783AA}"/>
              </a:ext>
            </a:extLst>
          </p:cNvPr>
          <p:cNvSpPr txBox="1"/>
          <p:nvPr/>
        </p:nvSpPr>
        <p:spPr>
          <a:xfrm>
            <a:off x="173253" y="3213233"/>
            <a:ext cx="1184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/>
              <a:t>(Biyografide Kullanılan Kelimeler)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9442C07-8F95-7EE2-0441-89B213A951B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576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48B44C16-C35D-1482-D59B-EA3D5A856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69875"/>
            <a:ext cx="10515600" cy="1325563"/>
          </a:xfrm>
        </p:spPr>
        <p:txBody>
          <a:bodyPr/>
          <a:lstStyle/>
          <a:p>
            <a:r>
              <a:rPr lang="tr-TR" sz="4400" b="1" u="sng" dirty="0">
                <a:solidFill>
                  <a:srgbClr val="FF0000"/>
                </a:solidFill>
              </a:rPr>
              <a:t>(-) </a:t>
            </a:r>
            <a:r>
              <a:rPr lang="tr-TR" sz="4400" b="1" u="sng" dirty="0" err="1">
                <a:solidFill>
                  <a:srgbClr val="FF0000"/>
                </a:solidFill>
              </a:rPr>
              <a:t>Negative</a:t>
            </a:r>
            <a:r>
              <a:rPr lang="tr-TR" sz="4400" b="1" u="sng" dirty="0">
                <a:solidFill>
                  <a:srgbClr val="FF0000"/>
                </a:solidFill>
              </a:rPr>
              <a:t> (Olumsuz Cümle):</a:t>
            </a:r>
            <a:endParaRPr lang="tr-TR" sz="4400" u="sng" dirty="0">
              <a:solidFill>
                <a:srgbClr val="FF0000"/>
              </a:solidFill>
            </a:endParaRP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4091BD47-C05D-4615-E6A3-EB78162B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425574"/>
            <a:ext cx="11677650" cy="746125"/>
          </a:xfrm>
        </p:spPr>
        <p:txBody>
          <a:bodyPr>
            <a:normAutofit fontScale="92500" lnSpcReduction="10000"/>
          </a:bodyPr>
          <a:lstStyle/>
          <a:p>
            <a:r>
              <a:rPr lang="tr-TR" dirty="0"/>
              <a:t>Geçmiş zamanda olumsuz cümle yaparken «</a:t>
            </a:r>
            <a:r>
              <a:rPr lang="tr-TR" dirty="0" err="1"/>
              <a:t>did</a:t>
            </a:r>
            <a:r>
              <a:rPr lang="tr-TR" dirty="0"/>
              <a:t> not» yardımcı fiilini kullanırız. </a:t>
            </a:r>
            <a:r>
              <a:rPr lang="tr-TR" u="sng" dirty="0"/>
              <a:t>«</a:t>
            </a:r>
            <a:r>
              <a:rPr lang="tr-TR" u="sng" dirty="0" err="1"/>
              <a:t>didn’t</a:t>
            </a:r>
            <a:r>
              <a:rPr lang="tr-TR" u="sng" dirty="0"/>
              <a:t>» olarak da kısaltılabilir.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DC8D458-F805-FFAA-1D59-A7DED7AA3A00}"/>
              </a:ext>
            </a:extLst>
          </p:cNvPr>
          <p:cNvSpPr txBox="1"/>
          <p:nvPr/>
        </p:nvSpPr>
        <p:spPr>
          <a:xfrm>
            <a:off x="458066" y="3127343"/>
            <a:ext cx="486640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didn’t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61156E-F866-6310-1C7C-90B8693259A8}"/>
              </a:ext>
            </a:extLst>
          </p:cNvPr>
          <p:cNvSpPr txBox="1"/>
          <p:nvPr/>
        </p:nvSpPr>
        <p:spPr>
          <a:xfrm>
            <a:off x="458066" y="3493388"/>
            <a:ext cx="48664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Ben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çalışmadım.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5B4B291-B9E8-45D0-CD95-05D34562EA63}"/>
              </a:ext>
            </a:extLst>
          </p:cNvPr>
          <p:cNvSpPr txBox="1"/>
          <p:nvPr/>
        </p:nvSpPr>
        <p:spPr>
          <a:xfrm>
            <a:off x="6344517" y="3093278"/>
            <a:ext cx="486640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</a:rPr>
              <a:t>I </a:t>
            </a:r>
            <a:r>
              <a:rPr lang="tr-TR" sz="2000" b="1" dirty="0" err="1">
                <a:solidFill>
                  <a:srgbClr val="FFFF00"/>
                </a:solidFill>
              </a:rPr>
              <a:t>didn’t</a:t>
            </a:r>
            <a:r>
              <a:rPr lang="tr-TR" sz="2000" b="1" dirty="0">
                <a:solidFill>
                  <a:srgbClr val="FFC000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go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school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Friday</a:t>
            </a:r>
            <a:r>
              <a:rPr lang="tr-T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7FA3EBF-4B1B-72A8-5988-A9EDEBDCD5D8}"/>
              </a:ext>
            </a:extLst>
          </p:cNvPr>
          <p:cNvSpPr txBox="1"/>
          <p:nvPr/>
        </p:nvSpPr>
        <p:spPr>
          <a:xfrm>
            <a:off x="6344526" y="3493388"/>
            <a:ext cx="4866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chemeClr val="bg1"/>
                </a:solidFill>
              </a:rPr>
              <a:t>Ben geçen Cuma okula gitmedim.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2738E85F-11AB-A496-2F7C-3D1BA341C4AC}"/>
              </a:ext>
            </a:extLst>
          </p:cNvPr>
          <p:cNvSpPr/>
          <p:nvPr/>
        </p:nvSpPr>
        <p:spPr>
          <a:xfrm>
            <a:off x="2447925" y="2838450"/>
            <a:ext cx="571500" cy="28889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id="{83E0F733-95A1-B283-E1A6-C8FBFCB72CA7}"/>
              </a:ext>
            </a:extLst>
          </p:cNvPr>
          <p:cNvSpPr/>
          <p:nvPr/>
        </p:nvSpPr>
        <p:spPr>
          <a:xfrm>
            <a:off x="8645237" y="2836205"/>
            <a:ext cx="571500" cy="28889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FECC3FE-B389-72FC-3B5E-9BF8A7CC06A6}"/>
              </a:ext>
            </a:extLst>
          </p:cNvPr>
          <p:cNvSpPr txBox="1"/>
          <p:nvPr/>
        </p:nvSpPr>
        <p:spPr>
          <a:xfrm>
            <a:off x="795342" y="2466873"/>
            <a:ext cx="387666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chemeClr val="bg1"/>
                </a:solidFill>
              </a:rPr>
              <a:t>work</a:t>
            </a:r>
            <a:r>
              <a:rPr lang="tr-TR" b="1" dirty="0" err="1">
                <a:solidFill>
                  <a:srgbClr val="FFC000"/>
                </a:solidFill>
              </a:rPr>
              <a:t>ed</a:t>
            </a:r>
            <a:r>
              <a:rPr lang="tr-TR" b="1" dirty="0">
                <a:solidFill>
                  <a:schemeClr val="bg1"/>
                </a:solidFill>
              </a:rPr>
              <a:t> at a </a:t>
            </a:r>
            <a:r>
              <a:rPr lang="tr-TR" b="1" dirty="0" err="1">
                <a:solidFill>
                  <a:schemeClr val="bg1"/>
                </a:solidFill>
              </a:rPr>
              <a:t>restaurant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summer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257ED10-3E17-D137-5565-DB2A2289ACA2}"/>
              </a:ext>
            </a:extLst>
          </p:cNvPr>
          <p:cNvSpPr txBox="1"/>
          <p:nvPr/>
        </p:nvSpPr>
        <p:spPr>
          <a:xfrm>
            <a:off x="7270896" y="2457406"/>
            <a:ext cx="3320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I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ABD87FAA-A596-753A-88A1-B906D2F3192D}"/>
              </a:ext>
            </a:extLst>
          </p:cNvPr>
          <p:cNvSpPr/>
          <p:nvPr/>
        </p:nvSpPr>
        <p:spPr>
          <a:xfrm>
            <a:off x="3132116" y="4691562"/>
            <a:ext cx="5642018" cy="76944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S + </a:t>
            </a:r>
            <a:r>
              <a:rPr lang="tr-TR" sz="4400" b="1" dirty="0" err="1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Didn’t</a:t>
            </a:r>
            <a:r>
              <a:rPr lang="tr-TR" sz="44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 + V</a:t>
            </a:r>
            <a:r>
              <a:rPr lang="tr-TR" sz="2800" b="1" dirty="0">
                <a:ln w="12700" cmpd="sng">
                  <a:solidFill>
                    <a:srgbClr val="7BC8DB"/>
                  </a:solidFill>
                  <a:prstDash val="solid"/>
                </a:ln>
                <a:solidFill>
                  <a:srgbClr val="4472C4"/>
                </a:solidFill>
              </a:rPr>
              <a:t>1</a:t>
            </a:r>
            <a:endParaRPr lang="tr-TR" sz="4400" b="1" cap="none" spc="0" dirty="0">
              <a:ln w="12700" cmpd="sng">
                <a:solidFill>
                  <a:srgbClr val="7BC8DB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0FD6E30C-B110-24B0-BF2F-2860FDD3ED8B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401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125CFAE9-0A74-B57C-1850-7EC905915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4" y="286008"/>
            <a:ext cx="9833348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800" b="1" u="sng" dirty="0" err="1"/>
              <a:t>Convert</a:t>
            </a:r>
            <a:r>
              <a:rPr lang="tr-TR" sz="2800" b="1" u="sng" dirty="0"/>
              <a:t> </a:t>
            </a:r>
            <a:r>
              <a:rPr lang="tr-TR" sz="2800" b="1" u="sng" dirty="0" err="1"/>
              <a:t>affirmative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 </a:t>
            </a:r>
            <a:r>
              <a:rPr lang="tr-TR" sz="2800" b="1" u="sng" dirty="0" err="1"/>
              <a:t>into</a:t>
            </a:r>
            <a:r>
              <a:rPr lang="tr-TR" sz="2800" b="1" u="sng" dirty="0"/>
              <a:t> </a:t>
            </a:r>
            <a:r>
              <a:rPr lang="tr-TR" sz="2800" b="1" u="sng" dirty="0" err="1"/>
              <a:t>negative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.</a:t>
            </a:r>
            <a:endParaRPr lang="tr-TR" sz="3600" u="sng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32B35B8-4880-19D6-A39D-F75A2712DA39}"/>
              </a:ext>
            </a:extLst>
          </p:cNvPr>
          <p:cNvSpPr txBox="1"/>
          <p:nvPr/>
        </p:nvSpPr>
        <p:spPr>
          <a:xfrm>
            <a:off x="482597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 err="1">
                <a:solidFill>
                  <a:srgbClr val="FFC000"/>
                </a:solidFill>
              </a:rPr>
              <a:t>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BE546D7-9A36-B41E-8279-06B9E1F4AC40}"/>
              </a:ext>
            </a:extLst>
          </p:cNvPr>
          <p:cNvSpPr txBox="1"/>
          <p:nvPr/>
        </p:nvSpPr>
        <p:spPr>
          <a:xfrm>
            <a:off x="482598" y="2577359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bought</a:t>
            </a:r>
            <a:r>
              <a:rPr lang="tr-TR" sz="2400" b="1" dirty="0">
                <a:solidFill>
                  <a:schemeClr val="bg1"/>
                </a:solidFill>
              </a:rPr>
              <a:t>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47593AA-4511-8D1B-E668-93B5CBF20F6A}"/>
              </a:ext>
            </a:extLst>
          </p:cNvPr>
          <p:cNvSpPr txBox="1"/>
          <p:nvPr/>
        </p:nvSpPr>
        <p:spPr>
          <a:xfrm>
            <a:off x="482598" y="3512492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studied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EA4A3D78-7219-8C2A-F464-059A4BD8C454}"/>
              </a:ext>
            </a:extLst>
          </p:cNvPr>
          <p:cNvSpPr/>
          <p:nvPr/>
        </p:nvSpPr>
        <p:spPr>
          <a:xfrm>
            <a:off x="2979" y="1743825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1)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788C2EAA-56AF-5D5D-2B11-AC60E4A0ADAA}"/>
              </a:ext>
            </a:extLst>
          </p:cNvPr>
          <p:cNvSpPr/>
          <p:nvPr/>
        </p:nvSpPr>
        <p:spPr>
          <a:xfrm>
            <a:off x="2979" y="2546581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2)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94CB1ACC-3021-5181-AF6B-4E93EAFC253D}"/>
              </a:ext>
            </a:extLst>
          </p:cNvPr>
          <p:cNvSpPr/>
          <p:nvPr/>
        </p:nvSpPr>
        <p:spPr>
          <a:xfrm>
            <a:off x="2979" y="3512492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3)</a:t>
            </a:r>
            <a:endParaRPr lang="tr-TR" sz="28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A17DD02E-BB18-E35C-5D34-7B5C554273D5}"/>
              </a:ext>
            </a:extLst>
          </p:cNvPr>
          <p:cNvSpPr/>
          <p:nvPr/>
        </p:nvSpPr>
        <p:spPr>
          <a:xfrm>
            <a:off x="5451666" y="1830276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39E98D04-8EE6-5DCC-26E0-76F294DC8DB8}"/>
              </a:ext>
            </a:extLst>
          </p:cNvPr>
          <p:cNvSpPr/>
          <p:nvPr/>
        </p:nvSpPr>
        <p:spPr>
          <a:xfrm>
            <a:off x="5451666" y="2633032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16500927-C18B-CACB-F5C7-9945B2F066A7}"/>
              </a:ext>
            </a:extLst>
          </p:cNvPr>
          <p:cNvSpPr/>
          <p:nvPr/>
        </p:nvSpPr>
        <p:spPr>
          <a:xfrm>
            <a:off x="5451666" y="3524333"/>
            <a:ext cx="530034" cy="350318"/>
          </a:xfrm>
          <a:prstGeom prst="rightArrow">
            <a:avLst/>
          </a:prstGeom>
          <a:solidFill>
            <a:srgbClr val="4472C4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DF020EE7-8108-E44D-9586-D6F60A536040}"/>
              </a:ext>
            </a:extLst>
          </p:cNvPr>
          <p:cNvSpPr txBox="1"/>
          <p:nvPr/>
        </p:nvSpPr>
        <p:spPr>
          <a:xfrm>
            <a:off x="6210302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FE6E903-3F03-50D7-4679-40730802CC87}"/>
              </a:ext>
            </a:extLst>
          </p:cNvPr>
          <p:cNvSpPr txBox="1"/>
          <p:nvPr/>
        </p:nvSpPr>
        <p:spPr>
          <a:xfrm>
            <a:off x="6210302" y="2608136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buy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44ABEB6-C725-3BF7-BB9D-12EFF532975F}"/>
              </a:ext>
            </a:extLst>
          </p:cNvPr>
          <p:cNvSpPr txBox="1"/>
          <p:nvPr/>
        </p:nvSpPr>
        <p:spPr>
          <a:xfrm>
            <a:off x="6210302" y="3477245"/>
            <a:ext cx="56393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didn’t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study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65460F5-5E7A-1B33-3B7B-AA79C03F1940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189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>
            <a:extLst>
              <a:ext uri="{FF2B5EF4-FFF2-40B4-BE49-F238E27FC236}">
                <a16:creationId xmlns:a16="http://schemas.microsoft.com/office/drawing/2014/main" id="{3B12475A-AF08-37A9-90FA-0177E966C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074" y="1474896"/>
            <a:ext cx="10515600" cy="955153"/>
          </a:xfrm>
        </p:spPr>
        <p:txBody>
          <a:bodyPr/>
          <a:lstStyle/>
          <a:p>
            <a:r>
              <a:rPr lang="tr-TR" dirty="0"/>
              <a:t>Geçmiş zamanda soru cümlesi yaparken «</a:t>
            </a:r>
            <a:r>
              <a:rPr lang="tr-TR" dirty="0" err="1"/>
              <a:t>did</a:t>
            </a:r>
            <a:r>
              <a:rPr lang="tr-TR" dirty="0"/>
              <a:t>» yardımcı fiilini kullanırız. </a:t>
            </a:r>
            <a:endParaRPr lang="tr-TR" u="sng" dirty="0"/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6C8594A6-764B-5D3D-947B-23725790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74" y="307454"/>
            <a:ext cx="10515600" cy="1325563"/>
          </a:xfrm>
        </p:spPr>
        <p:txBody>
          <a:bodyPr/>
          <a:lstStyle/>
          <a:p>
            <a:r>
              <a:rPr lang="tr-TR" sz="44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(?) </a:t>
            </a:r>
            <a:r>
              <a:rPr lang="tr-TR" sz="4400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In</a:t>
            </a:r>
            <a:r>
              <a:rPr lang="tr-TR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terrogative</a:t>
            </a:r>
            <a:r>
              <a:rPr lang="tr-TR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/ </a:t>
            </a:r>
            <a:r>
              <a:rPr lang="tr-TR" b="1" u="sng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Question</a:t>
            </a:r>
            <a:r>
              <a:rPr lang="tr-TR" sz="4400" b="1" u="sng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(Soru Cümlesi):</a:t>
            </a:r>
            <a:endParaRPr lang="tr-TR" sz="4400" u="sng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97FA242-053C-0F5E-ECDB-CBD1DAAC9312}"/>
              </a:ext>
            </a:extLst>
          </p:cNvPr>
          <p:cNvSpPr txBox="1"/>
          <p:nvPr/>
        </p:nvSpPr>
        <p:spPr>
          <a:xfrm>
            <a:off x="458066" y="3127343"/>
            <a:ext cx="486640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C000"/>
                </a:solidFill>
              </a:rPr>
              <a:t>Did</a:t>
            </a:r>
            <a:r>
              <a:rPr lang="tr-TR" sz="2000" b="1" dirty="0">
                <a:solidFill>
                  <a:srgbClr val="FFC000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he </a:t>
            </a:r>
            <a:r>
              <a:rPr lang="tr-TR" sz="2000" b="1" dirty="0" err="1">
                <a:solidFill>
                  <a:schemeClr val="bg1"/>
                </a:solidFill>
              </a:rPr>
              <a:t>work</a:t>
            </a:r>
            <a:r>
              <a:rPr lang="tr-TR" sz="2000" b="1" dirty="0">
                <a:solidFill>
                  <a:schemeClr val="bg1"/>
                </a:solidFill>
              </a:rPr>
              <a:t> at a </a:t>
            </a:r>
            <a:r>
              <a:rPr lang="tr-TR" sz="2000" b="1" dirty="0" err="1">
                <a:solidFill>
                  <a:schemeClr val="bg1"/>
                </a:solidFill>
              </a:rPr>
              <a:t>restaurant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summer</a:t>
            </a:r>
            <a:r>
              <a:rPr lang="tr-T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3E0BFD9-2973-CCAA-927D-4E25DA1A94B5}"/>
              </a:ext>
            </a:extLst>
          </p:cNvPr>
          <p:cNvSpPr txBox="1"/>
          <p:nvPr/>
        </p:nvSpPr>
        <p:spPr>
          <a:xfrm>
            <a:off x="458066" y="3493388"/>
            <a:ext cx="48664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 geçen yaz bir </a:t>
            </a:r>
            <a:r>
              <a:rPr lang="tr-TR" b="1" i="1" dirty="0" err="1">
                <a:solidFill>
                  <a:schemeClr val="bg1"/>
                </a:solidFill>
              </a:rPr>
              <a:t>restaurantta</a:t>
            </a:r>
            <a:r>
              <a:rPr lang="tr-TR" b="1" i="1" dirty="0">
                <a:solidFill>
                  <a:schemeClr val="bg1"/>
                </a:solidFill>
              </a:rPr>
              <a:t> çalıştı mı?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1085640-5273-B5FA-A274-1B74A852B21C}"/>
              </a:ext>
            </a:extLst>
          </p:cNvPr>
          <p:cNvSpPr txBox="1"/>
          <p:nvPr/>
        </p:nvSpPr>
        <p:spPr>
          <a:xfrm>
            <a:off x="6344517" y="3093278"/>
            <a:ext cx="486640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C000"/>
                </a:solidFill>
              </a:rPr>
              <a:t>Did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they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go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to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school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last</a:t>
            </a:r>
            <a:r>
              <a:rPr lang="tr-TR" sz="2000" b="1" dirty="0">
                <a:solidFill>
                  <a:schemeClr val="bg1"/>
                </a:solidFill>
              </a:rPr>
              <a:t> </a:t>
            </a:r>
            <a:r>
              <a:rPr lang="tr-TR" sz="2000" b="1" dirty="0" err="1">
                <a:solidFill>
                  <a:schemeClr val="bg1"/>
                </a:solidFill>
              </a:rPr>
              <a:t>Friday</a:t>
            </a:r>
            <a:r>
              <a:rPr lang="tr-T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DCE3F96-ED84-E72E-0A15-8027128EC26D}"/>
              </a:ext>
            </a:extLst>
          </p:cNvPr>
          <p:cNvSpPr txBox="1"/>
          <p:nvPr/>
        </p:nvSpPr>
        <p:spPr>
          <a:xfrm>
            <a:off x="6344526" y="3493388"/>
            <a:ext cx="486639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Onlar geçen Cuma okula gittiler mi?</a:t>
            </a:r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1A972ADE-512B-7180-4F87-E515A3CE0DA0}"/>
              </a:ext>
            </a:extLst>
          </p:cNvPr>
          <p:cNvSpPr/>
          <p:nvPr/>
        </p:nvSpPr>
        <p:spPr>
          <a:xfrm>
            <a:off x="2447925" y="2838450"/>
            <a:ext cx="571500" cy="2888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k: Aşağı 10">
            <a:extLst>
              <a:ext uri="{FF2B5EF4-FFF2-40B4-BE49-F238E27FC236}">
                <a16:creationId xmlns:a16="http://schemas.microsoft.com/office/drawing/2014/main" id="{9110F34A-F197-9709-41B1-74F9E0B3A09D}"/>
              </a:ext>
            </a:extLst>
          </p:cNvPr>
          <p:cNvSpPr/>
          <p:nvPr/>
        </p:nvSpPr>
        <p:spPr>
          <a:xfrm>
            <a:off x="8645237" y="2836205"/>
            <a:ext cx="571500" cy="2888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96FD3A6-F460-13B2-F1C5-15486E6F7001}"/>
              </a:ext>
            </a:extLst>
          </p:cNvPr>
          <p:cNvSpPr txBox="1"/>
          <p:nvPr/>
        </p:nvSpPr>
        <p:spPr>
          <a:xfrm>
            <a:off x="795342" y="2466873"/>
            <a:ext cx="467853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He </a:t>
            </a:r>
            <a:r>
              <a:rPr lang="tr-TR" b="1" dirty="0" err="1">
                <a:solidFill>
                  <a:schemeClr val="bg1"/>
                </a:solidFill>
              </a:rPr>
              <a:t>work</a:t>
            </a:r>
            <a:r>
              <a:rPr lang="tr-TR" b="1" dirty="0" err="1">
                <a:solidFill>
                  <a:srgbClr val="FFC000"/>
                </a:solidFill>
              </a:rPr>
              <a:t>ed</a:t>
            </a:r>
            <a:r>
              <a:rPr lang="tr-TR" b="1" dirty="0">
                <a:solidFill>
                  <a:schemeClr val="bg1"/>
                </a:solidFill>
              </a:rPr>
              <a:t> at a </a:t>
            </a:r>
            <a:r>
              <a:rPr lang="tr-TR" b="1" dirty="0" err="1">
                <a:solidFill>
                  <a:schemeClr val="bg1"/>
                </a:solidFill>
              </a:rPr>
              <a:t>restaurant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summer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16E0883-56EC-8FD4-651F-66F91E199A3A}"/>
              </a:ext>
            </a:extLst>
          </p:cNvPr>
          <p:cNvSpPr txBox="1"/>
          <p:nvPr/>
        </p:nvSpPr>
        <p:spPr>
          <a:xfrm>
            <a:off x="7270896" y="2457406"/>
            <a:ext cx="371377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bg1"/>
                </a:solidFill>
              </a:rPr>
              <a:t>They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rgbClr val="FFC000"/>
                </a:solidFill>
              </a:rPr>
              <a:t>went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to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school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last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Friday</a:t>
            </a:r>
            <a:r>
              <a:rPr lang="tr-TR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0AF531F3-F8F7-638E-637A-8E3AB06AA17D}"/>
              </a:ext>
            </a:extLst>
          </p:cNvPr>
          <p:cNvSpPr/>
          <p:nvPr/>
        </p:nvSpPr>
        <p:spPr>
          <a:xfrm>
            <a:off x="2733675" y="4427952"/>
            <a:ext cx="5642018" cy="769441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 err="1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Did</a:t>
            </a:r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 + S + V</a:t>
            </a:r>
            <a:r>
              <a:rPr lang="tr-TR" sz="28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1 </a:t>
            </a:r>
            <a:r>
              <a:rPr lang="tr-TR" sz="4400" b="1" dirty="0">
                <a:ln w="12700" cmpd="sng">
                  <a:solidFill>
                    <a:srgbClr val="4472C4"/>
                  </a:solidFill>
                  <a:prstDash val="solid"/>
                </a:ln>
                <a:solidFill>
                  <a:srgbClr val="4472C4"/>
                </a:solidFill>
              </a:rPr>
              <a:t>?</a:t>
            </a:r>
            <a:endParaRPr lang="tr-TR" sz="4400" b="1" cap="none" spc="0" dirty="0">
              <a:ln w="12700" cmpd="sng">
                <a:solidFill>
                  <a:srgbClr val="4472C4"/>
                </a:solidFill>
                <a:prstDash val="solid"/>
              </a:ln>
              <a:solidFill>
                <a:srgbClr val="4472C4"/>
              </a:solidFill>
              <a:effectLst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5741CA2-EFCB-7BFA-CBC1-A38AD11C263F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8012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87FAB754-1F6F-C3F8-98F3-272D0E0A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374" y="286008"/>
            <a:ext cx="9833348" cy="614363"/>
          </a:xfrm>
        </p:spPr>
        <p:txBody>
          <a:bodyPr>
            <a:normAutofit/>
          </a:bodyPr>
          <a:lstStyle/>
          <a:p>
            <a:r>
              <a:rPr lang="tr-TR" sz="3600" b="1" u="sng" dirty="0" err="1">
                <a:solidFill>
                  <a:srgbClr val="FF0000"/>
                </a:solidFill>
              </a:rPr>
              <a:t>Exercise</a:t>
            </a:r>
            <a:r>
              <a:rPr lang="tr-TR" sz="3600" b="1" u="sng" dirty="0">
                <a:solidFill>
                  <a:srgbClr val="FF0000"/>
                </a:solidFill>
              </a:rPr>
              <a:t>: </a:t>
            </a:r>
            <a:r>
              <a:rPr lang="tr-TR" sz="2800" b="1" u="sng" dirty="0" err="1"/>
              <a:t>Convert</a:t>
            </a:r>
            <a:r>
              <a:rPr lang="tr-TR" sz="2800" b="1" u="sng" dirty="0"/>
              <a:t> </a:t>
            </a:r>
            <a:r>
              <a:rPr lang="tr-TR" sz="2800" b="1" u="sng" dirty="0" err="1"/>
              <a:t>affirmative</a:t>
            </a:r>
            <a:r>
              <a:rPr lang="tr-TR" sz="2800" b="1" u="sng" dirty="0"/>
              <a:t> </a:t>
            </a:r>
            <a:r>
              <a:rPr lang="tr-TR" sz="2800" b="1" u="sng" dirty="0" err="1"/>
              <a:t>sentences</a:t>
            </a:r>
            <a:r>
              <a:rPr lang="tr-TR" sz="2800" b="1" u="sng" dirty="0"/>
              <a:t> </a:t>
            </a:r>
            <a:r>
              <a:rPr lang="tr-TR" sz="2800" b="1" u="sng" dirty="0" err="1"/>
              <a:t>into</a:t>
            </a:r>
            <a:r>
              <a:rPr lang="tr-TR" sz="2800" b="1" u="sng" dirty="0"/>
              <a:t> </a:t>
            </a:r>
            <a:r>
              <a:rPr lang="tr-TR" sz="2800" b="1" u="sng" dirty="0" err="1"/>
              <a:t>questions</a:t>
            </a:r>
            <a:r>
              <a:rPr lang="tr-TR" sz="2800" b="1" u="sng" dirty="0"/>
              <a:t>.</a:t>
            </a:r>
            <a:endParaRPr lang="tr-TR" sz="3600" u="sng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5FF1FC0-6D42-A993-02FB-D00AC945BF7B}"/>
              </a:ext>
            </a:extLst>
          </p:cNvPr>
          <p:cNvSpPr txBox="1"/>
          <p:nvPr/>
        </p:nvSpPr>
        <p:spPr>
          <a:xfrm>
            <a:off x="482597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 err="1">
                <a:solidFill>
                  <a:srgbClr val="FFC000"/>
                </a:solidFill>
              </a:rPr>
              <a:t>ed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4AA2312-D9EF-94C3-609B-98F957522205}"/>
              </a:ext>
            </a:extLst>
          </p:cNvPr>
          <p:cNvSpPr txBox="1"/>
          <p:nvPr/>
        </p:nvSpPr>
        <p:spPr>
          <a:xfrm>
            <a:off x="482598" y="2577359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bought</a:t>
            </a:r>
            <a:r>
              <a:rPr lang="tr-TR" sz="2400" b="1" dirty="0">
                <a:solidFill>
                  <a:schemeClr val="bg1"/>
                </a:solidFill>
              </a:rPr>
              <a:t>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2E8D91A-8D71-11D0-2A94-F80D712E2F5F}"/>
              </a:ext>
            </a:extLst>
          </p:cNvPr>
          <p:cNvSpPr txBox="1"/>
          <p:nvPr/>
        </p:nvSpPr>
        <p:spPr>
          <a:xfrm>
            <a:off x="482598" y="3512492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rgbClr val="FFC000"/>
                </a:solidFill>
              </a:rPr>
              <a:t>studied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0F3A46A-60BE-726B-A674-5FF29226FD79}"/>
              </a:ext>
            </a:extLst>
          </p:cNvPr>
          <p:cNvSpPr/>
          <p:nvPr/>
        </p:nvSpPr>
        <p:spPr>
          <a:xfrm>
            <a:off x="2979" y="1743825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1)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84CD9DE4-4094-FE08-59FC-41EAB0624D75}"/>
              </a:ext>
            </a:extLst>
          </p:cNvPr>
          <p:cNvSpPr/>
          <p:nvPr/>
        </p:nvSpPr>
        <p:spPr>
          <a:xfrm>
            <a:off x="2979" y="2546581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2)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037611B-083F-1AB1-1F2E-7D2F330EE36D}"/>
              </a:ext>
            </a:extLst>
          </p:cNvPr>
          <p:cNvSpPr/>
          <p:nvPr/>
        </p:nvSpPr>
        <p:spPr>
          <a:xfrm>
            <a:off x="2979" y="3512492"/>
            <a:ext cx="479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2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3)</a:t>
            </a:r>
            <a:endParaRPr lang="tr-TR" sz="28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1" name="Ok: Sağ 10">
            <a:extLst>
              <a:ext uri="{FF2B5EF4-FFF2-40B4-BE49-F238E27FC236}">
                <a16:creationId xmlns:a16="http://schemas.microsoft.com/office/drawing/2014/main" id="{3119A1A1-0F6F-5FFE-F479-8FD339BA9A02}"/>
              </a:ext>
            </a:extLst>
          </p:cNvPr>
          <p:cNvSpPr/>
          <p:nvPr/>
        </p:nvSpPr>
        <p:spPr>
          <a:xfrm>
            <a:off x="5451666" y="1830276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Sağ 11">
            <a:extLst>
              <a:ext uri="{FF2B5EF4-FFF2-40B4-BE49-F238E27FC236}">
                <a16:creationId xmlns:a16="http://schemas.microsoft.com/office/drawing/2014/main" id="{D52DDB7B-DA09-160B-30FF-A3646E9CBFEA}"/>
              </a:ext>
            </a:extLst>
          </p:cNvPr>
          <p:cNvSpPr/>
          <p:nvPr/>
        </p:nvSpPr>
        <p:spPr>
          <a:xfrm>
            <a:off x="5451666" y="2633032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DEFBB7CD-B360-0E0B-408F-7CE1F6A7544B}"/>
              </a:ext>
            </a:extLst>
          </p:cNvPr>
          <p:cNvSpPr/>
          <p:nvPr/>
        </p:nvSpPr>
        <p:spPr>
          <a:xfrm>
            <a:off x="5451666" y="3524333"/>
            <a:ext cx="530034" cy="3503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81ACB8C-292A-42D6-35E4-FF33EFA903F9}"/>
              </a:ext>
            </a:extLst>
          </p:cNvPr>
          <p:cNvSpPr txBox="1"/>
          <p:nvPr/>
        </p:nvSpPr>
        <p:spPr>
          <a:xfrm>
            <a:off x="6210302" y="1774603"/>
            <a:ext cx="48704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play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voleyball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yesterday</a:t>
            </a:r>
            <a:r>
              <a:rPr lang="tr-TR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BA6077D-0516-FDE3-AD59-3763D9FA6691}"/>
              </a:ext>
            </a:extLst>
          </p:cNvPr>
          <p:cNvSpPr txBox="1"/>
          <p:nvPr/>
        </p:nvSpPr>
        <p:spPr>
          <a:xfrm>
            <a:off x="6210302" y="2608136"/>
            <a:ext cx="487045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she</a:t>
            </a:r>
            <a:r>
              <a:rPr lang="tr-TR" sz="2400" b="1" dirty="0">
                <a:solidFill>
                  <a:schemeClr val="bg1"/>
                </a:solidFill>
              </a:rPr>
              <a:t> buy a </a:t>
            </a:r>
            <a:r>
              <a:rPr lang="tr-TR" sz="2400" b="1" dirty="0" err="1">
                <a:solidFill>
                  <a:schemeClr val="bg1"/>
                </a:solidFill>
              </a:rPr>
              <a:t>new</a:t>
            </a:r>
            <a:r>
              <a:rPr lang="tr-TR" sz="2400" b="1" dirty="0">
                <a:solidFill>
                  <a:schemeClr val="bg1"/>
                </a:solidFill>
              </a:rPr>
              <a:t> car?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6C5B9FF-0927-6214-2A01-F867BDDE233B}"/>
              </a:ext>
            </a:extLst>
          </p:cNvPr>
          <p:cNvSpPr txBox="1"/>
          <p:nvPr/>
        </p:nvSpPr>
        <p:spPr>
          <a:xfrm>
            <a:off x="6210302" y="3477245"/>
            <a:ext cx="563932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C000"/>
                </a:solidFill>
              </a:rPr>
              <a:t>Did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they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study</a:t>
            </a:r>
            <a:r>
              <a:rPr lang="tr-TR" sz="2400" b="1" dirty="0">
                <a:solidFill>
                  <a:schemeClr val="bg1"/>
                </a:solidFill>
              </a:rPr>
              <a:t> English </a:t>
            </a:r>
            <a:r>
              <a:rPr lang="tr-TR" sz="2400" b="1" dirty="0" err="1">
                <a:solidFill>
                  <a:schemeClr val="bg1"/>
                </a:solidFill>
              </a:rPr>
              <a:t>two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days</a:t>
            </a:r>
            <a:r>
              <a:rPr lang="tr-TR" sz="2400" b="1" dirty="0">
                <a:solidFill>
                  <a:schemeClr val="bg1"/>
                </a:solidFill>
              </a:rPr>
              <a:t> </a:t>
            </a:r>
            <a:r>
              <a:rPr lang="tr-TR" sz="2400" b="1" dirty="0" err="1">
                <a:solidFill>
                  <a:schemeClr val="bg1"/>
                </a:solidFill>
              </a:rPr>
              <a:t>ago</a:t>
            </a:r>
            <a:r>
              <a:rPr lang="tr-TR" sz="24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4FD36D67-6A32-1B8B-B061-3CEC0B22E05D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299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2A61C64B-D523-71B4-2A74-8B9C1ADFFD94}"/>
              </a:ext>
            </a:extLst>
          </p:cNvPr>
          <p:cNvSpPr txBox="1"/>
          <p:nvPr/>
        </p:nvSpPr>
        <p:spPr>
          <a:xfrm>
            <a:off x="142773" y="228796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Time </a:t>
            </a:r>
            <a:r>
              <a:rPr lang="tr-TR" sz="2800" b="1" dirty="0" err="1">
                <a:solidFill>
                  <a:schemeClr val="accent1"/>
                </a:solidFill>
              </a:rPr>
              <a:t>Expression</a:t>
            </a:r>
            <a:r>
              <a:rPr lang="tr-TR" sz="2800" b="1" dirty="0">
                <a:solidFill>
                  <a:schemeClr val="accent1"/>
                </a:solidFill>
              </a:rPr>
              <a:t> (Zaman İfadeleri)</a:t>
            </a:r>
            <a:endParaRPr lang="tr-TR" sz="28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87C6950-ED47-D379-8D90-043687F0BDE7}"/>
              </a:ext>
            </a:extLst>
          </p:cNvPr>
          <p:cNvSpPr txBox="1"/>
          <p:nvPr/>
        </p:nvSpPr>
        <p:spPr>
          <a:xfrm>
            <a:off x="567892" y="1324472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Yesterday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652933-787A-871F-50D5-184A9A138C89}"/>
              </a:ext>
            </a:extLst>
          </p:cNvPr>
          <p:cNvSpPr txBox="1"/>
          <p:nvPr/>
        </p:nvSpPr>
        <p:spPr>
          <a:xfrm>
            <a:off x="567892" y="2844224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year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24EFF13-34F2-CE82-2BA5-7FFD7C86D5AF}"/>
              </a:ext>
            </a:extLst>
          </p:cNvPr>
          <p:cNvSpPr txBox="1"/>
          <p:nvPr/>
        </p:nvSpPr>
        <p:spPr>
          <a:xfrm>
            <a:off x="567892" y="2084348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week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7734770-745C-9898-6E30-F1D3E0D5CC8E}"/>
              </a:ext>
            </a:extLst>
          </p:cNvPr>
          <p:cNvSpPr txBox="1"/>
          <p:nvPr/>
        </p:nvSpPr>
        <p:spPr>
          <a:xfrm>
            <a:off x="6428070" y="2195379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Ago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2F4DA2F-67ED-5484-847B-08012FD3536D}"/>
              </a:ext>
            </a:extLst>
          </p:cNvPr>
          <p:cNvSpPr txBox="1"/>
          <p:nvPr/>
        </p:nvSpPr>
        <p:spPr>
          <a:xfrm>
            <a:off x="6428070" y="3225626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/>
                </a:solidFill>
              </a:rPr>
              <a:t>Two </a:t>
            </a:r>
            <a:r>
              <a:rPr lang="tr-TR" sz="3200" b="1" dirty="0" err="1">
                <a:solidFill>
                  <a:schemeClr val="accent1"/>
                </a:solidFill>
              </a:rPr>
              <a:t>years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ago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F36E018-C82D-7517-C894-F963D802E16D}"/>
              </a:ext>
            </a:extLst>
          </p:cNvPr>
          <p:cNvSpPr txBox="1"/>
          <p:nvPr/>
        </p:nvSpPr>
        <p:spPr>
          <a:xfrm>
            <a:off x="6428070" y="1213344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1"/>
                </a:solidFill>
              </a:rPr>
              <a:t>in 2010:</a:t>
            </a:r>
            <a:endParaRPr lang="tr-TR" sz="3200" b="1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692D1F6-4A33-5853-30F6-EE1197956E86}"/>
              </a:ext>
            </a:extLst>
          </p:cNvPr>
          <p:cNvSpPr txBox="1"/>
          <p:nvPr/>
        </p:nvSpPr>
        <p:spPr>
          <a:xfrm>
            <a:off x="567892" y="3810401"/>
            <a:ext cx="4417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err="1">
                <a:solidFill>
                  <a:schemeClr val="accent1"/>
                </a:solidFill>
              </a:rPr>
              <a:t>Last</a:t>
            </a:r>
            <a:r>
              <a:rPr lang="tr-TR" sz="3200" b="1" dirty="0">
                <a:solidFill>
                  <a:schemeClr val="accent1"/>
                </a:solidFill>
              </a:rPr>
              <a:t> </a:t>
            </a:r>
            <a:r>
              <a:rPr lang="tr-TR" sz="3200" b="1" dirty="0" err="1">
                <a:solidFill>
                  <a:schemeClr val="accent1"/>
                </a:solidFill>
              </a:rPr>
              <a:t>Friday</a:t>
            </a:r>
            <a:r>
              <a:rPr lang="tr-TR" sz="3200" b="1" dirty="0">
                <a:solidFill>
                  <a:schemeClr val="accent1"/>
                </a:solidFill>
              </a:rPr>
              <a:t>:</a:t>
            </a:r>
            <a:endParaRPr lang="tr-TR" sz="3200" b="1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4637F5C-F2B7-3510-7E34-91E4F893C015}"/>
              </a:ext>
            </a:extLst>
          </p:cNvPr>
          <p:cNvSpPr txBox="1"/>
          <p:nvPr/>
        </p:nvSpPr>
        <p:spPr>
          <a:xfrm>
            <a:off x="2443213" y="137042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Dün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9E1D79B-4980-0F25-3AA8-025E46943BC4}"/>
              </a:ext>
            </a:extLst>
          </p:cNvPr>
          <p:cNvSpPr txBox="1"/>
          <p:nvPr/>
        </p:nvSpPr>
        <p:spPr>
          <a:xfrm>
            <a:off x="2518611" y="211626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hafta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6121DDC-CE27-CCCD-6FF7-86AA4CDA7B21}"/>
              </a:ext>
            </a:extLst>
          </p:cNvPr>
          <p:cNvSpPr txBox="1"/>
          <p:nvPr/>
        </p:nvSpPr>
        <p:spPr>
          <a:xfrm>
            <a:off x="2305251" y="2875001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yıl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A7FD6A8-B862-1E2A-B280-686D24D1849F}"/>
              </a:ext>
            </a:extLst>
          </p:cNvPr>
          <p:cNvSpPr txBox="1"/>
          <p:nvPr/>
        </p:nvSpPr>
        <p:spPr>
          <a:xfrm>
            <a:off x="2598018" y="384117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Geçtiğimiz Cuma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32C3D41-9163-E20C-F0C0-F962D329E98D}"/>
              </a:ext>
            </a:extLst>
          </p:cNvPr>
          <p:cNvSpPr txBox="1"/>
          <p:nvPr/>
        </p:nvSpPr>
        <p:spPr>
          <a:xfrm>
            <a:off x="7996186" y="1211919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2010’da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5D334F4-5AD7-ED43-3686-E200CFB3B3EC}"/>
              </a:ext>
            </a:extLst>
          </p:cNvPr>
          <p:cNvSpPr txBox="1"/>
          <p:nvPr/>
        </p:nvSpPr>
        <p:spPr>
          <a:xfrm>
            <a:off x="7320813" y="2218772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Önce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F09B5245-5070-73F4-C450-A9B2FC680ADE}"/>
              </a:ext>
            </a:extLst>
          </p:cNvPr>
          <p:cNvSpPr txBox="1"/>
          <p:nvPr/>
        </p:nvSpPr>
        <p:spPr>
          <a:xfrm>
            <a:off x="9104695" y="3305228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İki hafta önce</a:t>
            </a:r>
          </a:p>
        </p:txBody>
      </p:sp>
    </p:spTree>
    <p:extLst>
      <p:ext uri="{BB962C8B-B14F-4D97-AF65-F5344CB8AC3E}">
        <p14:creationId xmlns:p14="http://schemas.microsoft.com/office/powerpoint/2010/main" val="28122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4106A5A2-48BA-EBA8-683E-9F5662A4AB95}"/>
              </a:ext>
            </a:extLst>
          </p:cNvPr>
          <p:cNvSpPr/>
          <p:nvPr/>
        </p:nvSpPr>
        <p:spPr>
          <a:xfrm>
            <a:off x="3234906" y="155274"/>
            <a:ext cx="5193102" cy="635841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B475270-C4D4-6ABD-BD5A-263A9382A41D}"/>
              </a:ext>
            </a:extLst>
          </p:cNvPr>
          <p:cNvSpPr txBox="1"/>
          <p:nvPr/>
        </p:nvSpPr>
        <p:spPr>
          <a:xfrm>
            <a:off x="3450566" y="129396"/>
            <a:ext cx="4761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Ordinal </a:t>
            </a:r>
            <a:r>
              <a:rPr lang="tr-TR" sz="2400" b="1" dirty="0" err="1"/>
              <a:t>Numbers</a:t>
            </a:r>
            <a:endParaRPr lang="tr-TR" sz="24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B1430F3-8A05-1403-322B-5449564A68B4}"/>
              </a:ext>
            </a:extLst>
          </p:cNvPr>
          <p:cNvSpPr txBox="1"/>
          <p:nvPr/>
        </p:nvSpPr>
        <p:spPr>
          <a:xfrm>
            <a:off x="4532371" y="416884"/>
            <a:ext cx="2598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80800BF-7410-AEE5-31B8-48392DDD5E9A}"/>
              </a:ext>
            </a:extLst>
          </p:cNvPr>
          <p:cNvSpPr txBox="1"/>
          <p:nvPr/>
        </p:nvSpPr>
        <p:spPr>
          <a:xfrm>
            <a:off x="1540367" y="898910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AA87AAB0-D01E-7B75-06CC-38203E3B6315}"/>
              </a:ext>
            </a:extLst>
          </p:cNvPr>
          <p:cNvSpPr/>
          <p:nvPr/>
        </p:nvSpPr>
        <p:spPr>
          <a:xfrm>
            <a:off x="3989196" y="1243745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4B04182-A6D7-E047-2692-1D02582CE15A}"/>
              </a:ext>
            </a:extLst>
          </p:cNvPr>
          <p:cNvSpPr txBox="1"/>
          <p:nvPr/>
        </p:nvSpPr>
        <p:spPr>
          <a:xfrm>
            <a:off x="2123499" y="951062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one</a:t>
            </a:r>
            <a:r>
              <a:rPr lang="tr-TR" sz="5400" b="1" dirty="0"/>
              <a:t>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AB1F8E-AE04-A445-6625-8FE8E23A5D0C}"/>
              </a:ext>
            </a:extLst>
          </p:cNvPr>
          <p:cNvSpPr txBox="1"/>
          <p:nvPr/>
        </p:nvSpPr>
        <p:spPr>
          <a:xfrm>
            <a:off x="5308838" y="869965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61523815-DC70-AD2D-8FB0-DE2FD640FA80}"/>
              </a:ext>
            </a:extLst>
          </p:cNvPr>
          <p:cNvSpPr txBox="1"/>
          <p:nvPr/>
        </p:nvSpPr>
        <p:spPr>
          <a:xfrm>
            <a:off x="6179923" y="1015422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(</a:t>
            </a:r>
            <a:r>
              <a:rPr lang="tr-TR" sz="4400" b="1" dirty="0" err="1"/>
              <a:t>fir</a:t>
            </a:r>
            <a:r>
              <a:rPr lang="tr-TR" sz="4400" b="1" dirty="0" err="1">
                <a:solidFill>
                  <a:srgbClr val="FF0000"/>
                </a:solidFill>
              </a:rPr>
              <a:t>st</a:t>
            </a:r>
            <a:r>
              <a:rPr lang="tr-TR" sz="4400" b="1" dirty="0"/>
              <a:t>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3D5CFE4-F149-222F-2BBB-5F3393109A04}"/>
              </a:ext>
            </a:extLst>
          </p:cNvPr>
          <p:cNvSpPr txBox="1"/>
          <p:nvPr/>
        </p:nvSpPr>
        <p:spPr>
          <a:xfrm>
            <a:off x="1540367" y="2019801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A1E6D43C-481F-660B-E1A6-FF83F4BF52B2}"/>
              </a:ext>
            </a:extLst>
          </p:cNvPr>
          <p:cNvSpPr/>
          <p:nvPr/>
        </p:nvSpPr>
        <p:spPr>
          <a:xfrm>
            <a:off x="3974043" y="234756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2D290FD-9F0B-E4FF-2B8A-E700E8C00C26}"/>
              </a:ext>
            </a:extLst>
          </p:cNvPr>
          <p:cNvSpPr txBox="1"/>
          <p:nvPr/>
        </p:nvSpPr>
        <p:spPr>
          <a:xfrm>
            <a:off x="2118067" y="2079334"/>
            <a:ext cx="361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two</a:t>
            </a:r>
            <a:r>
              <a:rPr lang="tr-TR" sz="5400" b="1" dirty="0"/>
              <a:t>)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D7F11A6A-7F3D-3727-531B-9CFF7E8EC119}"/>
              </a:ext>
            </a:extLst>
          </p:cNvPr>
          <p:cNvSpPr txBox="1"/>
          <p:nvPr/>
        </p:nvSpPr>
        <p:spPr>
          <a:xfrm>
            <a:off x="5283966" y="1958841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5D0BA2D-0D43-B44E-1AEC-36C4A679964E}"/>
              </a:ext>
            </a:extLst>
          </p:cNvPr>
          <p:cNvSpPr txBox="1"/>
          <p:nvPr/>
        </p:nvSpPr>
        <p:spPr>
          <a:xfrm>
            <a:off x="6155051" y="2149815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seco</a:t>
            </a:r>
            <a:r>
              <a:rPr lang="tr-TR" sz="4000" b="1" dirty="0" err="1">
                <a:solidFill>
                  <a:srgbClr val="FF0000"/>
                </a:solidFill>
              </a:rPr>
              <a:t>nd</a:t>
            </a:r>
            <a:r>
              <a:rPr lang="tr-TR" sz="4000" b="1" dirty="0"/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D6C89BF-611F-D5E4-99B8-452F2ECFBEC1}"/>
              </a:ext>
            </a:extLst>
          </p:cNvPr>
          <p:cNvSpPr txBox="1"/>
          <p:nvPr/>
        </p:nvSpPr>
        <p:spPr>
          <a:xfrm>
            <a:off x="5732348" y="942873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st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20DCDA7-D487-AF83-A752-97A778429A1F}"/>
              </a:ext>
            </a:extLst>
          </p:cNvPr>
          <p:cNvSpPr txBox="1"/>
          <p:nvPr/>
        </p:nvSpPr>
        <p:spPr>
          <a:xfrm>
            <a:off x="5732347" y="2046131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nd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F5D5E37-8569-51CD-7F5D-65C061E3DC73}"/>
              </a:ext>
            </a:extLst>
          </p:cNvPr>
          <p:cNvSpPr txBox="1"/>
          <p:nvPr/>
        </p:nvSpPr>
        <p:spPr>
          <a:xfrm>
            <a:off x="1073089" y="3002664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0" name="Ok: Sağ 19">
            <a:extLst>
              <a:ext uri="{FF2B5EF4-FFF2-40B4-BE49-F238E27FC236}">
                <a16:creationId xmlns:a16="http://schemas.microsoft.com/office/drawing/2014/main" id="{01F4A9EB-789F-7100-6196-B045931A336E}"/>
              </a:ext>
            </a:extLst>
          </p:cNvPr>
          <p:cNvSpPr/>
          <p:nvPr/>
        </p:nvSpPr>
        <p:spPr>
          <a:xfrm>
            <a:off x="3974042" y="3301592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EB304BF-955E-F608-17C5-600B3BF43A56}"/>
              </a:ext>
            </a:extLst>
          </p:cNvPr>
          <p:cNvSpPr txBox="1"/>
          <p:nvPr/>
        </p:nvSpPr>
        <p:spPr>
          <a:xfrm>
            <a:off x="1715319" y="3110986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three</a:t>
            </a:r>
            <a:r>
              <a:rPr lang="tr-TR" sz="5400" b="1" dirty="0"/>
              <a:t>)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77C4F30-F2CC-9046-1FB2-E9BFE4D1C094}"/>
              </a:ext>
            </a:extLst>
          </p:cNvPr>
          <p:cNvSpPr txBox="1"/>
          <p:nvPr/>
        </p:nvSpPr>
        <p:spPr>
          <a:xfrm>
            <a:off x="5257581" y="3025269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3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396A1E39-7811-C23E-0F10-15099832D44F}"/>
              </a:ext>
            </a:extLst>
          </p:cNvPr>
          <p:cNvSpPr txBox="1"/>
          <p:nvPr/>
        </p:nvSpPr>
        <p:spPr>
          <a:xfrm>
            <a:off x="6283222" y="3274188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thi</a:t>
            </a:r>
            <a:r>
              <a:rPr lang="tr-TR" sz="4000" b="1" dirty="0" err="1">
                <a:solidFill>
                  <a:srgbClr val="FF0000"/>
                </a:solidFill>
              </a:rPr>
              <a:t>rd</a:t>
            </a:r>
            <a:r>
              <a:rPr lang="tr-TR" sz="4000" b="1" dirty="0"/>
              <a:t>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D5CDF9F7-CD3B-34B1-3800-243E546A50BC}"/>
              </a:ext>
            </a:extLst>
          </p:cNvPr>
          <p:cNvSpPr txBox="1"/>
          <p:nvPr/>
        </p:nvSpPr>
        <p:spPr>
          <a:xfrm>
            <a:off x="5697224" y="3070759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rd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D29EA8D5-D8F7-C7E1-735E-C30996CDE89D}"/>
              </a:ext>
            </a:extLst>
          </p:cNvPr>
          <p:cNvSpPr txBox="1"/>
          <p:nvPr/>
        </p:nvSpPr>
        <p:spPr>
          <a:xfrm>
            <a:off x="7659805" y="107860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birinci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C6B28B4C-DA7F-68EF-6D13-911F77848389}"/>
              </a:ext>
            </a:extLst>
          </p:cNvPr>
          <p:cNvSpPr txBox="1"/>
          <p:nvPr/>
        </p:nvSpPr>
        <p:spPr>
          <a:xfrm>
            <a:off x="8351510" y="217204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ikinci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F36A0C2B-18D7-7289-597D-05F546CA4F64}"/>
              </a:ext>
            </a:extLst>
          </p:cNvPr>
          <p:cNvSpPr txBox="1"/>
          <p:nvPr/>
        </p:nvSpPr>
        <p:spPr>
          <a:xfrm>
            <a:off x="7874688" y="3274188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üçüncü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42C25858-385E-0EE9-C18B-DCF536ADBBA6}"/>
              </a:ext>
            </a:extLst>
          </p:cNvPr>
          <p:cNvSpPr txBox="1"/>
          <p:nvPr/>
        </p:nvSpPr>
        <p:spPr>
          <a:xfrm>
            <a:off x="1168495" y="4276698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358C0082-24B7-1D07-55B7-57BC1DCF552A}"/>
              </a:ext>
            </a:extLst>
          </p:cNvPr>
          <p:cNvSpPr txBox="1"/>
          <p:nvPr/>
        </p:nvSpPr>
        <p:spPr>
          <a:xfrm>
            <a:off x="1771551" y="4343143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four</a:t>
            </a:r>
            <a:r>
              <a:rPr lang="tr-TR" sz="5400" b="1" dirty="0"/>
              <a:t>)</a:t>
            </a:r>
          </a:p>
        </p:txBody>
      </p:sp>
      <p:sp>
        <p:nvSpPr>
          <p:cNvPr id="30" name="Ok: Sağ 29">
            <a:extLst>
              <a:ext uri="{FF2B5EF4-FFF2-40B4-BE49-F238E27FC236}">
                <a16:creationId xmlns:a16="http://schemas.microsoft.com/office/drawing/2014/main" id="{5AD158EA-F933-F415-E7E4-0CBA26977A7C}"/>
              </a:ext>
            </a:extLst>
          </p:cNvPr>
          <p:cNvSpPr/>
          <p:nvPr/>
        </p:nvSpPr>
        <p:spPr>
          <a:xfrm>
            <a:off x="3962065" y="4547941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01CA7E5C-F19E-FE72-7F14-4E231C058FB3}"/>
              </a:ext>
            </a:extLst>
          </p:cNvPr>
          <p:cNvSpPr txBox="1"/>
          <p:nvPr/>
        </p:nvSpPr>
        <p:spPr>
          <a:xfrm>
            <a:off x="5209178" y="4276698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4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336D9918-636B-F0D3-7192-D334306B3C54}"/>
              </a:ext>
            </a:extLst>
          </p:cNvPr>
          <p:cNvSpPr txBox="1"/>
          <p:nvPr/>
        </p:nvSpPr>
        <p:spPr>
          <a:xfrm>
            <a:off x="5640992" y="4258617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AD4E33AE-8444-D8B5-D25C-0B76F56E608B}"/>
              </a:ext>
            </a:extLst>
          </p:cNvPr>
          <p:cNvSpPr txBox="1"/>
          <p:nvPr/>
        </p:nvSpPr>
        <p:spPr>
          <a:xfrm>
            <a:off x="6195753" y="4489449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four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B94229A3-5ED1-6739-4CFC-A6B71E4A334C}"/>
              </a:ext>
            </a:extLst>
          </p:cNvPr>
          <p:cNvSpPr txBox="1"/>
          <p:nvPr/>
        </p:nvSpPr>
        <p:spPr>
          <a:xfrm>
            <a:off x="8037443" y="4460116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dördüncü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F3389234-7210-DD2F-BA40-8C25ECC9FA52}"/>
              </a:ext>
            </a:extLst>
          </p:cNvPr>
          <p:cNvSpPr txBox="1"/>
          <p:nvPr/>
        </p:nvSpPr>
        <p:spPr>
          <a:xfrm>
            <a:off x="1168495" y="5250937"/>
            <a:ext cx="1846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6582B1FC-C997-5EF5-5169-4318C66AF4A9}"/>
              </a:ext>
            </a:extLst>
          </p:cNvPr>
          <p:cNvSpPr txBox="1"/>
          <p:nvPr/>
        </p:nvSpPr>
        <p:spPr>
          <a:xfrm>
            <a:off x="1771551" y="5317382"/>
            <a:ext cx="3925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(</a:t>
            </a:r>
            <a:r>
              <a:rPr lang="tr-TR" sz="5400" b="1" dirty="0" err="1"/>
              <a:t>five</a:t>
            </a:r>
            <a:r>
              <a:rPr lang="tr-TR" sz="5400" b="1" dirty="0"/>
              <a:t>)</a:t>
            </a:r>
          </a:p>
        </p:txBody>
      </p:sp>
      <p:sp>
        <p:nvSpPr>
          <p:cNvPr id="37" name="Ok: Sağ 36">
            <a:extLst>
              <a:ext uri="{FF2B5EF4-FFF2-40B4-BE49-F238E27FC236}">
                <a16:creationId xmlns:a16="http://schemas.microsoft.com/office/drawing/2014/main" id="{0ACCF61D-B367-FA31-4FEF-9517DD615D62}"/>
              </a:ext>
            </a:extLst>
          </p:cNvPr>
          <p:cNvSpPr/>
          <p:nvPr/>
        </p:nvSpPr>
        <p:spPr>
          <a:xfrm>
            <a:off x="3962065" y="5522180"/>
            <a:ext cx="1171075" cy="510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0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6F2BE34C-777E-F594-0CED-89B9DE22F88C}"/>
              </a:ext>
            </a:extLst>
          </p:cNvPr>
          <p:cNvSpPr txBox="1"/>
          <p:nvPr/>
        </p:nvSpPr>
        <p:spPr>
          <a:xfrm>
            <a:off x="5209178" y="5250937"/>
            <a:ext cx="1742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5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5BF15E4D-A2D7-2E9D-6645-63468EC73516}"/>
              </a:ext>
            </a:extLst>
          </p:cNvPr>
          <p:cNvSpPr txBox="1"/>
          <p:nvPr/>
        </p:nvSpPr>
        <p:spPr>
          <a:xfrm>
            <a:off x="5640992" y="5232856"/>
            <a:ext cx="13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>
                <a:solidFill>
                  <a:srgbClr val="FF0000"/>
                </a:solidFill>
              </a:rPr>
              <a:t>th</a:t>
            </a:r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AE970209-B843-5D74-5B8C-31F32E05DFE2}"/>
              </a:ext>
            </a:extLst>
          </p:cNvPr>
          <p:cNvSpPr txBox="1"/>
          <p:nvPr/>
        </p:nvSpPr>
        <p:spPr>
          <a:xfrm>
            <a:off x="6195753" y="5463688"/>
            <a:ext cx="3880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(</a:t>
            </a:r>
            <a:r>
              <a:rPr lang="tr-TR" sz="4000" b="1" dirty="0" err="1"/>
              <a:t>fif</a:t>
            </a:r>
            <a:r>
              <a:rPr lang="tr-TR" sz="4000" b="1" dirty="0" err="1">
                <a:solidFill>
                  <a:srgbClr val="FF0000"/>
                </a:solidFill>
              </a:rPr>
              <a:t>th</a:t>
            </a:r>
            <a:r>
              <a:rPr lang="tr-TR" sz="4000" b="1" dirty="0"/>
              <a:t>)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566D04BB-0D7C-FC40-06BF-9D8EC434FBD0}"/>
              </a:ext>
            </a:extLst>
          </p:cNvPr>
          <p:cNvSpPr txBox="1"/>
          <p:nvPr/>
        </p:nvSpPr>
        <p:spPr>
          <a:xfrm>
            <a:off x="8037443" y="5434355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= beşinci</a:t>
            </a:r>
          </a:p>
        </p:txBody>
      </p:sp>
      <p:pic>
        <p:nvPicPr>
          <p:cNvPr id="42" name="Resim 41">
            <a:extLst>
              <a:ext uri="{FF2B5EF4-FFF2-40B4-BE49-F238E27FC236}">
                <a16:creationId xmlns:a16="http://schemas.microsoft.com/office/drawing/2014/main" id="{F90A0D1C-F369-9364-8DFD-2BB869E4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687" y="182292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Metin kutusu 42">
            <a:extLst>
              <a:ext uri="{FF2B5EF4-FFF2-40B4-BE49-F238E27FC236}">
                <a16:creationId xmlns:a16="http://schemas.microsoft.com/office/drawing/2014/main" id="{6E93D906-584A-C143-1265-616AA3C907E8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585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DDAC89CA-2CBE-20FB-01CE-45A629EA2786}"/>
              </a:ext>
            </a:extLst>
          </p:cNvPr>
          <p:cNvSpPr/>
          <p:nvPr/>
        </p:nvSpPr>
        <p:spPr>
          <a:xfrm>
            <a:off x="3263751" y="98834"/>
            <a:ext cx="5690019" cy="940101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045BDE1-68AA-E228-A135-37FB311DEA4B}"/>
              </a:ext>
            </a:extLst>
          </p:cNvPr>
          <p:cNvSpPr txBox="1"/>
          <p:nvPr/>
        </p:nvSpPr>
        <p:spPr>
          <a:xfrm>
            <a:off x="1187876" y="1509844"/>
            <a:ext cx="2634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1st: </a:t>
            </a:r>
            <a:r>
              <a:rPr lang="tr-TR" sz="2800" b="1" dirty="0"/>
              <a:t>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2nd:</a:t>
            </a:r>
            <a:r>
              <a:rPr lang="tr-TR" sz="2800" b="1" dirty="0"/>
              <a:t> 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3rd: </a:t>
            </a:r>
            <a:r>
              <a:rPr lang="tr-TR" sz="2800" b="1" dirty="0"/>
              <a:t>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4th: </a:t>
            </a:r>
            <a:r>
              <a:rPr lang="tr-TR" sz="2800" b="1" dirty="0" err="1"/>
              <a:t>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5th: </a:t>
            </a:r>
            <a:r>
              <a:rPr lang="tr-TR" sz="2800" b="1" dirty="0" err="1"/>
              <a:t>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6th: </a:t>
            </a:r>
            <a:r>
              <a:rPr lang="tr-TR" sz="2800" b="1" dirty="0" err="1"/>
              <a:t>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7th: </a:t>
            </a:r>
            <a:r>
              <a:rPr lang="tr-TR" sz="2800" b="1" dirty="0" err="1"/>
              <a:t>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8th: </a:t>
            </a:r>
            <a:r>
              <a:rPr lang="tr-TR" sz="2800" b="1" dirty="0" err="1"/>
              <a:t>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9th: </a:t>
            </a:r>
            <a:r>
              <a:rPr lang="tr-TR" sz="2800" b="1" dirty="0"/>
              <a:t>Nin</a:t>
            </a:r>
            <a:r>
              <a:rPr lang="tr-TR" sz="2800" b="1" dirty="0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10th: </a:t>
            </a:r>
            <a:r>
              <a:rPr lang="tr-TR" sz="2800" b="1" dirty="0" err="1"/>
              <a:t>Ten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C231ED5-AF15-6CD8-6E0D-E193D29736ED}"/>
              </a:ext>
            </a:extLst>
          </p:cNvPr>
          <p:cNvSpPr txBox="1"/>
          <p:nvPr/>
        </p:nvSpPr>
        <p:spPr>
          <a:xfrm>
            <a:off x="4024536" y="1482463"/>
            <a:ext cx="292209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11th: </a:t>
            </a:r>
            <a:r>
              <a:rPr lang="tr-TR" sz="2800" b="1" dirty="0" err="1"/>
              <a:t>Eleven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12th: </a:t>
            </a:r>
            <a:r>
              <a:rPr lang="tr-TR" sz="2800" b="1" dirty="0" err="1"/>
              <a:t>Twelf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13th: </a:t>
            </a:r>
            <a:r>
              <a:rPr lang="tr-TR" sz="2800" b="1" dirty="0" err="1"/>
              <a:t>Thirteen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14th: </a:t>
            </a:r>
            <a:r>
              <a:rPr lang="tr-TR" sz="2800" b="1" dirty="0" err="1"/>
              <a:t>Fourteen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15th: </a:t>
            </a:r>
            <a:r>
              <a:rPr lang="tr-TR" sz="2800" b="1" dirty="0" err="1"/>
              <a:t>Fifteen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16th: </a:t>
            </a:r>
            <a:r>
              <a:rPr lang="tr-TR" sz="2800" b="1" dirty="0" err="1"/>
              <a:t>Sixteen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17th: </a:t>
            </a:r>
            <a:r>
              <a:rPr lang="tr-TR" sz="2800" b="1" dirty="0" err="1"/>
              <a:t>Seventeen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18th: </a:t>
            </a:r>
            <a:r>
              <a:rPr lang="tr-TR" sz="2800" b="1" dirty="0" err="1"/>
              <a:t>Eighteen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19th: </a:t>
            </a:r>
            <a:r>
              <a:rPr lang="tr-TR" sz="2800" b="1" dirty="0" err="1"/>
              <a:t>Nineteen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20th: </a:t>
            </a:r>
            <a:r>
              <a:rPr lang="tr-TR" sz="2800" b="1" dirty="0" err="1"/>
              <a:t>Twentie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01D2210-0573-6962-66E4-E567A9E9C0EC}"/>
              </a:ext>
            </a:extLst>
          </p:cNvPr>
          <p:cNvSpPr txBox="1"/>
          <p:nvPr/>
        </p:nvSpPr>
        <p:spPr>
          <a:xfrm>
            <a:off x="7350065" y="1482463"/>
            <a:ext cx="39439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21st: </a:t>
            </a:r>
            <a:r>
              <a:rPr lang="tr-TR" sz="2800" b="1" dirty="0" err="1"/>
              <a:t>Twenty</a:t>
            </a:r>
            <a:r>
              <a:rPr lang="tr-TR" sz="2800" b="1" dirty="0"/>
              <a:t>-Fir</a:t>
            </a:r>
            <a:r>
              <a:rPr lang="tr-TR" sz="2800" b="1" dirty="0">
                <a:solidFill>
                  <a:srgbClr val="FF0000"/>
                </a:solidFill>
              </a:rPr>
              <a:t>st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22nd: </a:t>
            </a:r>
            <a:r>
              <a:rPr lang="tr-TR" sz="2800" b="1" dirty="0" err="1"/>
              <a:t>Twenty</a:t>
            </a:r>
            <a:r>
              <a:rPr lang="tr-TR" sz="2800" b="1" dirty="0"/>
              <a:t>-Seco</a:t>
            </a:r>
            <a:r>
              <a:rPr lang="tr-TR" sz="2800" b="1" dirty="0">
                <a:solidFill>
                  <a:srgbClr val="FF0000"/>
                </a:solidFill>
              </a:rPr>
              <a:t>nd</a:t>
            </a:r>
          </a:p>
          <a:p>
            <a:r>
              <a:rPr lang="tr-TR" sz="2800" b="1" dirty="0">
                <a:solidFill>
                  <a:srgbClr val="FF0000"/>
                </a:solidFill>
              </a:rPr>
              <a:t>23rd: </a:t>
            </a:r>
            <a:r>
              <a:rPr lang="tr-TR" sz="2800" b="1" dirty="0" err="1"/>
              <a:t>Twenty</a:t>
            </a:r>
            <a:r>
              <a:rPr lang="tr-TR" sz="2800" b="1" dirty="0"/>
              <a:t>-Thi</a:t>
            </a:r>
            <a:r>
              <a:rPr lang="tr-TR" sz="2800" b="1" dirty="0">
                <a:solidFill>
                  <a:srgbClr val="FF0000"/>
                </a:solidFill>
              </a:rPr>
              <a:t>rd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24th: </a:t>
            </a:r>
            <a:r>
              <a:rPr lang="tr-TR" sz="2800" b="1" dirty="0" err="1"/>
              <a:t>Twenty-four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25th: </a:t>
            </a:r>
            <a:r>
              <a:rPr lang="tr-TR" sz="2800" b="1" dirty="0" err="1"/>
              <a:t>Twenty-fif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26th: </a:t>
            </a:r>
            <a:r>
              <a:rPr lang="tr-TR" sz="2800" b="1" dirty="0" err="1"/>
              <a:t>Twenty-six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27th: </a:t>
            </a:r>
            <a:r>
              <a:rPr lang="tr-TR" sz="2800" b="1" dirty="0" err="1"/>
              <a:t>Twenty-seven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28th: </a:t>
            </a:r>
            <a:r>
              <a:rPr lang="tr-TR" sz="2800" b="1" dirty="0" err="1"/>
              <a:t>Twenty-eigh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29th: </a:t>
            </a:r>
            <a:r>
              <a:rPr lang="tr-TR" sz="2800" b="1" dirty="0" err="1"/>
              <a:t>Twenty-nin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30th: </a:t>
            </a:r>
            <a:r>
              <a:rPr lang="tr-TR" sz="2800" b="1" dirty="0" err="1"/>
              <a:t>Thirtie</a:t>
            </a:r>
            <a:r>
              <a:rPr lang="tr-TR" sz="2800" b="1" dirty="0" err="1">
                <a:solidFill>
                  <a:srgbClr val="FF0000"/>
                </a:solidFill>
              </a:rPr>
              <a:t>th</a:t>
            </a:r>
            <a:endParaRPr lang="tr-TR" sz="2800" b="1" dirty="0"/>
          </a:p>
          <a:p>
            <a:r>
              <a:rPr lang="tr-TR" sz="2800" b="1" dirty="0">
                <a:solidFill>
                  <a:srgbClr val="FF0000"/>
                </a:solidFill>
              </a:rPr>
              <a:t>31st: </a:t>
            </a:r>
            <a:r>
              <a:rPr lang="tr-TR" sz="2800" b="1" dirty="0" err="1"/>
              <a:t>Thirty-fir</a:t>
            </a:r>
            <a:r>
              <a:rPr lang="tr-TR" sz="2800" b="1" dirty="0" err="1">
                <a:solidFill>
                  <a:srgbClr val="FF0000"/>
                </a:solidFill>
              </a:rPr>
              <a:t>st</a:t>
            </a:r>
            <a:endParaRPr lang="tr-TR" sz="28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6FFF73D-44EE-0F0C-7955-E11BBA496959}"/>
              </a:ext>
            </a:extLst>
          </p:cNvPr>
          <p:cNvSpPr txBox="1"/>
          <p:nvPr/>
        </p:nvSpPr>
        <p:spPr>
          <a:xfrm>
            <a:off x="1406464" y="41935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Ordinal</a:t>
            </a:r>
            <a:r>
              <a:rPr lang="tr-TR" sz="4400" b="1" dirty="0"/>
              <a:t> </a:t>
            </a:r>
            <a:r>
              <a:rPr lang="tr-TR" sz="4400" b="1" dirty="0" err="1"/>
              <a:t>Numbers</a:t>
            </a:r>
            <a:endParaRPr lang="tr-TR" sz="1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DBC412F-CB79-D00B-53DC-442EF175717F}"/>
              </a:ext>
            </a:extLst>
          </p:cNvPr>
          <p:cNvSpPr txBox="1"/>
          <p:nvPr/>
        </p:nvSpPr>
        <p:spPr>
          <a:xfrm>
            <a:off x="1431986" y="574222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(Sıralama Sayıları)</a:t>
            </a:r>
            <a:endParaRPr lang="tr-TR" sz="700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4F8E5A1-28F9-38C2-6D04-E462B7614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76" y="206464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6B0D9542-50D2-B7FF-A0FF-283A75A60987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86553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BB424B4A-4FA2-A51A-397A-F4B678876D77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EC74CE0-B002-44A7-A970-57FC06C8652D}"/>
              </a:ext>
            </a:extLst>
          </p:cNvPr>
          <p:cNvSpPr txBox="1"/>
          <p:nvPr/>
        </p:nvSpPr>
        <p:spPr>
          <a:xfrm>
            <a:off x="5204407" y="198051"/>
            <a:ext cx="184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Days</a:t>
            </a:r>
            <a:endParaRPr lang="tr-TR" sz="12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E2085B-1675-42C6-9485-C0292ABAAA0D}"/>
              </a:ext>
            </a:extLst>
          </p:cNvPr>
          <p:cNvSpPr txBox="1"/>
          <p:nvPr/>
        </p:nvSpPr>
        <p:spPr>
          <a:xfrm>
            <a:off x="1466850" y="8125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(Günler)</a:t>
            </a:r>
            <a:endParaRPr lang="tr-TR" sz="7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C12BD48-3FF4-48E2-99A0-0FEC8F09E7B6}"/>
              </a:ext>
            </a:extLst>
          </p:cNvPr>
          <p:cNvSpPr txBox="1"/>
          <p:nvPr/>
        </p:nvSpPr>
        <p:spPr>
          <a:xfrm>
            <a:off x="510140" y="1243320"/>
            <a:ext cx="6737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/>
              <a:t>There</a:t>
            </a:r>
            <a:r>
              <a:rPr lang="tr-TR" sz="2800" b="1" dirty="0"/>
              <a:t> </a:t>
            </a:r>
            <a:r>
              <a:rPr lang="tr-TR" sz="2800" b="1" dirty="0" err="1"/>
              <a:t>are</a:t>
            </a:r>
            <a:r>
              <a:rPr lang="tr-TR" sz="2800" b="1" dirty="0"/>
              <a:t> </a:t>
            </a:r>
            <a:r>
              <a:rPr lang="tr-TR" sz="2800" b="1" u="sng" dirty="0"/>
              <a:t>SEVEN</a:t>
            </a:r>
            <a:r>
              <a:rPr lang="tr-TR" sz="2800" b="1" dirty="0"/>
              <a:t> </a:t>
            </a:r>
            <a:r>
              <a:rPr lang="tr-TR" sz="2800" b="1" dirty="0" err="1"/>
              <a:t>days</a:t>
            </a:r>
            <a:r>
              <a:rPr lang="tr-TR" sz="2800" b="1" dirty="0"/>
              <a:t> in a </a:t>
            </a:r>
            <a:r>
              <a:rPr lang="tr-TR" sz="2800" b="1" dirty="0" err="1"/>
              <a:t>week</a:t>
            </a:r>
            <a:r>
              <a:rPr lang="tr-TR" sz="2800" b="1" dirty="0"/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BBD00ECB-3CBD-431B-95CA-7A437E598CEA}"/>
              </a:ext>
            </a:extLst>
          </p:cNvPr>
          <p:cNvSpPr txBox="1"/>
          <p:nvPr/>
        </p:nvSpPr>
        <p:spPr>
          <a:xfrm>
            <a:off x="1034214" y="204557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Monday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525EE70A-36A7-4C51-A90F-61CF92DCA830}"/>
              </a:ext>
            </a:extLst>
          </p:cNvPr>
          <p:cNvSpPr txBox="1"/>
          <p:nvPr/>
        </p:nvSpPr>
        <p:spPr>
          <a:xfrm>
            <a:off x="1034213" y="2568799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Tuesday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CBBAF97-BB90-4C3B-965F-4569907F16A0}"/>
              </a:ext>
            </a:extLst>
          </p:cNvPr>
          <p:cNvSpPr txBox="1"/>
          <p:nvPr/>
        </p:nvSpPr>
        <p:spPr>
          <a:xfrm>
            <a:off x="510140" y="3092019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Wednesday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005E9500-BE3C-4D57-B2C8-3BC4FE464B53}"/>
              </a:ext>
            </a:extLst>
          </p:cNvPr>
          <p:cNvSpPr txBox="1"/>
          <p:nvPr/>
        </p:nvSpPr>
        <p:spPr>
          <a:xfrm>
            <a:off x="693020" y="3627368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Thursday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A123810-8023-4D75-85DF-3AF3B7533982}"/>
              </a:ext>
            </a:extLst>
          </p:cNvPr>
          <p:cNvSpPr txBox="1"/>
          <p:nvPr/>
        </p:nvSpPr>
        <p:spPr>
          <a:xfrm>
            <a:off x="1034211" y="415058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FF0000"/>
                </a:solidFill>
              </a:rPr>
              <a:t>Friday</a:t>
            </a:r>
            <a:r>
              <a:rPr lang="tr-TR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CA746518-C3DD-419C-9F24-17F37BC470D6}"/>
              </a:ext>
            </a:extLst>
          </p:cNvPr>
          <p:cNvSpPr txBox="1"/>
          <p:nvPr/>
        </p:nvSpPr>
        <p:spPr>
          <a:xfrm>
            <a:off x="1034210" y="467380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 err="1">
                <a:solidFill>
                  <a:srgbClr val="0070C0"/>
                </a:solidFill>
              </a:rPr>
              <a:t>Saturday</a:t>
            </a:r>
            <a:r>
              <a:rPr lang="tr-TR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57C1182-DED5-460E-8CAA-44B6B3FC6968}"/>
              </a:ext>
            </a:extLst>
          </p:cNvPr>
          <p:cNvSpPr txBox="1"/>
          <p:nvPr/>
        </p:nvSpPr>
        <p:spPr>
          <a:xfrm>
            <a:off x="1034209" y="51970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</a:rPr>
              <a:t>Sunday: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6648B654-2122-487F-8EBD-9D35AF725AB0}"/>
              </a:ext>
            </a:extLst>
          </p:cNvPr>
          <p:cNvSpPr txBox="1"/>
          <p:nvPr/>
        </p:nvSpPr>
        <p:spPr>
          <a:xfrm>
            <a:off x="2786500" y="2050753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Pazartesi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018F2F0F-53BE-48BF-9E48-DAE4727BBD04}"/>
              </a:ext>
            </a:extLst>
          </p:cNvPr>
          <p:cNvSpPr txBox="1"/>
          <p:nvPr/>
        </p:nvSpPr>
        <p:spPr>
          <a:xfrm>
            <a:off x="2786501" y="2586228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Salı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201A7171-F2A8-4AE8-ADF6-6BD9883926E1}"/>
              </a:ext>
            </a:extLst>
          </p:cNvPr>
          <p:cNvSpPr txBox="1"/>
          <p:nvPr/>
        </p:nvSpPr>
        <p:spPr>
          <a:xfrm>
            <a:off x="2786500" y="3117902"/>
            <a:ext cx="231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Çarşamba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382FACB0-52E6-4692-AEE5-A0100E95DC66}"/>
              </a:ext>
            </a:extLst>
          </p:cNvPr>
          <p:cNvSpPr txBox="1"/>
          <p:nvPr/>
        </p:nvSpPr>
        <p:spPr>
          <a:xfrm>
            <a:off x="2786501" y="3636083"/>
            <a:ext cx="2136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Perşembe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33AA9D49-D567-4F02-90D9-C095277C9CB2}"/>
              </a:ext>
            </a:extLst>
          </p:cNvPr>
          <p:cNvSpPr txBox="1"/>
          <p:nvPr/>
        </p:nvSpPr>
        <p:spPr>
          <a:xfrm>
            <a:off x="2786500" y="418177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F446AEE-DC9C-480B-88CA-6AEABB69ADB6}"/>
              </a:ext>
            </a:extLst>
          </p:cNvPr>
          <p:cNvSpPr txBox="1"/>
          <p:nvPr/>
        </p:nvSpPr>
        <p:spPr>
          <a:xfrm>
            <a:off x="2786500" y="4691237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Cumartesi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E7254408-B1E5-4DE5-AC7B-CC425C39ED19}"/>
              </a:ext>
            </a:extLst>
          </p:cNvPr>
          <p:cNvSpPr txBox="1"/>
          <p:nvPr/>
        </p:nvSpPr>
        <p:spPr>
          <a:xfrm>
            <a:off x="2786500" y="5222911"/>
            <a:ext cx="1795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Pazar</a:t>
            </a:r>
          </a:p>
        </p:txBody>
      </p:sp>
      <p:sp>
        <p:nvSpPr>
          <p:cNvPr id="2" name="Sağ Ayraç 1">
            <a:extLst>
              <a:ext uri="{FF2B5EF4-FFF2-40B4-BE49-F238E27FC236}">
                <a16:creationId xmlns:a16="http://schemas.microsoft.com/office/drawing/2014/main" id="{0F4DF592-064E-4D42-8B24-B447B1A4378D}"/>
              </a:ext>
            </a:extLst>
          </p:cNvPr>
          <p:cNvSpPr/>
          <p:nvPr/>
        </p:nvSpPr>
        <p:spPr>
          <a:xfrm>
            <a:off x="4340994" y="2045579"/>
            <a:ext cx="1058779" cy="262822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Sağ Ayraç 2">
            <a:extLst>
              <a:ext uri="{FF2B5EF4-FFF2-40B4-BE49-F238E27FC236}">
                <a16:creationId xmlns:a16="http://schemas.microsoft.com/office/drawing/2014/main" id="{4354B2D6-F481-4BDF-87D8-8BF0CD44D50D}"/>
              </a:ext>
            </a:extLst>
          </p:cNvPr>
          <p:cNvSpPr/>
          <p:nvPr/>
        </p:nvSpPr>
        <p:spPr>
          <a:xfrm>
            <a:off x="4408371" y="4704991"/>
            <a:ext cx="697814" cy="1041140"/>
          </a:xfrm>
          <a:prstGeom prst="rightBrac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2FF378B2-7F67-4558-9009-46CEF4788DA9}"/>
              </a:ext>
            </a:extLst>
          </p:cNvPr>
          <p:cNvSpPr txBox="1"/>
          <p:nvPr/>
        </p:nvSpPr>
        <p:spPr>
          <a:xfrm>
            <a:off x="5571425" y="293487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FF0000"/>
                </a:solidFill>
              </a:rPr>
              <a:t>Weekdays</a:t>
            </a:r>
            <a:endParaRPr lang="tr-TR" sz="2800" b="1" dirty="0">
              <a:solidFill>
                <a:srgbClr val="FF0000"/>
              </a:solidFill>
            </a:endParaRPr>
          </a:p>
          <a:p>
            <a:r>
              <a:rPr lang="tr-TR" sz="2800" b="1" dirty="0">
                <a:solidFill>
                  <a:srgbClr val="FF0000"/>
                </a:solidFill>
              </a:rPr>
              <a:t>(</a:t>
            </a:r>
            <a:r>
              <a:rPr lang="tr-TR" sz="2800" b="1" dirty="0" err="1">
                <a:solidFill>
                  <a:srgbClr val="FF0000"/>
                </a:solidFill>
              </a:rPr>
              <a:t>Haftaiçi</a:t>
            </a:r>
            <a:r>
              <a:rPr lang="tr-TR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9A0A1D7-6D68-4C63-85FB-EF772206A2FD}"/>
              </a:ext>
            </a:extLst>
          </p:cNvPr>
          <p:cNvSpPr txBox="1"/>
          <p:nvPr/>
        </p:nvSpPr>
        <p:spPr>
          <a:xfrm>
            <a:off x="5115807" y="4766141"/>
            <a:ext cx="221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err="1">
                <a:solidFill>
                  <a:srgbClr val="0070C0"/>
                </a:solidFill>
              </a:rPr>
              <a:t>Week</a:t>
            </a:r>
            <a:r>
              <a:rPr lang="tr-TR" sz="2800" b="1" u="sng" dirty="0" err="1">
                <a:solidFill>
                  <a:srgbClr val="0070C0"/>
                </a:solidFill>
              </a:rPr>
              <a:t>end</a:t>
            </a:r>
            <a:endParaRPr lang="tr-TR" sz="2800" b="1" u="sng" dirty="0">
              <a:solidFill>
                <a:srgbClr val="0070C0"/>
              </a:solidFill>
            </a:endParaRPr>
          </a:p>
          <a:p>
            <a:r>
              <a:rPr lang="tr-TR" sz="2800" b="1" dirty="0">
                <a:solidFill>
                  <a:srgbClr val="0070C0"/>
                </a:solidFill>
              </a:rPr>
              <a:t>(</a:t>
            </a:r>
            <a:r>
              <a:rPr lang="tr-TR" sz="2800" b="1" dirty="0" err="1">
                <a:solidFill>
                  <a:srgbClr val="0070C0"/>
                </a:solidFill>
              </a:rPr>
              <a:t>Hafta</a:t>
            </a:r>
            <a:r>
              <a:rPr lang="tr-TR" sz="2800" b="1" u="sng" dirty="0" err="1">
                <a:solidFill>
                  <a:srgbClr val="0070C0"/>
                </a:solidFill>
              </a:rPr>
              <a:t>sonu</a:t>
            </a:r>
            <a:r>
              <a:rPr lang="tr-TR" sz="28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2EF91E9-4170-0BCE-EC5B-F6BF892B2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14" y="317736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0A028AC-BF54-A889-AE94-26F65C18FD9A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68511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2" grpId="0" animBg="1"/>
      <p:bldP spid="3" grpId="0" animBg="1"/>
      <p:bldP spid="31" grpId="0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95E5F107-70EF-E714-B15F-5744470B60E9}"/>
              </a:ext>
            </a:extLst>
          </p:cNvPr>
          <p:cNvSpPr/>
          <p:nvPr/>
        </p:nvSpPr>
        <p:spPr>
          <a:xfrm>
            <a:off x="1" y="3267074"/>
            <a:ext cx="6096000" cy="3263801"/>
          </a:xfrm>
          <a:prstGeom prst="rect">
            <a:avLst/>
          </a:prstGeom>
          <a:solidFill>
            <a:srgbClr val="FCDF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9304A90-326D-2136-6D32-25F98C8CBAD4}"/>
              </a:ext>
            </a:extLst>
          </p:cNvPr>
          <p:cNvSpPr/>
          <p:nvPr/>
        </p:nvSpPr>
        <p:spPr>
          <a:xfrm>
            <a:off x="1" y="3274"/>
            <a:ext cx="6095996" cy="3263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08960D16-FC77-2569-1833-03DD1A793004}"/>
              </a:ext>
            </a:extLst>
          </p:cNvPr>
          <p:cNvSpPr/>
          <p:nvPr/>
        </p:nvSpPr>
        <p:spPr>
          <a:xfrm>
            <a:off x="6095998" y="3267075"/>
            <a:ext cx="6096002" cy="3263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61D82CA-9D9F-0185-804F-45D58B82586E}"/>
              </a:ext>
            </a:extLst>
          </p:cNvPr>
          <p:cNvSpPr/>
          <p:nvPr/>
        </p:nvSpPr>
        <p:spPr>
          <a:xfrm>
            <a:off x="6096000" y="3274"/>
            <a:ext cx="6086302" cy="3263801"/>
          </a:xfrm>
          <a:prstGeom prst="rect">
            <a:avLst/>
          </a:prstGeom>
          <a:solidFill>
            <a:srgbClr val="B0FA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C81D146-48B5-5FC3-FC7D-33ED88A9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45" y="1582291"/>
            <a:ext cx="1835167" cy="178259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28B1AF4-21EA-625B-7DBE-FDBF6AC9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8" y="1239414"/>
            <a:ext cx="1531847" cy="208060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707B8B2-9372-291F-FFBE-9A217869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819" y="4573757"/>
            <a:ext cx="1914307" cy="201471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D855B6F2-7EE6-8888-61A1-FBFC76BEB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76" y="4528090"/>
            <a:ext cx="1946084" cy="208060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42B968FE-B3B9-388C-87D5-C5ECE1CA1EE4}"/>
              </a:ext>
            </a:extLst>
          </p:cNvPr>
          <p:cNvSpPr txBox="1"/>
          <p:nvPr/>
        </p:nvSpPr>
        <p:spPr>
          <a:xfrm>
            <a:off x="2944067" y="3274"/>
            <a:ext cx="2447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Autumn</a:t>
            </a:r>
            <a:endParaRPr lang="tr-TR" sz="3200" b="1" dirty="0"/>
          </a:p>
          <a:p>
            <a:pPr algn="ctr"/>
            <a:r>
              <a:rPr lang="tr-TR" sz="2400" b="1" dirty="0"/>
              <a:t>(Sonbahar)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DA064836-8D93-DACA-6965-C176BF823D99}"/>
              </a:ext>
            </a:extLst>
          </p:cNvPr>
          <p:cNvSpPr txBox="1"/>
          <p:nvPr/>
        </p:nvSpPr>
        <p:spPr>
          <a:xfrm>
            <a:off x="6490808" y="-27195"/>
            <a:ext cx="2826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Winter</a:t>
            </a:r>
            <a:endParaRPr lang="tr-TR" sz="3200" b="1" dirty="0"/>
          </a:p>
          <a:p>
            <a:pPr algn="ctr"/>
            <a:r>
              <a:rPr lang="tr-TR" sz="2400" b="1" dirty="0"/>
              <a:t>(Kış)</a:t>
            </a:r>
            <a:endParaRPr lang="tr-TR" sz="8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256DEA4-2D5E-0954-89D1-49594584990E}"/>
              </a:ext>
            </a:extLst>
          </p:cNvPr>
          <p:cNvSpPr txBox="1"/>
          <p:nvPr/>
        </p:nvSpPr>
        <p:spPr>
          <a:xfrm>
            <a:off x="3105640" y="3221350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Spring</a:t>
            </a:r>
          </a:p>
          <a:p>
            <a:pPr algn="ctr"/>
            <a:r>
              <a:rPr lang="tr-TR" sz="2400" b="1" dirty="0"/>
              <a:t>(İlkbahar)</a:t>
            </a:r>
            <a:endParaRPr lang="tr-TR" sz="8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7F995AE-059E-004C-D62B-E834793B817D}"/>
              </a:ext>
            </a:extLst>
          </p:cNvPr>
          <p:cNvSpPr txBox="1"/>
          <p:nvPr/>
        </p:nvSpPr>
        <p:spPr>
          <a:xfrm>
            <a:off x="6852116" y="3272122"/>
            <a:ext cx="2142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Summer</a:t>
            </a:r>
            <a:endParaRPr lang="tr-TR" sz="3200" b="1" dirty="0"/>
          </a:p>
          <a:p>
            <a:pPr algn="ctr"/>
            <a:r>
              <a:rPr lang="tr-TR" sz="2400" b="1" dirty="0"/>
              <a:t>(Yaz)</a:t>
            </a:r>
            <a:endParaRPr lang="tr-TR" sz="800" b="1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C0AFFDD7-8AB5-EA0D-F3B9-8511BA362608}"/>
              </a:ext>
            </a:extLst>
          </p:cNvPr>
          <p:cNvSpPr/>
          <p:nvPr/>
        </p:nvSpPr>
        <p:spPr>
          <a:xfrm>
            <a:off x="6158778" y="1118998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December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A4AB634-461E-56FF-70E3-E1896F39D8E5}"/>
              </a:ext>
            </a:extLst>
          </p:cNvPr>
          <p:cNvSpPr/>
          <p:nvPr/>
        </p:nvSpPr>
        <p:spPr>
          <a:xfrm>
            <a:off x="6158777" y="1822042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January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57199A2B-B7C0-36E6-AB9B-0A0CD65508BB}"/>
              </a:ext>
            </a:extLst>
          </p:cNvPr>
          <p:cNvSpPr/>
          <p:nvPr/>
        </p:nvSpPr>
        <p:spPr>
          <a:xfrm>
            <a:off x="6158776" y="2532153"/>
            <a:ext cx="2380519" cy="583940"/>
          </a:xfrm>
          <a:prstGeom prst="roundRect">
            <a:avLst/>
          </a:prstGeom>
          <a:solidFill>
            <a:srgbClr val="63F6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February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ED24540A-2917-1C49-9405-B670137D15A6}"/>
              </a:ext>
            </a:extLst>
          </p:cNvPr>
          <p:cNvSpPr/>
          <p:nvPr/>
        </p:nvSpPr>
        <p:spPr>
          <a:xfrm>
            <a:off x="1587920" y="1092093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September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58CD97BA-F7C7-9599-2069-ED89E89F05FB}"/>
              </a:ext>
            </a:extLst>
          </p:cNvPr>
          <p:cNvSpPr/>
          <p:nvPr/>
        </p:nvSpPr>
        <p:spPr>
          <a:xfrm>
            <a:off x="1587919" y="1795137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October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74ECDF76-0D50-9EF1-2025-4F36961D3778}"/>
              </a:ext>
            </a:extLst>
          </p:cNvPr>
          <p:cNvSpPr/>
          <p:nvPr/>
        </p:nvSpPr>
        <p:spPr>
          <a:xfrm>
            <a:off x="1587918" y="2505248"/>
            <a:ext cx="2380519" cy="5839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November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22B2C9C4-81D2-4846-080D-DDCD40B1BA6C}"/>
              </a:ext>
            </a:extLst>
          </p:cNvPr>
          <p:cNvSpPr/>
          <p:nvPr/>
        </p:nvSpPr>
        <p:spPr>
          <a:xfrm>
            <a:off x="1587922" y="4317167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March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4E90F195-BF9F-B60B-FFAD-2F1808542143}"/>
              </a:ext>
            </a:extLst>
          </p:cNvPr>
          <p:cNvSpPr/>
          <p:nvPr/>
        </p:nvSpPr>
        <p:spPr>
          <a:xfrm>
            <a:off x="1587921" y="5020211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April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53280391-4612-6CC5-A898-7122606AD536}"/>
              </a:ext>
            </a:extLst>
          </p:cNvPr>
          <p:cNvSpPr/>
          <p:nvPr/>
        </p:nvSpPr>
        <p:spPr>
          <a:xfrm>
            <a:off x="1587920" y="5730322"/>
            <a:ext cx="2380519" cy="583940"/>
          </a:xfrm>
          <a:prstGeom prst="roundRect">
            <a:avLst/>
          </a:prstGeom>
          <a:solidFill>
            <a:srgbClr val="FBC1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May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E67303FC-1BDA-05D2-450F-46A6A83E49E4}"/>
              </a:ext>
            </a:extLst>
          </p:cNvPr>
          <p:cNvSpPr/>
          <p:nvPr/>
        </p:nvSpPr>
        <p:spPr>
          <a:xfrm>
            <a:off x="6158776" y="4344072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June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B553D4A4-0CC1-3BA5-D921-5DD670CCD3F3}"/>
              </a:ext>
            </a:extLst>
          </p:cNvPr>
          <p:cNvSpPr/>
          <p:nvPr/>
        </p:nvSpPr>
        <p:spPr>
          <a:xfrm>
            <a:off x="6158775" y="5047116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July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B974B133-5642-87A2-B69E-4C41A62AB82C}"/>
              </a:ext>
            </a:extLst>
          </p:cNvPr>
          <p:cNvSpPr/>
          <p:nvPr/>
        </p:nvSpPr>
        <p:spPr>
          <a:xfrm>
            <a:off x="6158774" y="5757227"/>
            <a:ext cx="2380519" cy="5839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August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28" name="Resim 27">
            <a:extLst>
              <a:ext uri="{FF2B5EF4-FFF2-40B4-BE49-F238E27FC236}">
                <a16:creationId xmlns:a16="http://schemas.microsoft.com/office/drawing/2014/main" id="{4E215911-4C53-2A6F-6AFD-7F4A213B1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10" y="3385091"/>
            <a:ext cx="1188666" cy="1188666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26FB8EE9-291F-CA51-17B9-1CBB1BAFEC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7" y="-79150"/>
            <a:ext cx="1446194" cy="1446194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F3F5996B-7810-08D9-671F-99E21CA34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4" y="10332"/>
            <a:ext cx="1250423" cy="1081761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19A9F698-A88F-419E-7CAA-6A998EE6D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" y="3417688"/>
            <a:ext cx="894071" cy="912785"/>
          </a:xfrm>
          <a:prstGeom prst="rect">
            <a:avLst/>
          </a:prstGeom>
        </p:spPr>
      </p:pic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6C99D54E-9B32-9F39-A208-4453CDE4A940}"/>
              </a:ext>
            </a:extLst>
          </p:cNvPr>
          <p:cNvSpPr/>
          <p:nvPr/>
        </p:nvSpPr>
        <p:spPr>
          <a:xfrm>
            <a:off x="8522897" y="111899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Aralık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BDF0E75-90CE-E508-3E0B-8EC83BDFB769}"/>
              </a:ext>
            </a:extLst>
          </p:cNvPr>
          <p:cNvSpPr/>
          <p:nvPr/>
        </p:nvSpPr>
        <p:spPr>
          <a:xfrm>
            <a:off x="8522896" y="182204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Ocak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AE930A30-81B6-1D53-B45D-27B298A43E1F}"/>
              </a:ext>
            </a:extLst>
          </p:cNvPr>
          <p:cNvSpPr/>
          <p:nvPr/>
        </p:nvSpPr>
        <p:spPr>
          <a:xfrm>
            <a:off x="8522895" y="253215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63F6FD"/>
                </a:solidFill>
              </a:rPr>
              <a:t>Şubat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2D9CB71-091D-5441-E332-8943252E0098}"/>
              </a:ext>
            </a:extLst>
          </p:cNvPr>
          <p:cNvSpPr/>
          <p:nvPr/>
        </p:nvSpPr>
        <p:spPr>
          <a:xfrm>
            <a:off x="8545165" y="433266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Haziran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0E4D00C6-599A-BE7B-81B1-966A6224208A}"/>
              </a:ext>
            </a:extLst>
          </p:cNvPr>
          <p:cNvSpPr/>
          <p:nvPr/>
        </p:nvSpPr>
        <p:spPr>
          <a:xfrm>
            <a:off x="8545164" y="5035707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Temmuz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443F3075-0BB9-1383-C06D-EE20BD577D53}"/>
              </a:ext>
            </a:extLst>
          </p:cNvPr>
          <p:cNvSpPr/>
          <p:nvPr/>
        </p:nvSpPr>
        <p:spPr>
          <a:xfrm>
            <a:off x="8545163" y="574581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00FE73"/>
                </a:solidFill>
              </a:rPr>
              <a:t>Ağustos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C89554DF-BA76-CB8C-44F9-70C48A245D26}"/>
              </a:ext>
            </a:extLst>
          </p:cNvPr>
          <p:cNvSpPr/>
          <p:nvPr/>
        </p:nvSpPr>
        <p:spPr>
          <a:xfrm>
            <a:off x="3968438" y="4324541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Mart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BD2BF08A-A7F0-A22F-5528-3913609672EA}"/>
              </a:ext>
            </a:extLst>
          </p:cNvPr>
          <p:cNvSpPr/>
          <p:nvPr/>
        </p:nvSpPr>
        <p:spPr>
          <a:xfrm>
            <a:off x="3968437" y="5027585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Nisan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2C3679AA-3BDC-675A-1F1C-D4A51768CE49}"/>
              </a:ext>
            </a:extLst>
          </p:cNvPr>
          <p:cNvSpPr/>
          <p:nvPr/>
        </p:nvSpPr>
        <p:spPr>
          <a:xfrm>
            <a:off x="3968436" y="5737696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248F6"/>
                </a:solidFill>
              </a:rPr>
              <a:t>Mayıs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3AC2562E-4944-A9BB-EAF5-69FCDE72111C}"/>
              </a:ext>
            </a:extLst>
          </p:cNvPr>
          <p:cNvSpPr/>
          <p:nvPr/>
        </p:nvSpPr>
        <p:spPr>
          <a:xfrm>
            <a:off x="3968436" y="1090818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Eylül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A0699254-793C-1EFC-2350-1AC958AF18BA}"/>
              </a:ext>
            </a:extLst>
          </p:cNvPr>
          <p:cNvSpPr/>
          <p:nvPr/>
        </p:nvSpPr>
        <p:spPr>
          <a:xfrm>
            <a:off x="3968435" y="1793862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Ekim</a:t>
            </a:r>
          </a:p>
        </p:txBody>
      </p: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70AF3F5D-80C8-07EF-1FDB-E41EE1758D1E}"/>
              </a:ext>
            </a:extLst>
          </p:cNvPr>
          <p:cNvSpPr/>
          <p:nvPr/>
        </p:nvSpPr>
        <p:spPr>
          <a:xfrm>
            <a:off x="3968434" y="2503973"/>
            <a:ext cx="1899833" cy="5839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rgbClr val="FFC000"/>
                </a:solidFill>
              </a:rPr>
              <a:t>Kasım</a:t>
            </a:r>
          </a:p>
        </p:txBody>
      </p:sp>
      <p:pic>
        <p:nvPicPr>
          <p:cNvPr id="44" name="Resim 43">
            <a:extLst>
              <a:ext uri="{FF2B5EF4-FFF2-40B4-BE49-F238E27FC236}">
                <a16:creationId xmlns:a16="http://schemas.microsoft.com/office/drawing/2014/main" id="{78EDFA9F-75EB-5318-9DB9-E4D8EEC5AC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61" y="-3772"/>
            <a:ext cx="1537282" cy="864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C9849DA-0FCE-D79D-D09B-A9C993739762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810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ikdörtgen 37">
            <a:extLst>
              <a:ext uri="{FF2B5EF4-FFF2-40B4-BE49-F238E27FC236}">
                <a16:creationId xmlns:a16="http://schemas.microsoft.com/office/drawing/2014/main" id="{EE4729B1-8363-2CD7-DF69-CAEA90C6CA15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  <a:solidFill>
            <a:srgbClr val="CEEBF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CB84FD3-757B-F163-57FE-B12BCB33AEB6}"/>
              </a:ext>
            </a:extLst>
          </p:cNvPr>
          <p:cNvSpPr txBox="1"/>
          <p:nvPr/>
        </p:nvSpPr>
        <p:spPr>
          <a:xfrm>
            <a:off x="1504950" y="201483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Years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85E8E9F-7AEF-7ED5-F377-973DB73A7576}"/>
              </a:ext>
            </a:extLst>
          </p:cNvPr>
          <p:cNvSpPr txBox="1"/>
          <p:nvPr/>
        </p:nvSpPr>
        <p:spPr>
          <a:xfrm>
            <a:off x="1504950" y="790689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(Yıllar)</a:t>
            </a:r>
            <a:endParaRPr lang="tr-TR" sz="7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B9BC3FD-613A-3FE4-18F0-CC26EA40270F}"/>
              </a:ext>
            </a:extLst>
          </p:cNvPr>
          <p:cNvSpPr txBox="1"/>
          <p:nvPr/>
        </p:nvSpPr>
        <p:spPr>
          <a:xfrm>
            <a:off x="1178344" y="1311988"/>
            <a:ext cx="968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Yıllar iki parçaya ayrılarak okunur.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9558DFB-C5B8-5A06-0FF8-DC98A2A5CB8A}"/>
              </a:ext>
            </a:extLst>
          </p:cNvPr>
          <p:cNvSpPr txBox="1"/>
          <p:nvPr/>
        </p:nvSpPr>
        <p:spPr>
          <a:xfrm>
            <a:off x="825992" y="183043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1785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14D0C73-4AAC-289F-9820-1AE3D1325B15}"/>
              </a:ext>
            </a:extLst>
          </p:cNvPr>
          <p:cNvSpPr/>
          <p:nvPr/>
        </p:nvSpPr>
        <p:spPr>
          <a:xfrm>
            <a:off x="2886075" y="220980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B920D4E9-04AB-75EC-EC9E-E0C4EEFA31B9}"/>
              </a:ext>
            </a:extLst>
          </p:cNvPr>
          <p:cNvCxnSpPr/>
          <p:nvPr/>
        </p:nvCxnSpPr>
        <p:spPr>
          <a:xfrm flipH="1">
            <a:off x="1638300" y="1943100"/>
            <a:ext cx="180975" cy="99533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BE01E71-CD6B-7CBD-F284-E3D582B7754A}"/>
              </a:ext>
            </a:extLst>
          </p:cNvPr>
          <p:cNvSpPr/>
          <p:nvPr/>
        </p:nvSpPr>
        <p:spPr>
          <a:xfrm>
            <a:off x="854567" y="1930391"/>
            <a:ext cx="917083" cy="882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3" name="Bağlayıcı: Eğri 12">
            <a:extLst>
              <a:ext uri="{FF2B5EF4-FFF2-40B4-BE49-F238E27FC236}">
                <a16:creationId xmlns:a16="http://schemas.microsoft.com/office/drawing/2014/main" id="{4EA9245B-602A-0E75-6F02-E3ED5284904F}"/>
              </a:ext>
            </a:extLst>
          </p:cNvPr>
          <p:cNvCxnSpPr>
            <a:cxnSpLocks/>
            <a:stCxn id="11" idx="4"/>
          </p:cNvCxnSpPr>
          <p:nvPr/>
        </p:nvCxnSpPr>
        <p:spPr>
          <a:xfrm rot="5400000" flipH="1" flipV="1">
            <a:off x="2606769" y="1352654"/>
            <a:ext cx="166745" cy="2754066"/>
          </a:xfrm>
          <a:prstGeom prst="curvedConnector4">
            <a:avLst>
              <a:gd name="adj1" fmla="val -205645"/>
              <a:gd name="adj2" fmla="val 97061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F28AF0F-04C8-69E0-E42C-811209434123}"/>
              </a:ext>
            </a:extLst>
          </p:cNvPr>
          <p:cNvSpPr txBox="1"/>
          <p:nvPr/>
        </p:nvSpPr>
        <p:spPr>
          <a:xfrm>
            <a:off x="3516066" y="1987004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Seventeen</a:t>
            </a:r>
            <a:r>
              <a:rPr lang="tr-TR" sz="4400" b="1" dirty="0"/>
              <a:t>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4A5A44-29F5-DBCA-D1BB-81F33D58BB28}"/>
              </a:ext>
            </a:extLst>
          </p:cNvPr>
          <p:cNvSpPr/>
          <p:nvPr/>
        </p:nvSpPr>
        <p:spPr>
          <a:xfrm>
            <a:off x="1771650" y="1957148"/>
            <a:ext cx="917083" cy="88266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24" name="Bağlayıcı: Eğri 23">
            <a:extLst>
              <a:ext uri="{FF2B5EF4-FFF2-40B4-BE49-F238E27FC236}">
                <a16:creationId xmlns:a16="http://schemas.microsoft.com/office/drawing/2014/main" id="{CB147A73-09AF-340B-A45F-C4FDB223E5ED}"/>
              </a:ext>
            </a:extLst>
          </p:cNvPr>
          <p:cNvCxnSpPr>
            <a:cxnSpLocks/>
            <a:stCxn id="23" idx="4"/>
          </p:cNvCxnSpPr>
          <p:nvPr/>
        </p:nvCxnSpPr>
        <p:spPr>
          <a:xfrm rot="5400000" flipH="1" flipV="1">
            <a:off x="4583518" y="292987"/>
            <a:ext cx="193502" cy="4900155"/>
          </a:xfrm>
          <a:prstGeom prst="curvedConnector4">
            <a:avLst>
              <a:gd name="adj1" fmla="val -182130"/>
              <a:gd name="adj2" fmla="val 98998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15FA36B-9E72-EDFE-73D7-007934545508}"/>
              </a:ext>
            </a:extLst>
          </p:cNvPr>
          <p:cNvSpPr txBox="1"/>
          <p:nvPr/>
        </p:nvSpPr>
        <p:spPr>
          <a:xfrm>
            <a:off x="6347528" y="1973623"/>
            <a:ext cx="361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eighty-five</a:t>
            </a:r>
            <a:endParaRPr lang="tr-TR" sz="4400" b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2E6AF68-803F-B054-25AB-546124A3678A}"/>
              </a:ext>
            </a:extLst>
          </p:cNvPr>
          <p:cNvSpPr txBox="1"/>
          <p:nvPr/>
        </p:nvSpPr>
        <p:spPr>
          <a:xfrm>
            <a:off x="825992" y="327956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1999</a:t>
            </a:r>
          </a:p>
        </p:txBody>
      </p:sp>
      <p:sp>
        <p:nvSpPr>
          <p:cNvPr id="33" name="Ok: Sağ 32">
            <a:extLst>
              <a:ext uri="{FF2B5EF4-FFF2-40B4-BE49-F238E27FC236}">
                <a16:creationId xmlns:a16="http://schemas.microsoft.com/office/drawing/2014/main" id="{7BED2A48-8F69-3413-3D4F-19F66DC2F53A}"/>
              </a:ext>
            </a:extLst>
          </p:cNvPr>
          <p:cNvSpPr/>
          <p:nvPr/>
        </p:nvSpPr>
        <p:spPr>
          <a:xfrm>
            <a:off x="2886075" y="365893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FA7286C7-639A-5DD5-0376-8492D90BA5F9}"/>
              </a:ext>
            </a:extLst>
          </p:cNvPr>
          <p:cNvSpPr txBox="1"/>
          <p:nvPr/>
        </p:nvSpPr>
        <p:spPr>
          <a:xfrm>
            <a:off x="3516066" y="3436134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</a:t>
            </a:r>
            <a:r>
              <a:rPr lang="tr-TR" sz="4400" b="1" dirty="0" err="1"/>
              <a:t>ninety</a:t>
            </a:r>
            <a:r>
              <a:rPr lang="tr-TR" sz="4400" b="1" dirty="0"/>
              <a:t>-nine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9ADEB95-A639-3515-19DC-561AE380D0EB}"/>
              </a:ext>
            </a:extLst>
          </p:cNvPr>
          <p:cNvSpPr txBox="1"/>
          <p:nvPr/>
        </p:nvSpPr>
        <p:spPr>
          <a:xfrm>
            <a:off x="825992" y="4098680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2022</a:t>
            </a:r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F22B3321-D667-A76D-DAE7-F707C64B495B}"/>
              </a:ext>
            </a:extLst>
          </p:cNvPr>
          <p:cNvSpPr/>
          <p:nvPr/>
        </p:nvSpPr>
        <p:spPr>
          <a:xfrm>
            <a:off x="2886075" y="4478044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557C6D6A-D795-66FA-FDC6-32EDAF11D78C}"/>
              </a:ext>
            </a:extLst>
          </p:cNvPr>
          <p:cNvSpPr txBox="1"/>
          <p:nvPr/>
        </p:nvSpPr>
        <p:spPr>
          <a:xfrm>
            <a:off x="3516066" y="4255248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Twenty</a:t>
            </a:r>
            <a:r>
              <a:rPr lang="tr-TR" sz="4400" b="1" dirty="0"/>
              <a:t> </a:t>
            </a:r>
            <a:r>
              <a:rPr lang="tr-TR" sz="4400" b="1" dirty="0" err="1"/>
              <a:t>twenty</a:t>
            </a:r>
            <a:r>
              <a:rPr lang="tr-TR" sz="4400" b="1" dirty="0"/>
              <a:t>-two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A728D31-895D-900E-3535-0BF4368AA33D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5828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  <p:bldP spid="22" grpId="0"/>
      <p:bldP spid="23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BE2EBD7-3581-608F-F1BC-B4C0163C7DE4}"/>
              </a:ext>
            </a:extLst>
          </p:cNvPr>
          <p:cNvSpPr/>
          <p:nvPr/>
        </p:nvSpPr>
        <p:spPr>
          <a:xfrm>
            <a:off x="500514" y="219456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(Be)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Born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026775FA-3CC6-93E9-2C87-F21B534B9753}"/>
              </a:ext>
            </a:extLst>
          </p:cNvPr>
          <p:cNvSpPr/>
          <p:nvPr/>
        </p:nvSpPr>
        <p:spPr>
          <a:xfrm>
            <a:off x="500514" y="275282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5432A45-50FA-F6E5-1E0A-0FCC79ABA4F4}"/>
              </a:ext>
            </a:extLst>
          </p:cNvPr>
          <p:cNvSpPr/>
          <p:nvPr/>
        </p:nvSpPr>
        <p:spPr>
          <a:xfrm>
            <a:off x="3298257" y="64328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Birth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FE65712-133F-3407-908E-19F27CDA18E6}"/>
              </a:ext>
            </a:extLst>
          </p:cNvPr>
          <p:cNvSpPr/>
          <p:nvPr/>
        </p:nvSpPr>
        <p:spPr>
          <a:xfrm>
            <a:off x="3298257" y="120155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7460CB5C-8C34-9EB0-93BB-7C0F69EA6C0C}"/>
              </a:ext>
            </a:extLst>
          </p:cNvPr>
          <p:cNvSpPr/>
          <p:nvPr/>
        </p:nvSpPr>
        <p:spPr>
          <a:xfrm>
            <a:off x="6096000" y="208868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Birthplace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791C2FD0-5AA0-1930-CB2E-0149F344AA96}"/>
              </a:ext>
            </a:extLst>
          </p:cNvPr>
          <p:cNvSpPr/>
          <p:nvPr/>
        </p:nvSpPr>
        <p:spPr>
          <a:xfrm>
            <a:off x="6096000" y="264694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 yeri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EBB86B9-B98A-2574-0149-BE0FF331AF8D}"/>
              </a:ext>
            </a:extLst>
          </p:cNvPr>
          <p:cNvSpPr/>
          <p:nvPr/>
        </p:nvSpPr>
        <p:spPr>
          <a:xfrm>
            <a:off x="3298257" y="1915427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Live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F715D7FE-3B7C-DFA6-33A2-C570D4C2A0CF}"/>
              </a:ext>
            </a:extLst>
          </p:cNvPr>
          <p:cNvSpPr/>
          <p:nvPr/>
        </p:nvSpPr>
        <p:spPr>
          <a:xfrm>
            <a:off x="3298257" y="2473692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A6D15C2-202F-9D36-5BFC-7E6C6BF017FB}"/>
              </a:ext>
            </a:extLst>
          </p:cNvPr>
          <p:cNvSpPr/>
          <p:nvPr/>
        </p:nvSpPr>
        <p:spPr>
          <a:xfrm>
            <a:off x="9217794" y="2088681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Date</a:t>
            </a:r>
            <a:r>
              <a:rPr lang="tr-TR" sz="2400" b="1" dirty="0">
                <a:solidFill>
                  <a:sysClr val="windowText" lastClr="000000"/>
                </a:solidFill>
              </a:rPr>
              <a:t> of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birth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90E2E5D1-0FAC-886E-2D92-AA98676A635A}"/>
              </a:ext>
            </a:extLst>
          </p:cNvPr>
          <p:cNvSpPr/>
          <p:nvPr/>
        </p:nvSpPr>
        <p:spPr>
          <a:xfrm>
            <a:off x="9217794" y="2646946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Doğum tarihi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5332F86-4CED-00A7-F64E-0B86A54B75DD}"/>
              </a:ext>
            </a:extLst>
          </p:cNvPr>
          <p:cNvSpPr/>
          <p:nvPr/>
        </p:nvSpPr>
        <p:spPr>
          <a:xfrm>
            <a:off x="1397267" y="5741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Grow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up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0135DD4-8E86-DEFE-BA79-9D980984CF28}"/>
              </a:ext>
            </a:extLst>
          </p:cNvPr>
          <p:cNvSpPr/>
          <p:nvPr/>
        </p:nvSpPr>
        <p:spPr>
          <a:xfrm>
            <a:off x="1397267" y="6299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D8C33804-56F6-37D9-2EEB-B5A880472B51}"/>
              </a:ext>
            </a:extLst>
          </p:cNvPr>
          <p:cNvSpPr/>
          <p:nvPr/>
        </p:nvSpPr>
        <p:spPr>
          <a:xfrm>
            <a:off x="4745255" y="5741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Education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C6BE7450-E6A3-C736-C686-AAF4D3248760}"/>
              </a:ext>
            </a:extLst>
          </p:cNvPr>
          <p:cNvSpPr/>
          <p:nvPr/>
        </p:nvSpPr>
        <p:spPr>
          <a:xfrm>
            <a:off x="4745255" y="6299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Eğitim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289D1639-A86D-24FE-94CB-63CF919FC896}"/>
              </a:ext>
            </a:extLst>
          </p:cNvPr>
          <p:cNvSpPr/>
          <p:nvPr/>
        </p:nvSpPr>
        <p:spPr>
          <a:xfrm>
            <a:off x="8112493" y="404581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Study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6ACEDC07-7155-704D-4C5E-B1EFF6F82D0E}"/>
              </a:ext>
            </a:extLst>
          </p:cNvPr>
          <p:cNvSpPr/>
          <p:nvPr/>
        </p:nvSpPr>
        <p:spPr>
          <a:xfrm>
            <a:off x="8112493" y="4604084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Öğrenim görmek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6987F813-7CB6-B597-50C0-915A34362F32}"/>
              </a:ext>
            </a:extLst>
          </p:cNvPr>
          <p:cNvSpPr/>
          <p:nvPr/>
        </p:nvSpPr>
        <p:spPr>
          <a:xfrm>
            <a:off x="8112493" y="5441481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Learn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42C364A6-2B66-28B6-9B57-201D54D2043B}"/>
              </a:ext>
            </a:extLst>
          </p:cNvPr>
          <p:cNvSpPr/>
          <p:nvPr/>
        </p:nvSpPr>
        <p:spPr>
          <a:xfrm>
            <a:off x="8112493" y="5999746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Öğrenmek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51C8CD98-AB34-257F-E8F0-B26DE8BE94D2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852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kdörtgen 11">
            <a:extLst>
              <a:ext uri="{FF2B5EF4-FFF2-40B4-BE49-F238E27FC236}">
                <a16:creationId xmlns:a16="http://schemas.microsoft.com/office/drawing/2014/main" id="{B7D7F347-8E27-EFB0-0603-31459380145E}"/>
              </a:ext>
            </a:extLst>
          </p:cNvPr>
          <p:cNvSpPr/>
          <p:nvPr/>
        </p:nvSpPr>
        <p:spPr>
          <a:xfrm>
            <a:off x="5219700" y="317736"/>
            <a:ext cx="1847850" cy="925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CB84FD3-757B-F163-57FE-B12BCB33AEB6}"/>
              </a:ext>
            </a:extLst>
          </p:cNvPr>
          <p:cNvSpPr txBox="1"/>
          <p:nvPr/>
        </p:nvSpPr>
        <p:spPr>
          <a:xfrm>
            <a:off x="1504950" y="21524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Years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85E8E9F-7AEF-7ED5-F377-973DB73A7576}"/>
              </a:ext>
            </a:extLst>
          </p:cNvPr>
          <p:cNvSpPr txBox="1"/>
          <p:nvPr/>
        </p:nvSpPr>
        <p:spPr>
          <a:xfrm>
            <a:off x="1504950" y="832983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(Yıllar)</a:t>
            </a:r>
            <a:endParaRPr lang="tr-TR" sz="7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B9BC3FD-613A-3FE4-18F0-CC26EA40270F}"/>
              </a:ext>
            </a:extLst>
          </p:cNvPr>
          <p:cNvSpPr txBox="1"/>
          <p:nvPr/>
        </p:nvSpPr>
        <p:spPr>
          <a:xfrm>
            <a:off x="1178344" y="1389463"/>
            <a:ext cx="9680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/>
              <a:t>Bazı tarihlerde ise bu kural değişiklik gösterebilir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9558DFB-C5B8-5A06-0FF8-DC98A2A5CB8A}"/>
              </a:ext>
            </a:extLst>
          </p:cNvPr>
          <p:cNvSpPr txBox="1"/>
          <p:nvPr/>
        </p:nvSpPr>
        <p:spPr>
          <a:xfrm>
            <a:off x="825992" y="183043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1900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F14D0C73-4AAC-289F-9820-1AE3D1325B15}"/>
              </a:ext>
            </a:extLst>
          </p:cNvPr>
          <p:cNvSpPr/>
          <p:nvPr/>
        </p:nvSpPr>
        <p:spPr>
          <a:xfrm>
            <a:off x="2886075" y="220980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F28AF0F-04C8-69E0-E42C-811209434123}"/>
              </a:ext>
            </a:extLst>
          </p:cNvPr>
          <p:cNvSpPr txBox="1"/>
          <p:nvPr/>
        </p:nvSpPr>
        <p:spPr>
          <a:xfrm>
            <a:off x="3516066" y="1987004"/>
            <a:ext cx="5304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</a:t>
            </a:r>
            <a:r>
              <a:rPr lang="tr-TR" sz="4400" b="1" dirty="0" err="1"/>
              <a:t>hundred</a:t>
            </a:r>
            <a:endParaRPr lang="tr-TR" sz="4400" b="1" dirty="0"/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82E6AF68-803F-B054-25AB-546124A3678A}"/>
              </a:ext>
            </a:extLst>
          </p:cNvPr>
          <p:cNvSpPr txBox="1"/>
          <p:nvPr/>
        </p:nvSpPr>
        <p:spPr>
          <a:xfrm>
            <a:off x="825992" y="2650916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1903</a:t>
            </a:r>
          </a:p>
        </p:txBody>
      </p:sp>
      <p:sp>
        <p:nvSpPr>
          <p:cNvPr id="33" name="Ok: Sağ 32">
            <a:extLst>
              <a:ext uri="{FF2B5EF4-FFF2-40B4-BE49-F238E27FC236}">
                <a16:creationId xmlns:a16="http://schemas.microsoft.com/office/drawing/2014/main" id="{7BED2A48-8F69-3413-3D4F-19F66DC2F53A}"/>
              </a:ext>
            </a:extLst>
          </p:cNvPr>
          <p:cNvSpPr/>
          <p:nvPr/>
        </p:nvSpPr>
        <p:spPr>
          <a:xfrm>
            <a:off x="2886075" y="3030280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FA7286C7-639A-5DD5-0376-8492D90BA5F9}"/>
              </a:ext>
            </a:extLst>
          </p:cNvPr>
          <p:cNvSpPr txBox="1"/>
          <p:nvPr/>
        </p:nvSpPr>
        <p:spPr>
          <a:xfrm>
            <a:off x="3516066" y="2807484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err="1"/>
              <a:t>Nineteen</a:t>
            </a:r>
            <a:r>
              <a:rPr lang="tr-TR" sz="4400" b="1" dirty="0"/>
              <a:t> oh </a:t>
            </a:r>
            <a:r>
              <a:rPr lang="tr-TR" sz="4400" b="1" dirty="0" err="1"/>
              <a:t>three</a:t>
            </a:r>
            <a:r>
              <a:rPr lang="tr-TR" sz="4400" b="1" dirty="0"/>
              <a:t>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9ADEB95-A639-3515-19DC-561AE380D0EB}"/>
              </a:ext>
            </a:extLst>
          </p:cNvPr>
          <p:cNvSpPr txBox="1"/>
          <p:nvPr/>
        </p:nvSpPr>
        <p:spPr>
          <a:xfrm>
            <a:off x="825992" y="3470030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2000</a:t>
            </a:r>
          </a:p>
        </p:txBody>
      </p:sp>
      <p:sp>
        <p:nvSpPr>
          <p:cNvPr id="36" name="Ok: Sağ 35">
            <a:extLst>
              <a:ext uri="{FF2B5EF4-FFF2-40B4-BE49-F238E27FC236}">
                <a16:creationId xmlns:a16="http://schemas.microsoft.com/office/drawing/2014/main" id="{F22B3321-D667-A76D-DAE7-F707C64B495B}"/>
              </a:ext>
            </a:extLst>
          </p:cNvPr>
          <p:cNvSpPr/>
          <p:nvPr/>
        </p:nvSpPr>
        <p:spPr>
          <a:xfrm>
            <a:off x="2886075" y="3849394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557C6D6A-D795-66FA-FDC6-32EDAF11D78C}"/>
              </a:ext>
            </a:extLst>
          </p:cNvPr>
          <p:cNvSpPr txBox="1"/>
          <p:nvPr/>
        </p:nvSpPr>
        <p:spPr>
          <a:xfrm>
            <a:off x="3516066" y="3626598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Two </a:t>
            </a:r>
            <a:r>
              <a:rPr lang="tr-TR" sz="4400" b="1" dirty="0" err="1"/>
              <a:t>thousand</a:t>
            </a:r>
            <a:endParaRPr lang="tr-TR" sz="4400" b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CAD9CC3-7F63-4C80-7C30-BABABECAD2C5}"/>
              </a:ext>
            </a:extLst>
          </p:cNvPr>
          <p:cNvSpPr txBox="1"/>
          <p:nvPr/>
        </p:nvSpPr>
        <p:spPr>
          <a:xfrm>
            <a:off x="825992" y="4350014"/>
            <a:ext cx="220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600" b="1" dirty="0"/>
              <a:t>2008</a:t>
            </a:r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3A1EDC41-073F-B65F-067F-BE2922A4D481}"/>
              </a:ext>
            </a:extLst>
          </p:cNvPr>
          <p:cNvSpPr/>
          <p:nvPr/>
        </p:nvSpPr>
        <p:spPr>
          <a:xfrm>
            <a:off x="2886075" y="4729378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99FBCED-FA32-1402-DDFE-92AA6ED5EF8C}"/>
              </a:ext>
            </a:extLst>
          </p:cNvPr>
          <p:cNvSpPr txBox="1"/>
          <p:nvPr/>
        </p:nvSpPr>
        <p:spPr>
          <a:xfrm>
            <a:off x="3516066" y="4506582"/>
            <a:ext cx="6599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/>
              <a:t>Two </a:t>
            </a:r>
            <a:r>
              <a:rPr lang="tr-TR" sz="4400" b="1" dirty="0" err="1"/>
              <a:t>thousand</a:t>
            </a:r>
            <a:r>
              <a:rPr lang="tr-TR" sz="4400" b="1" dirty="0"/>
              <a:t> </a:t>
            </a:r>
            <a:r>
              <a:rPr lang="tr-TR" sz="4400" b="1" dirty="0" err="1"/>
              <a:t>and</a:t>
            </a:r>
            <a:r>
              <a:rPr lang="tr-TR" sz="4400" b="1" dirty="0"/>
              <a:t> </a:t>
            </a:r>
            <a:r>
              <a:rPr lang="tr-TR" sz="4400" b="1" dirty="0" err="1"/>
              <a:t>eight</a:t>
            </a:r>
            <a:endParaRPr lang="tr-TR" sz="4400" b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25E10B9-E414-9D53-7E04-C73DCA4A2350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144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22" grpId="0"/>
      <p:bldP spid="32" grpId="0"/>
      <p:bldP spid="33" grpId="0" animBg="1"/>
      <p:bldP spid="34" grpId="0"/>
      <p:bldP spid="35" grpId="0"/>
      <p:bldP spid="36" grpId="0" animBg="1"/>
      <p:bldP spid="37" grpId="0"/>
      <p:bldP spid="2" grpId="0"/>
      <p:bldP spid="3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https://www.egetolgayaltinay.com/lessons/43</a:t>
            </a:r>
            <a:r>
              <a:rPr lang="tr-TR" sz="2800" b="1" i="1" dirty="0"/>
              <a:t> </a:t>
            </a:r>
          </a:p>
        </p:txBody>
      </p:sp>
      <p:pic>
        <p:nvPicPr>
          <p:cNvPr id="3" name="Resim 2">
            <a:hlinkClick r:id="rId3"/>
            <a:extLst>
              <a:ext uri="{FF2B5EF4-FFF2-40B4-BE49-F238E27FC236}">
                <a16:creationId xmlns:a16="http://schemas.microsoft.com/office/drawing/2014/main" id="{2295DB68-64B1-8F8C-CDB1-BCF7D647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72" y="3019525"/>
            <a:ext cx="3238415" cy="3238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441037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F1B1844E-6923-5140-02C3-A7593A5B78AE}"/>
              </a:ext>
            </a:extLst>
          </p:cNvPr>
          <p:cNvSpPr/>
          <p:nvPr/>
        </p:nvSpPr>
        <p:spPr>
          <a:xfrm>
            <a:off x="3038475" y="152400"/>
            <a:ext cx="5867399" cy="947343"/>
          </a:xfrm>
          <a:prstGeom prst="rect">
            <a:avLst/>
          </a:prstGeom>
          <a:solidFill>
            <a:srgbClr val="CEEBF2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2974F8A-ADFF-C225-1719-6C47460FF76B}"/>
              </a:ext>
            </a:extLst>
          </p:cNvPr>
          <p:cNvSpPr txBox="1"/>
          <p:nvPr/>
        </p:nvSpPr>
        <p:spPr>
          <a:xfrm>
            <a:off x="1257300" y="81890"/>
            <a:ext cx="935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err="1"/>
              <a:t>Telling</a:t>
            </a:r>
            <a:r>
              <a:rPr lang="tr-TR" sz="4400" b="1" dirty="0"/>
              <a:t> </a:t>
            </a:r>
            <a:r>
              <a:rPr lang="tr-TR" sz="4400" b="1" dirty="0" err="1"/>
              <a:t>Dates</a:t>
            </a:r>
            <a:endParaRPr lang="tr-TR" sz="12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72D29AF-CD5F-951C-5C12-0F374DDF27E1}"/>
              </a:ext>
            </a:extLst>
          </p:cNvPr>
          <p:cNvSpPr txBox="1"/>
          <p:nvPr/>
        </p:nvSpPr>
        <p:spPr>
          <a:xfrm>
            <a:off x="1346436" y="681536"/>
            <a:ext cx="9353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(Tarihleri Söylemek)</a:t>
            </a:r>
            <a:endParaRPr lang="tr-TR" sz="7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335428E0-F2F0-3739-80A4-8CDB52096F6B}"/>
                  </a:ext>
                </a:extLst>
              </p:cNvPr>
              <p:cNvSpPr txBox="1"/>
              <p:nvPr/>
            </p:nvSpPr>
            <p:spPr>
              <a:xfrm>
                <a:off x="315664" y="1171401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𝟐𝟑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𝒓𝒅</m:t>
                        </m:r>
                      </m:sup>
                    </m:sSup>
                  </m:oMath>
                </a14:m>
                <a:r>
                  <a:rPr lang="tr-TR" sz="4400" b="1" dirty="0"/>
                  <a:t> </a:t>
                </a:r>
                <a:r>
                  <a:rPr lang="tr-TR" sz="4400" b="1" dirty="0" err="1"/>
                  <a:t>August</a:t>
                </a:r>
                <a:r>
                  <a:rPr lang="tr-TR" sz="4400" b="1" dirty="0"/>
                  <a:t> 1853</a:t>
                </a:r>
              </a:p>
            </p:txBody>
          </p:sp>
        </mc:Choice>
        <mc:Fallback xmlns=""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335428E0-F2F0-3739-80A4-8CDB5209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64" y="1171401"/>
                <a:ext cx="5304086" cy="795026"/>
              </a:xfrm>
              <a:prstGeom prst="rect">
                <a:avLst/>
              </a:prstGeom>
              <a:blipFill>
                <a:blip r:embed="rId2"/>
                <a:stretch>
                  <a:fillRect t="-11450" b="-35878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7E59DADD-6B57-597E-E45F-0CEEA74727A5}"/>
                  </a:ext>
                </a:extLst>
              </p:cNvPr>
              <p:cNvSpPr txBox="1"/>
              <p:nvPr/>
            </p:nvSpPr>
            <p:spPr>
              <a:xfrm>
                <a:off x="477589" y="2510697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𝒏𝒅</m:t>
                        </m:r>
                      </m:sup>
                    </m:sSup>
                  </m:oMath>
                </a14:m>
                <a:r>
                  <a:rPr lang="tr-TR" sz="4400" b="1" dirty="0"/>
                  <a:t> April 2009</a:t>
                </a:r>
              </a:p>
            </p:txBody>
          </p:sp>
        </mc:Choice>
        <mc:Fallback xmlns=""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7E59DADD-6B57-597E-E45F-0CEEA7472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2510697"/>
                <a:ext cx="5304086" cy="795026"/>
              </a:xfrm>
              <a:prstGeom prst="rect">
                <a:avLst/>
              </a:prstGeom>
              <a:blipFill>
                <a:blip r:embed="rId3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8DD87AB4-8002-C709-828B-BD16B54E1925}"/>
                  </a:ext>
                </a:extLst>
              </p:cNvPr>
              <p:cNvSpPr txBox="1"/>
              <p:nvPr/>
            </p:nvSpPr>
            <p:spPr>
              <a:xfrm>
                <a:off x="477589" y="3851141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𝟏𝟔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tr-TR" sz="4400" b="1" dirty="0"/>
                  <a:t> </a:t>
                </a:r>
                <a:r>
                  <a:rPr lang="tr-TR" sz="4400" b="1" dirty="0" err="1"/>
                  <a:t>June</a:t>
                </a:r>
                <a:r>
                  <a:rPr lang="tr-TR" sz="4400" b="1" dirty="0"/>
                  <a:t> 1995</a:t>
                </a:r>
              </a:p>
            </p:txBody>
          </p:sp>
        </mc:Choice>
        <mc:Fallback xmlns=""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8DD87AB4-8002-C709-828B-BD16B54E1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3851141"/>
                <a:ext cx="5304086" cy="795026"/>
              </a:xfrm>
              <a:prstGeom prst="rect">
                <a:avLst/>
              </a:prstGeom>
              <a:blipFill>
                <a:blip r:embed="rId4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EEA3CECF-07C9-25F6-C2F6-6E11C66F7DDD}"/>
                  </a:ext>
                </a:extLst>
              </p:cNvPr>
              <p:cNvSpPr txBox="1"/>
              <p:nvPr/>
            </p:nvSpPr>
            <p:spPr>
              <a:xfrm>
                <a:off x="477589" y="5290234"/>
                <a:ext cx="5304086" cy="7950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r-TR" sz="4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𝟏𝟗</m:t>
                        </m:r>
                      </m:e>
                      <m:sup>
                        <m:r>
                          <a:rPr lang="tr-TR" sz="4400" b="1" i="1" dirty="0" smtClean="0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tr-TR" sz="4400" b="1" dirty="0"/>
                  <a:t> May 1905</a:t>
                </a:r>
              </a:p>
            </p:txBody>
          </p:sp>
        </mc:Choice>
        <mc:Fallback xmlns=""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EEA3CECF-07C9-25F6-C2F6-6E11C66F7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89" y="5290234"/>
                <a:ext cx="5304086" cy="795026"/>
              </a:xfrm>
              <a:prstGeom prst="rect">
                <a:avLst/>
              </a:prstGeom>
              <a:blipFill>
                <a:blip r:embed="rId5"/>
                <a:stretch>
                  <a:fillRect t="-12308" b="-36923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k: Sağ 11">
            <a:extLst>
              <a:ext uri="{FF2B5EF4-FFF2-40B4-BE49-F238E27FC236}">
                <a16:creationId xmlns:a16="http://schemas.microsoft.com/office/drawing/2014/main" id="{6713BB0D-A6DA-ED54-3958-4C357AB3529B}"/>
              </a:ext>
            </a:extLst>
          </p:cNvPr>
          <p:cNvSpPr/>
          <p:nvPr/>
        </p:nvSpPr>
        <p:spPr>
          <a:xfrm>
            <a:off x="4810125" y="1447800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DA29F5E7-7478-98C3-1373-C481D388876B}"/>
              </a:ext>
            </a:extLst>
          </p:cNvPr>
          <p:cNvSpPr/>
          <p:nvPr/>
        </p:nvSpPr>
        <p:spPr>
          <a:xfrm>
            <a:off x="4124325" y="2750973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C2E7E415-904E-72DC-062B-A3D5F26E22D0}"/>
              </a:ext>
            </a:extLst>
          </p:cNvPr>
          <p:cNvSpPr/>
          <p:nvPr/>
        </p:nvSpPr>
        <p:spPr>
          <a:xfrm>
            <a:off x="4343400" y="4100649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76AFE88C-4CB3-B44A-D7D5-224D58D76AB8}"/>
              </a:ext>
            </a:extLst>
          </p:cNvPr>
          <p:cNvSpPr/>
          <p:nvPr/>
        </p:nvSpPr>
        <p:spPr>
          <a:xfrm>
            <a:off x="4276725" y="5539742"/>
            <a:ext cx="552450" cy="2960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5D13344-018B-A6EE-5AEE-7A016777F37D}"/>
              </a:ext>
            </a:extLst>
          </p:cNvPr>
          <p:cNvSpPr txBox="1"/>
          <p:nvPr/>
        </p:nvSpPr>
        <p:spPr>
          <a:xfrm>
            <a:off x="5497630" y="1061956"/>
            <a:ext cx="615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twenty-third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</a:t>
            </a:r>
            <a:r>
              <a:rPr lang="tr-TR" sz="3600" b="1" dirty="0" err="1"/>
              <a:t>August</a:t>
            </a:r>
            <a:r>
              <a:rPr lang="tr-TR" sz="3600" b="1" dirty="0"/>
              <a:t>, </a:t>
            </a:r>
            <a:r>
              <a:rPr lang="tr-TR" sz="3600" b="1" dirty="0" err="1"/>
              <a:t>eighteen</a:t>
            </a:r>
            <a:r>
              <a:rPr lang="tr-TR" sz="3600" b="1" dirty="0"/>
              <a:t> </a:t>
            </a:r>
            <a:r>
              <a:rPr lang="tr-TR" sz="3600" b="1" dirty="0" err="1"/>
              <a:t>fifty-three</a:t>
            </a:r>
            <a:endParaRPr lang="tr-TR" sz="36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CD9D924-69D8-5CEA-8F05-DA52ECBD1639}"/>
              </a:ext>
            </a:extLst>
          </p:cNvPr>
          <p:cNvSpPr txBox="1"/>
          <p:nvPr/>
        </p:nvSpPr>
        <p:spPr>
          <a:xfrm>
            <a:off x="4983281" y="2308045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second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April,</a:t>
            </a:r>
            <a:br>
              <a:rPr lang="tr-TR" sz="3600" b="1" dirty="0"/>
            </a:br>
            <a:r>
              <a:rPr lang="tr-TR" sz="3600" b="1" dirty="0"/>
              <a:t>two </a:t>
            </a:r>
            <a:r>
              <a:rPr lang="tr-TR" sz="3600" b="1" dirty="0" err="1"/>
              <a:t>thousand</a:t>
            </a:r>
            <a:r>
              <a:rPr lang="tr-TR" sz="3600" b="1" dirty="0"/>
              <a:t> </a:t>
            </a:r>
            <a:r>
              <a:rPr lang="tr-TR" sz="3600" b="1" dirty="0" err="1"/>
              <a:t>and</a:t>
            </a:r>
            <a:r>
              <a:rPr lang="tr-TR" sz="3600" b="1" dirty="0"/>
              <a:t> nine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A3BC254-CC85-4B35-D9E7-0EE76EF3781E}"/>
              </a:ext>
            </a:extLst>
          </p:cNvPr>
          <p:cNvSpPr txBox="1"/>
          <p:nvPr/>
        </p:nvSpPr>
        <p:spPr>
          <a:xfrm>
            <a:off x="5086350" y="3767871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sixteenth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</a:t>
            </a:r>
            <a:r>
              <a:rPr lang="tr-TR" sz="3600" b="1" dirty="0" err="1"/>
              <a:t>June</a:t>
            </a:r>
            <a:r>
              <a:rPr lang="tr-TR" sz="3600" b="1" dirty="0"/>
              <a:t>,</a:t>
            </a:r>
            <a:br>
              <a:rPr lang="tr-TR" sz="3600" b="1" dirty="0"/>
            </a:br>
            <a:r>
              <a:rPr lang="tr-TR" sz="3600" b="1" dirty="0" err="1"/>
              <a:t>Nineteen</a:t>
            </a:r>
            <a:r>
              <a:rPr lang="tr-TR" sz="3600" b="1" dirty="0"/>
              <a:t> </a:t>
            </a:r>
            <a:r>
              <a:rPr lang="tr-TR" sz="3600" b="1" dirty="0" err="1"/>
              <a:t>ninety-five</a:t>
            </a:r>
            <a:endParaRPr lang="tr-TR" sz="3600" b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88B1E123-B265-2668-6887-EA667250CDFC}"/>
              </a:ext>
            </a:extLst>
          </p:cNvPr>
          <p:cNvSpPr txBox="1"/>
          <p:nvPr/>
        </p:nvSpPr>
        <p:spPr>
          <a:xfrm>
            <a:off x="5086350" y="5087582"/>
            <a:ext cx="6731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err="1"/>
              <a:t>The</a:t>
            </a:r>
            <a:r>
              <a:rPr lang="tr-TR" sz="3600" b="1" dirty="0"/>
              <a:t> </a:t>
            </a:r>
            <a:r>
              <a:rPr lang="tr-TR" sz="3600" b="1" dirty="0" err="1"/>
              <a:t>nineteenth</a:t>
            </a:r>
            <a:r>
              <a:rPr lang="tr-TR" sz="3600" b="1" dirty="0"/>
              <a:t> </a:t>
            </a:r>
            <a:r>
              <a:rPr lang="tr-TR" sz="3600" b="1" dirty="0">
                <a:solidFill>
                  <a:srgbClr val="FF0000"/>
                </a:solidFill>
              </a:rPr>
              <a:t>of</a:t>
            </a:r>
            <a:r>
              <a:rPr lang="tr-TR" sz="3600" b="1" dirty="0"/>
              <a:t> May,</a:t>
            </a:r>
            <a:br>
              <a:rPr lang="tr-TR" sz="3600" b="1" dirty="0"/>
            </a:br>
            <a:r>
              <a:rPr lang="tr-TR" sz="3600" b="1" dirty="0" err="1"/>
              <a:t>Nineteen</a:t>
            </a:r>
            <a:r>
              <a:rPr lang="tr-TR" sz="3600" b="1" dirty="0"/>
              <a:t> oh </a:t>
            </a:r>
            <a:r>
              <a:rPr lang="tr-TR" sz="3600" b="1" dirty="0" err="1"/>
              <a:t>five</a:t>
            </a:r>
            <a:endParaRPr lang="tr-TR" sz="3600" b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52979C1-1DA4-A200-F1A1-C8BE4FF00CEB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154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https://www.egetolgayaltinay.com/lessons/93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131AC42-3C12-31D9-453E-7A9C5B562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819">
            <a:off x="8067071" y="3550823"/>
            <a:ext cx="3627623" cy="267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7249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567F7CDB-E1E1-122F-1921-5E3D362E49B4}"/>
              </a:ext>
            </a:extLst>
          </p:cNvPr>
          <p:cNvSpPr txBox="1"/>
          <p:nvPr/>
        </p:nvSpPr>
        <p:spPr>
          <a:xfrm>
            <a:off x="6528669" y="2335435"/>
            <a:ext cx="92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(Ne?)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BD3D465-3DE7-F52A-A9FF-494A9E42EF61}"/>
              </a:ext>
            </a:extLst>
          </p:cNvPr>
          <p:cNvSpPr txBox="1"/>
          <p:nvPr/>
        </p:nvSpPr>
        <p:spPr>
          <a:xfrm>
            <a:off x="6402723" y="3258765"/>
            <a:ext cx="1635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(Nerede?)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BBC7EC4-042A-4A2B-B7D1-80F789F1CDEA}"/>
              </a:ext>
            </a:extLst>
          </p:cNvPr>
          <p:cNvSpPr txBox="1"/>
          <p:nvPr/>
        </p:nvSpPr>
        <p:spPr>
          <a:xfrm>
            <a:off x="6195002" y="4177053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zaman?)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C22731A9-0ED3-4DB1-10FD-971634B17A94}"/>
              </a:ext>
            </a:extLst>
          </p:cNvPr>
          <p:cNvSpPr txBox="1"/>
          <p:nvPr/>
        </p:nvSpPr>
        <p:spPr>
          <a:xfrm>
            <a:off x="6195002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(Neden?)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130BF932-864A-35C4-4CEB-E2BF59496D1F}"/>
              </a:ext>
            </a:extLst>
          </p:cNvPr>
          <p:cNvSpPr txBox="1"/>
          <p:nvPr/>
        </p:nvSpPr>
        <p:spPr>
          <a:xfrm>
            <a:off x="9089599" y="2318590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(Kim?)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292C18F-F68A-5172-898A-9453DC601895}"/>
              </a:ext>
            </a:extLst>
          </p:cNvPr>
          <p:cNvSpPr txBox="1"/>
          <p:nvPr/>
        </p:nvSpPr>
        <p:spPr>
          <a:xfrm>
            <a:off x="9089600" y="3198167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(Hangi?)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5843358-35D0-9E7A-CA39-DBA4E661BAB6}"/>
              </a:ext>
            </a:extLst>
          </p:cNvPr>
          <p:cNvSpPr txBox="1"/>
          <p:nvPr/>
        </p:nvSpPr>
        <p:spPr>
          <a:xfrm>
            <a:off x="6195001" y="516187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(Saat kaçta?)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372C28C4-A610-1A22-7FA9-AB5CBA477FED}"/>
              </a:ext>
            </a:extLst>
          </p:cNvPr>
          <p:cNvSpPr txBox="1"/>
          <p:nvPr/>
        </p:nvSpPr>
        <p:spPr>
          <a:xfrm>
            <a:off x="9089599" y="421594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(Nasıl?)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397E7DA-EDE8-171B-7FE8-CD0343F9C883}"/>
              </a:ext>
            </a:extLst>
          </p:cNvPr>
          <p:cNvSpPr txBox="1"/>
          <p:nvPr/>
        </p:nvSpPr>
        <p:spPr>
          <a:xfrm>
            <a:off x="9089600" y="5167301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(Ne sıklıkla?)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81C17622-B9FA-13D2-BC9F-E41C10C586D8}"/>
              </a:ext>
            </a:extLst>
          </p:cNvPr>
          <p:cNvSpPr txBox="1"/>
          <p:nvPr/>
        </p:nvSpPr>
        <p:spPr>
          <a:xfrm>
            <a:off x="9089600" y="6146692"/>
            <a:ext cx="18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(Kimin?)</a:t>
            </a:r>
          </a:p>
        </p:txBody>
      </p:sp>
    </p:spTree>
    <p:extLst>
      <p:ext uri="{BB962C8B-B14F-4D97-AF65-F5344CB8AC3E}">
        <p14:creationId xmlns:p14="http://schemas.microsoft.com/office/powerpoint/2010/main" val="31094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994E5FB7-B9C7-3B7B-4AAB-8AE3E0363A1B}"/>
              </a:ext>
            </a:extLst>
          </p:cNvPr>
          <p:cNvSpPr txBox="1"/>
          <p:nvPr/>
        </p:nvSpPr>
        <p:spPr>
          <a:xfrm>
            <a:off x="1472665" y="952902"/>
            <a:ext cx="87397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800" b="1" dirty="0"/>
              <a:t>SAMPLE</a:t>
            </a:r>
          </a:p>
          <a:p>
            <a:r>
              <a:rPr lang="tr-TR" sz="13800" b="1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96691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26E0CA2-0874-D6B5-4639-BF40B59F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CF9961B1-75AA-FBED-F3BF-8780040BE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19" y="3554128"/>
            <a:ext cx="5979446" cy="2942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B4D2AD-5A0C-56D5-EE2D-2043469DB09D}"/>
              </a:ext>
            </a:extLst>
          </p:cNvPr>
          <p:cNvSpPr/>
          <p:nvPr/>
        </p:nvSpPr>
        <p:spPr>
          <a:xfrm>
            <a:off x="2769919" y="4793381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44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F5C517F1-1CA9-11ED-B34E-443CFB831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1D03092-406C-00A9-1B77-8C4ADE40B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3429000"/>
            <a:ext cx="6566585" cy="2736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C5B9C3-C772-0419-CDEA-B072C7E56DF1}"/>
              </a:ext>
            </a:extLst>
          </p:cNvPr>
          <p:cNvSpPr/>
          <p:nvPr/>
        </p:nvSpPr>
        <p:spPr>
          <a:xfrm>
            <a:off x="2452285" y="5457525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8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E5E5CA0-3507-3CE7-C62F-A82735D86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85" y="217819"/>
            <a:ext cx="6566585" cy="2975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DB58127-7739-2006-0414-27E1E8AD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18" y="3386880"/>
            <a:ext cx="5245118" cy="32533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B0D150-476B-E3E3-4857-31C18C5FEC7A}"/>
              </a:ext>
            </a:extLst>
          </p:cNvPr>
          <p:cNvSpPr/>
          <p:nvPr/>
        </p:nvSpPr>
        <p:spPr>
          <a:xfrm>
            <a:off x="3113018" y="5428648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56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79F0A85-793F-3778-103A-9A3443414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47" y="1174584"/>
            <a:ext cx="8592710" cy="3580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3BB3211-B2F1-E4AB-E201-9F63966C032D}"/>
              </a:ext>
            </a:extLst>
          </p:cNvPr>
          <p:cNvSpPr/>
          <p:nvPr/>
        </p:nvSpPr>
        <p:spPr>
          <a:xfrm>
            <a:off x="1817018" y="3503595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44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E61A5E6-549D-4DB0-2BDC-5953AB7884D1}"/>
              </a:ext>
            </a:extLst>
          </p:cNvPr>
          <p:cNvSpPr/>
          <p:nvPr/>
        </p:nvSpPr>
        <p:spPr>
          <a:xfrm>
            <a:off x="394636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Graduate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F59834C1-D9E0-C17E-1111-E5007B291C1D}"/>
              </a:ext>
            </a:extLst>
          </p:cNvPr>
          <p:cNvSpPr/>
          <p:nvPr/>
        </p:nvSpPr>
        <p:spPr>
          <a:xfrm>
            <a:off x="394636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Mezun olmak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6240B40-E8CA-D9DC-23E7-9F74880EE454}"/>
              </a:ext>
            </a:extLst>
          </p:cNvPr>
          <p:cNvSpPr/>
          <p:nvPr/>
        </p:nvSpPr>
        <p:spPr>
          <a:xfrm>
            <a:off x="3376863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career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9FB48D5-C088-C332-F2AA-66C627792DD2}"/>
              </a:ext>
            </a:extLst>
          </p:cNvPr>
          <p:cNvSpPr/>
          <p:nvPr/>
        </p:nvSpPr>
        <p:spPr>
          <a:xfrm>
            <a:off x="3376863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Kariyer sahibi olmak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2857FC9-0FBF-5269-916C-E41AE3E338AA}"/>
              </a:ext>
            </a:extLst>
          </p:cNvPr>
          <p:cNvSpPr/>
          <p:nvPr/>
        </p:nvSpPr>
        <p:spPr>
          <a:xfrm>
            <a:off x="6291714" y="95611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experience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06D3AFF-0EFE-8782-D4DD-40943250B0C8}"/>
              </a:ext>
            </a:extLst>
          </p:cNvPr>
          <p:cNvSpPr/>
          <p:nvPr/>
        </p:nvSpPr>
        <p:spPr>
          <a:xfrm>
            <a:off x="6291714" y="151437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Tecrübe edinmek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8B4517-2B15-E5E1-B4FF-06B31BEB0EB2}"/>
              </a:ext>
            </a:extLst>
          </p:cNvPr>
          <p:cNvSpPr/>
          <p:nvPr/>
        </p:nvSpPr>
        <p:spPr>
          <a:xfrm>
            <a:off x="9148813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engaged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83975D7-878C-FDB1-A3EA-614C9EA7A74B}"/>
              </a:ext>
            </a:extLst>
          </p:cNvPr>
          <p:cNvSpPr/>
          <p:nvPr/>
        </p:nvSpPr>
        <p:spPr>
          <a:xfrm>
            <a:off x="9148813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Nişanlanmak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2BAE71A9-554D-0098-557C-61210205F250}"/>
              </a:ext>
            </a:extLst>
          </p:cNvPr>
          <p:cNvSpPr/>
          <p:nvPr/>
        </p:nvSpPr>
        <p:spPr>
          <a:xfrm>
            <a:off x="1716506" y="5583456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Married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5D64C72F-A607-9896-3210-4ACE383D4661}"/>
              </a:ext>
            </a:extLst>
          </p:cNvPr>
          <p:cNvSpPr/>
          <p:nvPr/>
        </p:nvSpPr>
        <p:spPr>
          <a:xfrm>
            <a:off x="1716506" y="6141721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Evlenmek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640B3052-3E36-6FB9-D074-DDECCA84D4F5}"/>
              </a:ext>
            </a:extLst>
          </p:cNvPr>
          <p:cNvSpPr/>
          <p:nvPr/>
        </p:nvSpPr>
        <p:spPr>
          <a:xfrm>
            <a:off x="4948990" y="422709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Family</a:t>
            </a:r>
            <a:r>
              <a:rPr lang="tr-TR" sz="2400" b="1" dirty="0">
                <a:solidFill>
                  <a:sysClr val="windowText" lastClr="000000"/>
                </a:solidFill>
              </a:rPr>
              <a:t> Life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5785FFFC-1E63-35FE-29A3-B8F608EC333E}"/>
              </a:ext>
            </a:extLst>
          </p:cNvPr>
          <p:cNvSpPr/>
          <p:nvPr/>
        </p:nvSpPr>
        <p:spPr>
          <a:xfrm>
            <a:off x="4948990" y="478536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Aile Hayatı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E0B9DFE4-A47C-ACE4-E81C-C38C78697C2E}"/>
              </a:ext>
            </a:extLst>
          </p:cNvPr>
          <p:cNvSpPr/>
          <p:nvPr/>
        </p:nvSpPr>
        <p:spPr>
          <a:xfrm>
            <a:off x="7863840" y="5585060"/>
            <a:ext cx="2820201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Raise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child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445DAB8F-63D0-C13E-C878-415094BCA705}"/>
              </a:ext>
            </a:extLst>
          </p:cNvPr>
          <p:cNvSpPr/>
          <p:nvPr/>
        </p:nvSpPr>
        <p:spPr>
          <a:xfrm>
            <a:off x="7863840" y="6143325"/>
            <a:ext cx="2820201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Çocuk yetiştirmek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FD6EA19-0AB4-1503-143F-E3A2FB03184D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5810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AC1987B-3335-40B6-8EF7-096F71C47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85" y="979622"/>
            <a:ext cx="7737307" cy="4380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12FC40C-C978-F3C1-D4DE-E34217D9AA28}"/>
              </a:ext>
            </a:extLst>
          </p:cNvPr>
          <p:cNvSpPr/>
          <p:nvPr/>
        </p:nvSpPr>
        <p:spPr>
          <a:xfrm>
            <a:off x="2166210" y="4196614"/>
            <a:ext cx="473795" cy="4331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6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Ünite sonu kelime oyununa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https://www.egetolgayaltinay.com/lessons/92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EE9681D-5A87-3918-3B94-637EA419C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736">
            <a:off x="8317030" y="2921401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834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1D0ED9F-068D-9284-C1ED-4C205DC4B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9" y="700606"/>
            <a:ext cx="4951320" cy="495132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07AA1313-F0F4-E36D-DB71-242B69B732FF}"/>
              </a:ext>
            </a:extLst>
          </p:cNvPr>
          <p:cNvSpPr txBox="1"/>
          <p:nvPr/>
        </p:nvSpPr>
        <p:spPr>
          <a:xfrm>
            <a:off x="6392389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323CC8CC-F8C7-52CF-7BF6-A9B9B1D8A696}"/>
              </a:ext>
            </a:extLst>
          </p:cNvPr>
          <p:cNvSpPr txBox="1"/>
          <p:nvPr/>
        </p:nvSpPr>
        <p:spPr>
          <a:xfrm>
            <a:off x="4256657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5E19CF9-6FCA-E00E-BC55-0C9A387CE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3F4150C4-2688-9AB3-11B8-560535FB2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12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6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9EC8B9FD-E0C5-A30A-F2C6-FCD1B0816822}"/>
              </a:ext>
            </a:extLst>
          </p:cNvPr>
          <p:cNvSpPr/>
          <p:nvPr/>
        </p:nvSpPr>
        <p:spPr>
          <a:xfrm>
            <a:off x="250257" y="2196967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Work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EDC3586-D371-1D01-9CCD-0AC1AA4E0C52}"/>
              </a:ext>
            </a:extLst>
          </p:cNvPr>
          <p:cNvSpPr/>
          <p:nvPr/>
        </p:nvSpPr>
        <p:spPr>
          <a:xfrm>
            <a:off x="250257" y="2755232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Çalışmak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FB87B51-B09D-D38C-9170-56CAFBED81DF}"/>
              </a:ext>
            </a:extLst>
          </p:cNvPr>
          <p:cNvSpPr/>
          <p:nvPr/>
        </p:nvSpPr>
        <p:spPr>
          <a:xfrm>
            <a:off x="3396114" y="204897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Success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CB2C1AC-61AB-4BAC-DB15-A15EA4396226}"/>
              </a:ext>
            </a:extLst>
          </p:cNvPr>
          <p:cNvSpPr/>
          <p:nvPr/>
        </p:nvSpPr>
        <p:spPr>
          <a:xfrm>
            <a:off x="3396114" y="3165509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Başarı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E95081B-D60E-30AE-FB8D-9BFE3FDF8079}"/>
              </a:ext>
            </a:extLst>
          </p:cNvPr>
          <p:cNvSpPr/>
          <p:nvPr/>
        </p:nvSpPr>
        <p:spPr>
          <a:xfrm>
            <a:off x="6282088" y="934453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Scholarship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9FEE1E0-13FE-4C10-79DC-8D4BC7A6C706}"/>
              </a:ext>
            </a:extLst>
          </p:cNvPr>
          <p:cNvSpPr/>
          <p:nvPr/>
        </p:nvSpPr>
        <p:spPr>
          <a:xfrm>
            <a:off x="6282088" y="1492718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Burs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EB0E433-F726-928A-7B2E-487A32B38BE5}"/>
              </a:ext>
            </a:extLst>
          </p:cNvPr>
          <p:cNvSpPr/>
          <p:nvPr/>
        </p:nvSpPr>
        <p:spPr>
          <a:xfrm>
            <a:off x="8898555" y="235738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a prize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BED5CF5-1BC7-B05C-8025-D73263A4B9F8}"/>
              </a:ext>
            </a:extLst>
          </p:cNvPr>
          <p:cNvSpPr/>
          <p:nvPr/>
        </p:nvSpPr>
        <p:spPr>
          <a:xfrm>
            <a:off x="8898555" y="291565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Ödül almak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B373857-E0B5-3E00-151B-FD0441322F83}"/>
              </a:ext>
            </a:extLst>
          </p:cNvPr>
          <p:cNvSpPr/>
          <p:nvPr/>
        </p:nvSpPr>
        <p:spPr>
          <a:xfrm>
            <a:off x="1620252" y="557062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Invent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841CFD06-7509-7F82-5D8C-9C41D0A53F0E}"/>
              </a:ext>
            </a:extLst>
          </p:cNvPr>
          <p:cNvSpPr/>
          <p:nvPr/>
        </p:nvSpPr>
        <p:spPr>
          <a:xfrm>
            <a:off x="1620252" y="612888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İcat etmek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A26442B-40D6-A4EE-4AB0-E0B0C16611AC}"/>
              </a:ext>
            </a:extLst>
          </p:cNvPr>
          <p:cNvSpPr/>
          <p:nvPr/>
        </p:nvSpPr>
        <p:spPr>
          <a:xfrm>
            <a:off x="4859154" y="5570622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Discover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92693D9C-4BAD-AA5F-A4AD-1C986C41579C}"/>
              </a:ext>
            </a:extLst>
          </p:cNvPr>
          <p:cNvSpPr/>
          <p:nvPr/>
        </p:nvSpPr>
        <p:spPr>
          <a:xfrm>
            <a:off x="4859154" y="6128887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keşfetmek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83A1DDA-0B22-ED45-61B7-6C5ADC95EBE5}"/>
              </a:ext>
            </a:extLst>
          </p:cNvPr>
          <p:cNvSpPr/>
          <p:nvPr/>
        </p:nvSpPr>
        <p:spPr>
          <a:xfrm>
            <a:off x="8264893" y="465461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Found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F1D342D-AA48-0626-0BD4-4216535B64A6}"/>
              </a:ext>
            </a:extLst>
          </p:cNvPr>
          <p:cNvSpPr/>
          <p:nvPr/>
        </p:nvSpPr>
        <p:spPr>
          <a:xfrm>
            <a:off x="8264893" y="521288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Kurmak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59A79CE8-A7CC-F12D-502C-3E90E5160D79}"/>
              </a:ext>
            </a:extLst>
          </p:cNvPr>
          <p:cNvSpPr/>
          <p:nvPr/>
        </p:nvSpPr>
        <p:spPr>
          <a:xfrm>
            <a:off x="3396114" y="2607244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Achievement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7F3A205-9C56-A6B0-0AE1-5C0A6DB20E89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7945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321A36F-65A5-6DAA-6E53-BF51C97F513B}"/>
              </a:ext>
            </a:extLst>
          </p:cNvPr>
          <p:cNvSpPr/>
          <p:nvPr/>
        </p:nvSpPr>
        <p:spPr>
          <a:xfrm>
            <a:off x="930443" y="1542449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Old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ages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470EC738-9346-1C7E-4016-73668F553667}"/>
              </a:ext>
            </a:extLst>
          </p:cNvPr>
          <p:cNvSpPr/>
          <p:nvPr/>
        </p:nvSpPr>
        <p:spPr>
          <a:xfrm>
            <a:off x="930443" y="2100714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Yaşlılık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08E7F0F-F75A-C5F6-9546-EEE67D672BE4}"/>
              </a:ext>
            </a:extLst>
          </p:cNvPr>
          <p:cNvSpPr/>
          <p:nvPr/>
        </p:nvSpPr>
        <p:spPr>
          <a:xfrm>
            <a:off x="4753276" y="231247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Get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retired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6C33E29-556D-898E-750D-48FEC2E088C5}"/>
              </a:ext>
            </a:extLst>
          </p:cNvPr>
          <p:cNvSpPr/>
          <p:nvPr/>
        </p:nvSpPr>
        <p:spPr>
          <a:xfrm>
            <a:off x="4753276" y="287073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Emekli olmak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BB8E984-5114-5DA5-4E5C-522EA168D4D7}"/>
              </a:ext>
            </a:extLst>
          </p:cNvPr>
          <p:cNvSpPr/>
          <p:nvPr/>
        </p:nvSpPr>
        <p:spPr>
          <a:xfrm>
            <a:off x="8399646" y="2312470"/>
            <a:ext cx="2861911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Have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grandchildren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D566B9C-1404-8788-52E3-78E264DA8D8C}"/>
              </a:ext>
            </a:extLst>
          </p:cNvPr>
          <p:cNvSpPr/>
          <p:nvPr/>
        </p:nvSpPr>
        <p:spPr>
          <a:xfrm>
            <a:off x="8399646" y="2870735"/>
            <a:ext cx="2861911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Torun sahibi olmak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E61D11F5-F561-8E83-8FEE-42118808F504}"/>
              </a:ext>
            </a:extLst>
          </p:cNvPr>
          <p:cNvSpPr/>
          <p:nvPr/>
        </p:nvSpPr>
        <p:spPr>
          <a:xfrm>
            <a:off x="2661386" y="560430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Die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257C47A-F4AA-22EA-FA97-7AF980E1C18B}"/>
              </a:ext>
            </a:extLst>
          </p:cNvPr>
          <p:cNvSpPr/>
          <p:nvPr/>
        </p:nvSpPr>
        <p:spPr>
          <a:xfrm>
            <a:off x="2661386" y="616257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Ölmek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123D5E77-4DEF-C3CD-C66C-8650084A6F85}"/>
              </a:ext>
            </a:extLst>
          </p:cNvPr>
          <p:cNvSpPr/>
          <p:nvPr/>
        </p:nvSpPr>
        <p:spPr>
          <a:xfrm>
            <a:off x="7153175" y="5604308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Death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B12EE60-2DDD-2519-5B68-C43B003F1C27}"/>
              </a:ext>
            </a:extLst>
          </p:cNvPr>
          <p:cNvSpPr/>
          <p:nvPr/>
        </p:nvSpPr>
        <p:spPr>
          <a:xfrm>
            <a:off x="7153175" y="6162573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Ölüm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D89B09CF-2BB9-F13B-84D1-1BE0EDF018F7}"/>
              </a:ext>
            </a:extLst>
          </p:cNvPr>
          <p:cNvSpPr txBox="1"/>
          <p:nvPr/>
        </p:nvSpPr>
        <p:spPr>
          <a:xfrm rot="16200000">
            <a:off x="9981216" y="2127804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338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>
            <a:extLst>
              <a:ext uri="{FF2B5EF4-FFF2-40B4-BE49-F238E27FC236}">
                <a16:creationId xmlns:a16="http://schemas.microsoft.com/office/drawing/2014/main" id="{0FCE962C-3633-7CD1-08C7-697750F27388}"/>
              </a:ext>
            </a:extLst>
          </p:cNvPr>
          <p:cNvSpPr txBox="1"/>
          <p:nvPr/>
        </p:nvSpPr>
        <p:spPr>
          <a:xfrm rot="16200000">
            <a:off x="9996605" y="4631323"/>
            <a:ext cx="405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BDAE46D-2623-0CFF-9DB4-25FF381CE304}"/>
              </a:ext>
            </a:extLst>
          </p:cNvPr>
          <p:cNvSpPr/>
          <p:nvPr/>
        </p:nvSpPr>
        <p:spPr>
          <a:xfrm>
            <a:off x="625643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Scientist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74720F6-432D-72C1-60BA-6E2A85A02139}"/>
              </a:ext>
            </a:extLst>
          </p:cNvPr>
          <p:cNvSpPr/>
          <p:nvPr/>
        </p:nvSpPr>
        <p:spPr>
          <a:xfrm>
            <a:off x="625643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Bilim İnsanı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E589FF2-1D89-BE24-E02B-4C92CDC093B9}"/>
              </a:ext>
            </a:extLst>
          </p:cNvPr>
          <p:cNvSpPr/>
          <p:nvPr/>
        </p:nvSpPr>
        <p:spPr>
          <a:xfrm>
            <a:off x="3622308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Inventor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2336A65-CF83-C335-E570-E4A3093657B7}"/>
              </a:ext>
            </a:extLst>
          </p:cNvPr>
          <p:cNvSpPr/>
          <p:nvPr/>
        </p:nvSpPr>
        <p:spPr>
          <a:xfrm>
            <a:off x="3622308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Mucit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277B22D-01C4-067D-D530-951EB49EB65F}"/>
              </a:ext>
            </a:extLst>
          </p:cNvPr>
          <p:cNvSpPr/>
          <p:nvPr/>
        </p:nvSpPr>
        <p:spPr>
          <a:xfrm>
            <a:off x="6618975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Artist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6B4F4D4F-E932-404D-F3EE-E1BB7F7C821C}"/>
              </a:ext>
            </a:extLst>
          </p:cNvPr>
          <p:cNvSpPr/>
          <p:nvPr/>
        </p:nvSpPr>
        <p:spPr>
          <a:xfrm>
            <a:off x="6618975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Ressam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B55054FC-6177-DA47-DEB8-D92F528554CF}"/>
              </a:ext>
            </a:extLst>
          </p:cNvPr>
          <p:cNvSpPr/>
          <p:nvPr/>
        </p:nvSpPr>
        <p:spPr>
          <a:xfrm>
            <a:off x="9437573" y="2495350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Commander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09A87DBA-F9EC-50E9-344F-5309B5580307}"/>
              </a:ext>
            </a:extLst>
          </p:cNvPr>
          <p:cNvSpPr/>
          <p:nvPr/>
        </p:nvSpPr>
        <p:spPr>
          <a:xfrm>
            <a:off x="9437573" y="3053615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Komutan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8107578C-6CDE-1E4A-F661-573B4E66AA3E}"/>
              </a:ext>
            </a:extLst>
          </p:cNvPr>
          <p:cNvSpPr/>
          <p:nvPr/>
        </p:nvSpPr>
        <p:spPr>
          <a:xfrm>
            <a:off x="2101519" y="570537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Composer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475ED2D5-6046-94A0-3389-81ECC801ECC0}"/>
              </a:ext>
            </a:extLst>
          </p:cNvPr>
          <p:cNvSpPr/>
          <p:nvPr/>
        </p:nvSpPr>
        <p:spPr>
          <a:xfrm>
            <a:off x="2101519" y="626364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Besteci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D2BDC757-B976-EAD4-D5B8-DE022B00DC59}"/>
              </a:ext>
            </a:extLst>
          </p:cNvPr>
          <p:cNvSpPr/>
          <p:nvPr/>
        </p:nvSpPr>
        <p:spPr>
          <a:xfrm>
            <a:off x="5114224" y="5705375"/>
            <a:ext cx="247369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Engineer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FB71B75-B6A5-C3F0-60D4-0F45D4AA8A89}"/>
              </a:ext>
            </a:extLst>
          </p:cNvPr>
          <p:cNvSpPr/>
          <p:nvPr/>
        </p:nvSpPr>
        <p:spPr>
          <a:xfrm>
            <a:off x="5114224" y="6263640"/>
            <a:ext cx="247369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Mühendis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C61044F9-850C-F3BB-73B5-5C0F0688AE23}"/>
              </a:ext>
            </a:extLst>
          </p:cNvPr>
          <p:cNvSpPr/>
          <p:nvPr/>
        </p:nvSpPr>
        <p:spPr>
          <a:xfrm>
            <a:off x="8027471" y="5705375"/>
            <a:ext cx="2675822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Author / Writer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E45EC20-72CD-F649-B5F2-29EFC333AC91}"/>
              </a:ext>
            </a:extLst>
          </p:cNvPr>
          <p:cNvSpPr/>
          <p:nvPr/>
        </p:nvSpPr>
        <p:spPr>
          <a:xfrm>
            <a:off x="8027470" y="6263640"/>
            <a:ext cx="2675822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Yazar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7A6EB73-1A67-C15F-BC42-944A40173309}"/>
              </a:ext>
            </a:extLst>
          </p:cNvPr>
          <p:cNvSpPr txBox="1"/>
          <p:nvPr/>
        </p:nvSpPr>
        <p:spPr>
          <a:xfrm>
            <a:off x="2953351" y="0"/>
            <a:ext cx="628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PROFESSIONS </a:t>
            </a:r>
            <a:r>
              <a:rPr lang="tr-TR" sz="2800" b="1" dirty="0"/>
              <a:t>(MESLEKLER)</a:t>
            </a:r>
          </a:p>
        </p:txBody>
      </p:sp>
    </p:spTree>
    <p:extLst>
      <p:ext uri="{BB962C8B-B14F-4D97-AF65-F5344CB8AC3E}">
        <p14:creationId xmlns:p14="http://schemas.microsoft.com/office/powerpoint/2010/main" val="873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4D891CE-CE67-27D8-2F8A-28993E138C07}"/>
              </a:ext>
            </a:extLst>
          </p:cNvPr>
          <p:cNvSpPr txBox="1"/>
          <p:nvPr/>
        </p:nvSpPr>
        <p:spPr>
          <a:xfrm>
            <a:off x="2953351" y="0"/>
            <a:ext cx="6285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/>
                </a:solidFill>
              </a:rPr>
              <a:t>OTHER IMPORTANT WORDS</a:t>
            </a:r>
          </a:p>
          <a:p>
            <a:pPr algn="ctr"/>
            <a:r>
              <a:rPr lang="tr-TR" sz="2800" b="1" dirty="0"/>
              <a:t>(Diğer Önemli Kelimeler)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9041168-1612-3432-2B39-5733B6A0E476}"/>
              </a:ext>
            </a:extLst>
          </p:cNvPr>
          <p:cNvSpPr/>
          <p:nvPr/>
        </p:nvSpPr>
        <p:spPr>
          <a:xfrm>
            <a:off x="1451810" y="134031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First: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E836EBE5-59C0-BDD3-3722-E0569B7A44C9}"/>
              </a:ext>
            </a:extLst>
          </p:cNvPr>
          <p:cNvSpPr/>
          <p:nvPr/>
        </p:nvSpPr>
        <p:spPr>
          <a:xfrm>
            <a:off x="1451810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Device: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2FB25AE-75F8-55D4-A871-6030EC7A93E2}"/>
              </a:ext>
            </a:extLst>
          </p:cNvPr>
          <p:cNvSpPr/>
          <p:nvPr/>
        </p:nvSpPr>
        <p:spPr>
          <a:xfrm>
            <a:off x="3578993" y="134031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İlk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C6D62B4-4C44-F2AD-07F0-52D1E0443732}"/>
              </a:ext>
            </a:extLst>
          </p:cNvPr>
          <p:cNvSpPr/>
          <p:nvPr/>
        </p:nvSpPr>
        <p:spPr>
          <a:xfrm>
            <a:off x="3578992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Cihaz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5F5993E2-4849-46B8-B481-E41C82800B77}"/>
              </a:ext>
            </a:extLst>
          </p:cNvPr>
          <p:cNvSpPr/>
          <p:nvPr/>
        </p:nvSpPr>
        <p:spPr>
          <a:xfrm>
            <a:off x="1451810" y="245684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Reward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33EC893C-5C97-840E-F28E-7DC384FEAB05}"/>
              </a:ext>
            </a:extLst>
          </p:cNvPr>
          <p:cNvSpPr/>
          <p:nvPr/>
        </p:nvSpPr>
        <p:spPr>
          <a:xfrm>
            <a:off x="1451810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Stay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C8ED85B-1CFB-69EB-018C-AB53558678BD}"/>
              </a:ext>
            </a:extLst>
          </p:cNvPr>
          <p:cNvSpPr/>
          <p:nvPr/>
        </p:nvSpPr>
        <p:spPr>
          <a:xfrm>
            <a:off x="3578993" y="245684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Ödül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82C4C06-7B3F-8D63-3CBB-97520EE5AFCB}"/>
              </a:ext>
            </a:extLst>
          </p:cNvPr>
          <p:cNvSpPr/>
          <p:nvPr/>
        </p:nvSpPr>
        <p:spPr>
          <a:xfrm>
            <a:off x="3578992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Kalmak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2BE53AD-1228-C127-7598-B277293872BD}"/>
              </a:ext>
            </a:extLst>
          </p:cNvPr>
          <p:cNvSpPr/>
          <p:nvPr/>
        </p:nvSpPr>
        <p:spPr>
          <a:xfrm>
            <a:off x="1451810" y="357577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Alone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557EA89E-F1F6-082F-07D4-4780A33F5C3F}"/>
              </a:ext>
            </a:extLst>
          </p:cNvPr>
          <p:cNvSpPr/>
          <p:nvPr/>
        </p:nvSpPr>
        <p:spPr>
          <a:xfrm>
            <a:off x="1451810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Compete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2DA26C4-611A-A497-AC47-D97320411BBF}"/>
              </a:ext>
            </a:extLst>
          </p:cNvPr>
          <p:cNvSpPr/>
          <p:nvPr/>
        </p:nvSpPr>
        <p:spPr>
          <a:xfrm>
            <a:off x="3578993" y="357577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Yalnız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4E96BA2E-1062-4079-0457-3B3F3C11E16A}"/>
              </a:ext>
            </a:extLst>
          </p:cNvPr>
          <p:cNvSpPr/>
          <p:nvPr/>
        </p:nvSpPr>
        <p:spPr>
          <a:xfrm>
            <a:off x="3578992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Yarışmak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60966E1C-B684-5EC8-C7DD-B80A84309B1F}"/>
              </a:ext>
            </a:extLst>
          </p:cNvPr>
          <p:cNvSpPr/>
          <p:nvPr/>
        </p:nvSpPr>
        <p:spPr>
          <a:xfrm>
            <a:off x="1451810" y="469230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Conquer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082E96A0-49EC-F2BE-223F-D45FD85BD488}"/>
              </a:ext>
            </a:extLst>
          </p:cNvPr>
          <p:cNvSpPr/>
          <p:nvPr/>
        </p:nvSpPr>
        <p:spPr>
          <a:xfrm>
            <a:off x="3578993" y="469230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Fethetmek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CE0488DA-7A49-EE43-D104-10C4B9ADD32A}"/>
              </a:ext>
            </a:extLst>
          </p:cNvPr>
          <p:cNvSpPr/>
          <p:nvPr/>
        </p:nvSpPr>
        <p:spPr>
          <a:xfrm>
            <a:off x="6485824" y="134031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Statesman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29733E1-9019-33E2-CD82-DF646409B75A}"/>
              </a:ext>
            </a:extLst>
          </p:cNvPr>
          <p:cNvSpPr/>
          <p:nvPr/>
        </p:nvSpPr>
        <p:spPr>
          <a:xfrm>
            <a:off x="6485824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Electric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Bulb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EA1C85BA-CF70-BF61-4174-6D8FCFBF47B3}"/>
              </a:ext>
            </a:extLst>
          </p:cNvPr>
          <p:cNvSpPr/>
          <p:nvPr/>
        </p:nvSpPr>
        <p:spPr>
          <a:xfrm>
            <a:off x="8613007" y="134031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Yönetici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356A37B-EB08-8670-4FA4-7F5B10ACBD80}"/>
              </a:ext>
            </a:extLst>
          </p:cNvPr>
          <p:cNvSpPr/>
          <p:nvPr/>
        </p:nvSpPr>
        <p:spPr>
          <a:xfrm>
            <a:off x="8613006" y="189858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Ampul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ED09D524-F4CF-0D4D-66A9-FA0681E58E9C}"/>
              </a:ext>
            </a:extLst>
          </p:cNvPr>
          <p:cNvSpPr/>
          <p:nvPr/>
        </p:nvSpPr>
        <p:spPr>
          <a:xfrm>
            <a:off x="6485824" y="245684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000" b="1" dirty="0">
                <a:solidFill>
                  <a:sysClr val="windowText" lastClr="000000"/>
                </a:solidFill>
              </a:rPr>
              <a:t>Printing Machine: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C73C155D-B45E-432A-E59F-2BFC77DFBD79}"/>
              </a:ext>
            </a:extLst>
          </p:cNvPr>
          <p:cNvSpPr/>
          <p:nvPr/>
        </p:nvSpPr>
        <p:spPr>
          <a:xfrm>
            <a:off x="6485824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Architect: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515C7D3F-7E18-6B71-DE81-763424C315FB}"/>
              </a:ext>
            </a:extLst>
          </p:cNvPr>
          <p:cNvSpPr/>
          <p:nvPr/>
        </p:nvSpPr>
        <p:spPr>
          <a:xfrm>
            <a:off x="8613007" y="2456846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Matbaa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993F9955-5487-0FF3-D233-378253F923C1}"/>
              </a:ext>
            </a:extLst>
          </p:cNvPr>
          <p:cNvSpPr/>
          <p:nvPr/>
        </p:nvSpPr>
        <p:spPr>
          <a:xfrm>
            <a:off x="8613006" y="3015111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Mimar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13D4AFF-067C-18DC-F7B7-7D9D00C5E3D3}"/>
              </a:ext>
            </a:extLst>
          </p:cNvPr>
          <p:cNvSpPr/>
          <p:nvPr/>
        </p:nvSpPr>
        <p:spPr>
          <a:xfrm>
            <a:off x="6485824" y="357577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Reputation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174DF2E3-ADF1-097F-2A81-2460138112E7}"/>
              </a:ext>
            </a:extLst>
          </p:cNvPr>
          <p:cNvSpPr/>
          <p:nvPr/>
        </p:nvSpPr>
        <p:spPr>
          <a:xfrm>
            <a:off x="6485824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Compose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C15DC058-49D9-9141-E396-B4B6FFA1F336}"/>
              </a:ext>
            </a:extLst>
          </p:cNvPr>
          <p:cNvSpPr/>
          <p:nvPr/>
        </p:nvSpPr>
        <p:spPr>
          <a:xfrm>
            <a:off x="8613007" y="357577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Ün, şöhret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138ED0FF-352E-6C48-E5E9-03AC01EAB77B}"/>
              </a:ext>
            </a:extLst>
          </p:cNvPr>
          <p:cNvSpPr/>
          <p:nvPr/>
        </p:nvSpPr>
        <p:spPr>
          <a:xfrm>
            <a:off x="8613006" y="4134043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Bestelemek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E6DF835C-75E4-38F9-EABE-F8924DEA4BEB}"/>
              </a:ext>
            </a:extLst>
          </p:cNvPr>
          <p:cNvSpPr/>
          <p:nvPr/>
        </p:nvSpPr>
        <p:spPr>
          <a:xfrm>
            <a:off x="6485824" y="4692309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President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BD7ED3A1-7AF3-0A95-A638-9EE7AF0DC421}"/>
              </a:ext>
            </a:extLst>
          </p:cNvPr>
          <p:cNvSpPr/>
          <p:nvPr/>
        </p:nvSpPr>
        <p:spPr>
          <a:xfrm>
            <a:off x="8613007" y="469230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Cumhurbaşkanı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117B222F-E9ED-1516-5E27-CA51C57855FD}"/>
              </a:ext>
            </a:extLst>
          </p:cNvPr>
          <p:cNvSpPr/>
          <p:nvPr/>
        </p:nvSpPr>
        <p:spPr>
          <a:xfrm>
            <a:off x="1450204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Milestone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5A6374B1-B9E3-BBDB-4CFD-EE07447AB6FE}"/>
              </a:ext>
            </a:extLst>
          </p:cNvPr>
          <p:cNvSpPr/>
          <p:nvPr/>
        </p:nvSpPr>
        <p:spPr>
          <a:xfrm>
            <a:off x="3577386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Dönüm noktası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EE7990DD-CED8-B1F5-E3AA-D87379B0023A}"/>
              </a:ext>
            </a:extLst>
          </p:cNvPr>
          <p:cNvSpPr/>
          <p:nvPr/>
        </p:nvSpPr>
        <p:spPr>
          <a:xfrm>
            <a:off x="1450204" y="580883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Century: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D0833E05-8072-2A89-3DDD-75A57F29FF4E}"/>
              </a:ext>
            </a:extLst>
          </p:cNvPr>
          <p:cNvSpPr/>
          <p:nvPr/>
        </p:nvSpPr>
        <p:spPr>
          <a:xfrm>
            <a:off x="3577387" y="580883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Yüzyıl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FC5B47E5-4D87-3612-C262-DBFE8AE61F54}"/>
              </a:ext>
            </a:extLst>
          </p:cNvPr>
          <p:cNvSpPr/>
          <p:nvPr/>
        </p:nvSpPr>
        <p:spPr>
          <a:xfrm>
            <a:off x="6484217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Thanks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to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D61EA835-C5C0-A7C4-6E50-F9F38F5BD2CE}"/>
              </a:ext>
            </a:extLst>
          </p:cNvPr>
          <p:cNvSpPr/>
          <p:nvPr/>
        </p:nvSpPr>
        <p:spPr>
          <a:xfrm>
            <a:off x="8611399" y="5250572"/>
            <a:ext cx="2127183" cy="558265"/>
          </a:xfrm>
          <a:prstGeom prst="roundRect">
            <a:avLst/>
          </a:prstGeom>
          <a:solidFill>
            <a:srgbClr val="CEEB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Sayesinde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5568CC2F-8040-5B91-84BC-8C48CB5D8A99}"/>
              </a:ext>
            </a:extLst>
          </p:cNvPr>
          <p:cNvSpPr/>
          <p:nvPr/>
        </p:nvSpPr>
        <p:spPr>
          <a:xfrm>
            <a:off x="6484217" y="5808838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Become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234C3C25-CEC7-165C-FA32-F8A28CFDE5E1}"/>
              </a:ext>
            </a:extLst>
          </p:cNvPr>
          <p:cNvSpPr/>
          <p:nvPr/>
        </p:nvSpPr>
        <p:spPr>
          <a:xfrm>
            <a:off x="8611400" y="5808837"/>
            <a:ext cx="2127183" cy="558265"/>
          </a:xfrm>
          <a:prstGeom prst="roundRect">
            <a:avLst/>
          </a:prstGeom>
          <a:solidFill>
            <a:srgbClr val="7BC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Olmak</a:t>
            </a:r>
          </a:p>
        </p:txBody>
      </p:sp>
      <p:pic>
        <p:nvPicPr>
          <p:cNvPr id="46" name="Resim 45">
            <a:extLst>
              <a:ext uri="{FF2B5EF4-FFF2-40B4-BE49-F238E27FC236}">
                <a16:creationId xmlns:a16="http://schemas.microsoft.com/office/drawing/2014/main" id="{D8421FD1-200A-AACB-B64F-B7D2FC2D6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664" y="1245060"/>
            <a:ext cx="3238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2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3" grpId="0" animBg="1"/>
      <p:bldP spid="24" grpId="0" animBg="1"/>
      <p:bldP spid="27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F218F237-1735-F344-61F4-9B037C0942B0}"/>
              </a:ext>
            </a:extLst>
          </p:cNvPr>
          <p:cNvSpPr txBox="1"/>
          <p:nvPr/>
        </p:nvSpPr>
        <p:spPr>
          <a:xfrm>
            <a:off x="204327" y="2749289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/>
              <a:t>Konu ile ilgili oyuna aşağıdaki linkten ulaşabilirsiniz:</a:t>
            </a:r>
          </a:p>
          <a:p>
            <a:endParaRPr lang="tr-TR" sz="2800" b="1" i="1" dirty="0"/>
          </a:p>
          <a:p>
            <a:r>
              <a:rPr lang="tr-TR" sz="2800" b="1" i="1" dirty="0">
                <a:hlinkClick r:id="rId3"/>
              </a:rPr>
              <a:t>https://www.egetolgayaltinay.com/lessons/87</a:t>
            </a:r>
            <a:r>
              <a:rPr lang="tr-TR" sz="2800" b="1" i="1" dirty="0"/>
              <a:t> </a:t>
            </a:r>
          </a:p>
          <a:p>
            <a:endParaRPr lang="tr-TR" sz="2800" b="1" i="1" dirty="0"/>
          </a:p>
          <a:p>
            <a:endParaRPr lang="tr-TR" sz="2800" b="1" i="1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FFB07C4-7F11-948D-DE45-FC60153253B3}"/>
              </a:ext>
            </a:extLst>
          </p:cNvPr>
          <p:cNvSpPr txBox="1"/>
          <p:nvPr/>
        </p:nvSpPr>
        <p:spPr>
          <a:xfrm>
            <a:off x="3860832" y="6488668"/>
            <a:ext cx="405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4A7F64B-0184-DB1C-76AC-F265E2BF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230">
            <a:off x="8180525" y="3457988"/>
            <a:ext cx="3551229" cy="2461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96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1598</Words>
  <Application>Microsoft Office PowerPoint</Application>
  <PresentationFormat>Geniş ekran</PresentationFormat>
  <Paragraphs>460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Was / Were</vt:lpstr>
      <vt:lpstr>PowerPoint Sunusu</vt:lpstr>
      <vt:lpstr>PowerPoint Sunusu</vt:lpstr>
      <vt:lpstr>PowerPoint Sunusu</vt:lpstr>
      <vt:lpstr>PowerPoint Sunusu</vt:lpstr>
      <vt:lpstr>PowerPoint Sunusu</vt:lpstr>
      <vt:lpstr>Regular Verbs (-ed):</vt:lpstr>
      <vt:lpstr>Exercise: Fill in the blanks with V2 forms of verbs given in paranthesis. </vt:lpstr>
      <vt:lpstr>(-) Negative (Olumsuz Cümle):</vt:lpstr>
      <vt:lpstr>Exercise: Convert affirmative sentences into negative sentences.</vt:lpstr>
      <vt:lpstr>(?) Interrogative / Question (Soru Cümlesi):</vt:lpstr>
      <vt:lpstr>Exercise: Convert affirmative sentences into questions.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</cp:lastModifiedBy>
  <cp:revision>14</cp:revision>
  <dcterms:created xsi:type="dcterms:W3CDTF">2022-10-26T11:41:51Z</dcterms:created>
  <dcterms:modified xsi:type="dcterms:W3CDTF">2025-08-09T11:13:26Z</dcterms:modified>
</cp:coreProperties>
</file>