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304" r:id="rId9"/>
    <p:sldId id="302" r:id="rId10"/>
    <p:sldId id="262" r:id="rId11"/>
    <p:sldId id="263" r:id="rId12"/>
    <p:sldId id="264" r:id="rId13"/>
    <p:sldId id="265" r:id="rId14"/>
    <p:sldId id="288" r:id="rId15"/>
    <p:sldId id="266" r:id="rId16"/>
    <p:sldId id="267" r:id="rId17"/>
    <p:sldId id="303" r:id="rId18"/>
    <p:sldId id="268" r:id="rId19"/>
    <p:sldId id="269" r:id="rId20"/>
    <p:sldId id="270" r:id="rId21"/>
    <p:sldId id="301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1" r:id="rId32"/>
    <p:sldId id="272" r:id="rId33"/>
    <p:sldId id="292" r:id="rId34"/>
    <p:sldId id="294" r:id="rId35"/>
    <p:sldId id="300" r:id="rId36"/>
    <p:sldId id="287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7A7"/>
    <a:srgbClr val="D9ACCF"/>
    <a:srgbClr val="F1E0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0A8389-B52B-1E67-BA5F-7FAC10EE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B00142-2C5D-E782-D794-128FBC07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06BE31-E5E4-C39A-97F5-124513D2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CCC9AB-E179-6406-5C1C-27DE944C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79D37D-5408-4632-E7D4-47CFA761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97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9369A6-A7B4-E84A-9368-007979BD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CAF690-4F66-49B0-CD85-DAEA59956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269D2F-0F3F-69C0-6767-FCE2D045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1B0480-F1B8-CC8A-EFD5-D7A1C7D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14A522-1819-172D-B421-715B6CBC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1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1EB3610-7724-4EBA-0754-257A151C5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C831B0-5142-9509-171A-954FBABB8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9C5E80-CE5A-3D3C-2CF1-733DAEA1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8E38B4-152C-769C-74F4-630E1E2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8BDB48-7E52-4198-CD48-64C158FB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72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86AD5-5500-F007-F426-2A0AAB7B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3FD421-5026-859C-D67D-7A0E4755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2DFFB-3B23-1078-F353-9EA68A7D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DCA76C-F862-4F31-58C7-0F0BA6CC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72EEC4-44EC-B71A-21F4-ABBC3D1B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07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14F18-017D-B85A-FE50-954F8E4C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F040EB-F946-51C0-8389-51FA8ADF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2F8099-8BFA-120A-BF67-7AA72A1C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DF9512-DBC2-E617-C2AF-D8340533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C7E879-C8D9-EF5F-9B6E-9133D196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9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8ABF2C-AD32-AD46-5FFE-305C8164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9F927-66E2-79FD-38E2-9388A53C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19B2C-4A69-8CE2-FB75-B31FD94DC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AF0564-4CCA-8A9F-83FA-1A85E331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00F3D1-ECE7-256C-A8E7-818F7051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890CE6-D42F-6AE5-5C94-863AF81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471748-FCF4-52B0-54DE-0180AC46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E094DB-03CC-9038-EB18-238EA2EC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2FB727-D91E-2BA1-44F2-CC3D78CE2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5FACCB1-0BEA-B2A6-E039-F2EB04670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33AFDE1-5217-0D03-85FF-765A9FFE3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5D5664-64F1-D565-7B36-1E7FF9ED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68544DD-AAFD-63F1-097B-73C0AC53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245B16-CAC3-A26B-6B07-40E68F61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4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90605F-8A8B-C22E-30BD-327012A7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E9D932-F1E8-2B0E-9599-B654EB58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34F9F6-B85A-C18B-2ABD-38FCCB14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7C3A9E-4FAB-64FB-2F8B-6FCBE5C6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CDB926-5A13-B980-23AE-5597ABA6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674BAEA-71B3-236E-DD29-65465E4C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D5C805-1DAD-A867-B8F3-D925238E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71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3256C9-A795-3920-A1FB-05C8C316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70873C-BF22-5110-7698-184D1A17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DD5EEB-7BFD-1337-C664-3561729C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303680-5B4E-E5F2-623F-DB9B8C15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084DE4-7F23-95A2-CED8-E2677AF9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CA867C-0756-AE1E-649D-ACAF6A5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1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188929-4776-5C68-3123-3172C646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17609F-062F-07AD-D5E8-B2AEBF6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72F002-8BB3-223D-AADD-A5221D3E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B35CB2-498C-D3AB-C0F8-4D4285BD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CE7E52-5B39-6CC4-55FE-92C207A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E9FD1F-6FEA-BEB0-C34B-9C72882D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2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6E896FA-D67C-6720-A977-252191F3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156243-97E9-3D14-4DC6-0820765F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E9BC85-8D9C-9E3C-6AFE-111EF0BF6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0276-F97A-444F-BA55-9A49C669863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A19F2D-932D-971C-A21C-83D0D93E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C137AF-2E29-D94A-0483-7E09082C9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7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F48160-3000-9A7A-D614-53C63B143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87" y="1972007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7026C26-BCE1-8426-6A7F-8A9C6861BE05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ANIMAL TYPES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14BB72-A2C0-28DA-50ED-280B4FF837E0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(HAYVAN TÜRLERİ)</a:t>
            </a:r>
          </a:p>
        </p:txBody>
      </p:sp>
    </p:spTree>
    <p:extLst>
      <p:ext uri="{BB962C8B-B14F-4D97-AF65-F5344CB8AC3E}">
        <p14:creationId xmlns:p14="http://schemas.microsoft.com/office/powerpoint/2010/main" val="245188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D8EC2F-B43C-2646-2723-9FF058B97C8A}"/>
              </a:ext>
            </a:extLst>
          </p:cNvPr>
          <p:cNvSpPr/>
          <p:nvPr/>
        </p:nvSpPr>
        <p:spPr>
          <a:xfrm>
            <a:off x="554182" y="2325257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Mammals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73C8FF6-E641-E922-8066-1ABAAF0B435C}"/>
              </a:ext>
            </a:extLst>
          </p:cNvPr>
          <p:cNvSpPr/>
          <p:nvPr/>
        </p:nvSpPr>
        <p:spPr>
          <a:xfrm>
            <a:off x="554182" y="2937163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Memeliler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EDAC61D-DF3E-6FE2-DF7B-E81FDD50E6F0}"/>
              </a:ext>
            </a:extLst>
          </p:cNvPr>
          <p:cNvSpPr/>
          <p:nvPr/>
        </p:nvSpPr>
        <p:spPr>
          <a:xfrm>
            <a:off x="7620001" y="2325257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Reptiles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F1DB09-DF74-4131-EF0B-20738F0E8641}"/>
              </a:ext>
            </a:extLst>
          </p:cNvPr>
          <p:cNvSpPr/>
          <p:nvPr/>
        </p:nvSpPr>
        <p:spPr>
          <a:xfrm>
            <a:off x="7620001" y="2937163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Sürüngenler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158063E-901A-DFF5-E0F7-31F3D316B9A6}"/>
              </a:ext>
            </a:extLst>
          </p:cNvPr>
          <p:cNvSpPr/>
          <p:nvPr/>
        </p:nvSpPr>
        <p:spPr>
          <a:xfrm>
            <a:off x="4165601" y="5188529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Birds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FC849B4-8617-21A3-3120-D446B5390D72}"/>
              </a:ext>
            </a:extLst>
          </p:cNvPr>
          <p:cNvSpPr/>
          <p:nvPr/>
        </p:nvSpPr>
        <p:spPr>
          <a:xfrm>
            <a:off x="4165601" y="5800435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Kuşlar</a:t>
            </a:r>
          </a:p>
        </p:txBody>
      </p:sp>
    </p:spTree>
    <p:extLst>
      <p:ext uri="{BB962C8B-B14F-4D97-AF65-F5344CB8AC3E}">
        <p14:creationId xmlns:p14="http://schemas.microsoft.com/office/powerpoint/2010/main" val="11388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C059A34-791D-400C-592E-DCA16FC16946}"/>
              </a:ext>
            </a:extLst>
          </p:cNvPr>
          <p:cNvSpPr/>
          <p:nvPr/>
        </p:nvSpPr>
        <p:spPr>
          <a:xfrm>
            <a:off x="1228437" y="2468420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Carnivores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42A94EA-53C7-42F8-B81A-9BB656B581B6}"/>
              </a:ext>
            </a:extLst>
          </p:cNvPr>
          <p:cNvSpPr/>
          <p:nvPr/>
        </p:nvSpPr>
        <p:spPr>
          <a:xfrm>
            <a:off x="1228437" y="3080326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Etçiller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547D8AF-B295-D1A8-5F2C-8D5B375C7D94}"/>
              </a:ext>
            </a:extLst>
          </p:cNvPr>
          <p:cNvSpPr/>
          <p:nvPr/>
        </p:nvSpPr>
        <p:spPr>
          <a:xfrm>
            <a:off x="7356764" y="2468420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Herbivores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C3B3E7-C20F-C68A-2A72-08D90CEEE3DD}"/>
              </a:ext>
            </a:extLst>
          </p:cNvPr>
          <p:cNvSpPr/>
          <p:nvPr/>
        </p:nvSpPr>
        <p:spPr>
          <a:xfrm>
            <a:off x="7356764" y="3080326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Otçullar</a:t>
            </a:r>
          </a:p>
        </p:txBody>
      </p:sp>
    </p:spTree>
    <p:extLst>
      <p:ext uri="{BB962C8B-B14F-4D97-AF65-F5344CB8AC3E}">
        <p14:creationId xmlns:p14="http://schemas.microsoft.com/office/powerpoint/2010/main" val="8891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AF690A5-6729-4630-7DEE-2B45FDFF380F}"/>
              </a:ext>
            </a:extLst>
          </p:cNvPr>
          <p:cNvSpPr/>
          <p:nvPr/>
        </p:nvSpPr>
        <p:spPr>
          <a:xfrm>
            <a:off x="1408545" y="1304638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Cold-blooded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7F37C0-0AC6-D3D7-7640-FB544F8020C8}"/>
              </a:ext>
            </a:extLst>
          </p:cNvPr>
          <p:cNvSpPr/>
          <p:nvPr/>
        </p:nvSpPr>
        <p:spPr>
          <a:xfrm>
            <a:off x="1408545" y="1916544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Soğukkanlı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D72FD4-8FCC-5C6C-ED79-F72FEF59BE2A}"/>
              </a:ext>
            </a:extLst>
          </p:cNvPr>
          <p:cNvSpPr/>
          <p:nvPr/>
        </p:nvSpPr>
        <p:spPr>
          <a:xfrm>
            <a:off x="6996546" y="1304638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Warm-blooded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43AD167-1173-F584-1057-73576938A3F7}"/>
              </a:ext>
            </a:extLst>
          </p:cNvPr>
          <p:cNvSpPr/>
          <p:nvPr/>
        </p:nvSpPr>
        <p:spPr>
          <a:xfrm>
            <a:off x="6996546" y="1916544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Sıcakkanlı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4D8935A-7A51-0136-C983-D4907884A993}"/>
              </a:ext>
            </a:extLst>
          </p:cNvPr>
          <p:cNvSpPr/>
          <p:nvPr/>
        </p:nvSpPr>
        <p:spPr>
          <a:xfrm>
            <a:off x="4119418" y="4112502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Vertebrates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998C9F0-9D4C-671B-7A35-9F4783D72BA9}"/>
              </a:ext>
            </a:extLst>
          </p:cNvPr>
          <p:cNvSpPr/>
          <p:nvPr/>
        </p:nvSpPr>
        <p:spPr>
          <a:xfrm>
            <a:off x="4119418" y="4724408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Omurgalılar</a:t>
            </a:r>
          </a:p>
        </p:txBody>
      </p:sp>
    </p:spTree>
    <p:extLst>
      <p:ext uri="{BB962C8B-B14F-4D97-AF65-F5344CB8AC3E}">
        <p14:creationId xmlns:p14="http://schemas.microsoft.com/office/powerpoint/2010/main" val="32661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3FDFCEB-BE95-9F2F-807B-5666D874DFA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https://www.egetolgayaltinay.com/lessons/114</a:t>
            </a:r>
            <a:r>
              <a:rPr lang="tr-TR" sz="28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9D901B1-C786-172C-F0FC-3AF19E283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60">
            <a:off x="7988922" y="3840563"/>
            <a:ext cx="3812670" cy="229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43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9196C-D443-DE67-4D02-9D26C55CF5B6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HABITATS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347C4A4-26F0-70B9-3485-14133042E098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(YAŞAM ALANLARI)</a:t>
            </a:r>
          </a:p>
        </p:txBody>
      </p:sp>
    </p:spTree>
    <p:extLst>
      <p:ext uri="{BB962C8B-B14F-4D97-AF65-F5344CB8AC3E}">
        <p14:creationId xmlns:p14="http://schemas.microsoft.com/office/powerpoint/2010/main" val="348437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2BE1491-B5CC-3595-C2F1-C4653A2A9DEA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Jungle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Forest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EDD924-F14F-CE3F-81C9-2C69DEEC015C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7EFADF6-DEC5-494C-CCA0-45CAA05D9AE0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Underwater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C2352AB-3FA5-CDB3-610B-8E6391FF63B4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altı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0468DF-6289-4987-FAED-9A839569C1F7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0B0A3A1-342A-194C-CD20-B93F451FDEA5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6B973A0-B5A0-9F7F-0987-7A27385C1550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Grassland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1153BE-221A-C78A-1BBE-DE50F6BB2E4A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Çayır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0503AF2-2838-293F-2846-062A0C70694C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DE9EDFF-240F-D424-61EF-A32A36FC4013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E8147AC-DD69-CB20-1C9A-8AF8027D8F38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Sky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B880A02-0BA8-832E-6AA2-077B86D035DF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Gökyüzü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017062F-9208-5E06-4D3F-C6EA47AD0629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Desert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68E4257-288C-BEAD-4F2F-2080E1427C71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Çöl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3CED15-5302-1E6D-778F-C0648C6B90F2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Mountain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174376A-64B2-E645-F513-DBF95B3A9B16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</p:spTree>
    <p:extLst>
      <p:ext uri="{BB962C8B-B14F-4D97-AF65-F5344CB8AC3E}">
        <p14:creationId xmlns:p14="http://schemas.microsoft.com/office/powerpoint/2010/main" val="2879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3FDFCEB-BE95-9F2F-807B-5666D874DFA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375E81-4771-BA0C-DAFD-95C359AD8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607">
            <a:off x="7711942" y="4231387"/>
            <a:ext cx="3827383" cy="1625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4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83B774-53E9-0E04-0EBF-CFC69599A3E9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BODY PARTS OF 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4AEEA4-26FF-B902-EBEE-57F33889A05A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(HAYVANLARIN VÜCUT BÖLÜMLERİ)</a:t>
            </a:r>
          </a:p>
        </p:txBody>
      </p:sp>
    </p:spTree>
    <p:extLst>
      <p:ext uri="{BB962C8B-B14F-4D97-AF65-F5344CB8AC3E}">
        <p14:creationId xmlns:p14="http://schemas.microsoft.com/office/powerpoint/2010/main" val="58079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C878A1-00CD-0ABD-B142-E5A0B98E64A6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Paw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688818-835E-E828-4152-67D1F845121E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Pati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972A0F9-6F80-4828-CC3E-7897F631B9A5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Leg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15E44C6-BF43-B173-8BED-01568D6F3D36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Bacak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C3A20B5-3B2C-2135-5290-5DFC0A5D5400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81920B0-D855-5135-A0E9-A6E049993CB3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Kanat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B267166-E5E1-1A43-F753-BB2D1549A46A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Tooth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176EBE6-FD84-9783-22CB-56953A52F2EC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C94F095-712E-0B9D-A560-259AE999827A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Tusk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B2C766B-E365-F0BA-831E-3C6AF15E2760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 Dişi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69BB177-ECE5-50F6-DFB0-3E9813F39100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Stripe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C7BE868-E6F2-9A9E-D108-1AF1FB21DE62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Şerit, çizgi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12860B-B991-603E-8AF7-3D6DA25054EA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Foot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2AAEAFF-94D8-77BA-3A80-2813D56DDA12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E8E2589-6918-6A52-FC78-9A09739B2395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Nail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3453BD7-2365-8C18-FD2D-64C772CE2AED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Tırnak</a:t>
            </a:r>
          </a:p>
        </p:txBody>
      </p:sp>
    </p:spTree>
    <p:extLst>
      <p:ext uri="{BB962C8B-B14F-4D97-AF65-F5344CB8AC3E}">
        <p14:creationId xmlns:p14="http://schemas.microsoft.com/office/powerpoint/2010/main" val="28549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1BCBB2-BA97-6312-64E3-DCB3BA19776F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WILD 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BD6173-7383-73E7-427B-CC0E94DDE306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(VAHŞİ HAYVANLAR)</a:t>
            </a:r>
          </a:p>
        </p:txBody>
      </p:sp>
    </p:spTree>
    <p:extLst>
      <p:ext uri="{BB962C8B-B14F-4D97-AF65-F5344CB8AC3E}">
        <p14:creationId xmlns:p14="http://schemas.microsoft.com/office/powerpoint/2010/main" val="41450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51BA989-2ABA-A9D6-1725-DC8A80F57228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Claw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9E3B25C-95BF-A4FB-0F25-878BE31CCA7C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Pençe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A08181-1C1B-3084-266B-1425FE880767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E0C17F4-DB0B-8904-5126-61962AF54E04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Yüzgeç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1291E26-27A4-F05B-5F35-29B57CCA3318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90B028F-7494-412D-B608-069474B6E8BF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Kulak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F47F266-F3D5-4C9D-70B4-F7AD5FE7F9D0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Trunk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8BEC7C8-94C5-D6E5-13B0-03E65FCB8D45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 Hortumu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1259B9-65B3-A88E-0D4A-8DD82EF7EFF7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Tail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36FB36F-BC37-893A-B6BC-183F52519659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Kuyruk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23349C-D96E-D91C-0CFC-5B547A601C76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Neck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2BC08EE-5680-11FA-4879-C0EBA6911590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Boyun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94EC6EA-1D98-3C73-F977-E716B576F2D8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C72E10-DF7B-DA7D-001D-6C0D0F858741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Deri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B5E09D7-DE53-E5B2-A673-73EE4ABCCE9A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Fur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F9B006E-0DC8-9466-BF78-6486658C55B2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Kürk</a:t>
            </a:r>
          </a:p>
        </p:txBody>
      </p:sp>
    </p:spTree>
    <p:extLst>
      <p:ext uri="{BB962C8B-B14F-4D97-AF65-F5344CB8AC3E}">
        <p14:creationId xmlns:p14="http://schemas.microsoft.com/office/powerpoint/2010/main" val="26471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8E02070-7833-6B9C-8383-E4120BD2B0C1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https://www.egetolgayaltinay.com/lessons/116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220506-B293-AA67-63C9-E71A97554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897">
            <a:off x="8018297" y="3764209"/>
            <a:ext cx="3673870" cy="2408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06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194147-2182-5330-9841-F8AA2569E8D5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IMPORTANT ADJECTIVES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5E91D2-FEF0-6423-4919-E474F598A417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(ÖNEMLİ SIFATLAR)</a:t>
            </a:r>
          </a:p>
        </p:txBody>
      </p:sp>
    </p:spTree>
    <p:extLst>
      <p:ext uri="{BB962C8B-B14F-4D97-AF65-F5344CB8AC3E}">
        <p14:creationId xmlns:p14="http://schemas.microsoft.com/office/powerpoint/2010/main" val="279871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1A11109-F2E3-52D7-28B2-F686205A051E}"/>
              </a:ext>
            </a:extLst>
          </p:cNvPr>
          <p:cNvSpPr txBox="1"/>
          <p:nvPr/>
        </p:nvSpPr>
        <p:spPr>
          <a:xfrm>
            <a:off x="1653309" y="5634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Büyük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554358-1319-5C1E-402F-A117FD573655}"/>
              </a:ext>
            </a:extLst>
          </p:cNvPr>
          <p:cNvSpPr txBox="1"/>
          <p:nvPr/>
        </p:nvSpPr>
        <p:spPr>
          <a:xfrm>
            <a:off x="4613564" y="744892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Geniş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B1987CA-5DBB-9827-D2E9-D910D4F54CCC}"/>
              </a:ext>
            </a:extLst>
          </p:cNvPr>
          <p:cNvSpPr txBox="1"/>
          <p:nvPr/>
        </p:nvSpPr>
        <p:spPr>
          <a:xfrm>
            <a:off x="1995055" y="4831983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Devasa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E7363A-8A05-E8AA-D6D1-CFC4BBF5A62D}"/>
              </a:ext>
            </a:extLst>
          </p:cNvPr>
          <p:cNvSpPr txBox="1"/>
          <p:nvPr/>
        </p:nvSpPr>
        <p:spPr>
          <a:xfrm>
            <a:off x="4465783" y="574176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Ağır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483AD97-1B39-F987-EB2E-1B932FCA735B}"/>
              </a:ext>
            </a:extLst>
          </p:cNvPr>
          <p:cNvSpPr txBox="1"/>
          <p:nvPr/>
        </p:nvSpPr>
        <p:spPr>
          <a:xfrm>
            <a:off x="7444511" y="91576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Sessiz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85C605E-18FE-FCA7-2F04-BBA97DE49EE6}"/>
              </a:ext>
            </a:extLst>
          </p:cNvPr>
          <p:cNvSpPr txBox="1"/>
          <p:nvPr/>
        </p:nvSpPr>
        <p:spPr>
          <a:xfrm>
            <a:off x="10450947" y="483282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Sessiz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F92334F-BF7D-4D79-6A87-670E302A5DF9}"/>
              </a:ext>
            </a:extLst>
          </p:cNvPr>
          <p:cNvSpPr txBox="1"/>
          <p:nvPr/>
        </p:nvSpPr>
        <p:spPr>
          <a:xfrm>
            <a:off x="7250547" y="45057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Uzun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9B21B30-7990-B625-11FA-EA0F39379D33}"/>
              </a:ext>
            </a:extLst>
          </p:cNvPr>
          <p:cNvSpPr txBox="1"/>
          <p:nvPr/>
        </p:nvSpPr>
        <p:spPr>
          <a:xfrm>
            <a:off x="10081492" y="548015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Zehirli</a:t>
            </a:r>
          </a:p>
        </p:txBody>
      </p:sp>
    </p:spTree>
    <p:extLst>
      <p:ext uri="{BB962C8B-B14F-4D97-AF65-F5344CB8AC3E}">
        <p14:creationId xmlns:p14="http://schemas.microsoft.com/office/powerpoint/2010/main" val="14128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CEBCFC-2801-7A28-9A36-DDE81CCADDE4}"/>
              </a:ext>
            </a:extLst>
          </p:cNvPr>
          <p:cNvSpPr txBox="1"/>
          <p:nvPr/>
        </p:nvSpPr>
        <p:spPr>
          <a:xfrm>
            <a:off x="1690255" y="1108363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Keskin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438957-97CB-1BF2-A381-86AE7CF450CD}"/>
              </a:ext>
            </a:extLst>
          </p:cNvPr>
          <p:cNvSpPr txBox="1"/>
          <p:nvPr/>
        </p:nvSpPr>
        <p:spPr>
          <a:xfrm>
            <a:off x="4151745" y="4110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Güçlü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A995E7-A676-19B6-9566-92C6A6F476CA}"/>
              </a:ext>
            </a:extLst>
          </p:cNvPr>
          <p:cNvSpPr txBox="1"/>
          <p:nvPr/>
        </p:nvSpPr>
        <p:spPr>
          <a:xfrm>
            <a:off x="2660071" y="5488027"/>
            <a:ext cx="19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Tehlikeli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C6E911-D548-7139-B464-5DD051449E55}"/>
              </a:ext>
            </a:extLst>
          </p:cNvPr>
          <p:cNvSpPr txBox="1"/>
          <p:nvPr/>
        </p:nvSpPr>
        <p:spPr>
          <a:xfrm>
            <a:off x="4151745" y="4726027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Hızlı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0D6134C-305A-A566-B701-33C1A91AAA52}"/>
              </a:ext>
            </a:extLst>
          </p:cNvPr>
          <p:cNvSpPr txBox="1"/>
          <p:nvPr/>
        </p:nvSpPr>
        <p:spPr>
          <a:xfrm>
            <a:off x="7379855" y="93423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Sevimli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0E2DF9-B77F-B636-855C-39A573C27E93}"/>
              </a:ext>
            </a:extLst>
          </p:cNvPr>
          <p:cNvSpPr txBox="1"/>
          <p:nvPr/>
        </p:nvSpPr>
        <p:spPr>
          <a:xfrm>
            <a:off x="9915237" y="183100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Şirin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F90766C-2A91-2181-B05C-F283BA3E83A8}"/>
              </a:ext>
            </a:extLst>
          </p:cNvPr>
          <p:cNvSpPr txBox="1"/>
          <p:nvPr/>
        </p:nvSpPr>
        <p:spPr>
          <a:xfrm>
            <a:off x="7970981" y="5226417"/>
            <a:ext cx="311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Arkadaş canlısı</a:t>
            </a:r>
          </a:p>
        </p:txBody>
      </p:sp>
    </p:spTree>
    <p:extLst>
      <p:ext uri="{BB962C8B-B14F-4D97-AF65-F5344CB8AC3E}">
        <p14:creationId xmlns:p14="http://schemas.microsoft.com/office/powerpoint/2010/main" val="24346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2A6261A-A8E7-01B2-386D-F83338722983}"/>
              </a:ext>
            </a:extLst>
          </p:cNvPr>
          <p:cNvSpPr txBox="1"/>
          <p:nvPr/>
        </p:nvSpPr>
        <p:spPr>
          <a:xfrm>
            <a:off x="3156525" y="1594774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Dar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E9CD54B-2620-CDED-0311-F070EF1254BC}"/>
              </a:ext>
            </a:extLst>
          </p:cNvPr>
          <p:cNvSpPr txBox="1"/>
          <p:nvPr/>
        </p:nvSpPr>
        <p:spPr>
          <a:xfrm>
            <a:off x="805870" y="1594774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Narrow</a:t>
            </a:r>
            <a:r>
              <a:rPr lang="tr-TR" sz="40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8BE043A-8C86-D120-0411-F24E82FE84E6}"/>
              </a:ext>
            </a:extLst>
          </p:cNvPr>
          <p:cNvSpPr txBox="1"/>
          <p:nvPr/>
        </p:nvSpPr>
        <p:spPr>
          <a:xfrm>
            <a:off x="3156525" y="2676703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İlginç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3DB0EDA-5C61-5290-E58D-33087C120406}"/>
              </a:ext>
            </a:extLst>
          </p:cNvPr>
          <p:cNvSpPr txBox="1"/>
          <p:nvPr/>
        </p:nvSpPr>
        <p:spPr>
          <a:xfrm>
            <a:off x="187036" y="2676703"/>
            <a:ext cx="296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Interesting</a:t>
            </a:r>
            <a:r>
              <a:rPr lang="tr-TR" sz="40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8ACB68E-D024-E3A3-01F8-F9F6723D9571}"/>
              </a:ext>
            </a:extLst>
          </p:cNvPr>
          <p:cNvSpPr txBox="1"/>
          <p:nvPr/>
        </p:nvSpPr>
        <p:spPr>
          <a:xfrm>
            <a:off x="3156525" y="3985535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Farklı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F2697E1-F31A-7508-F910-5E263250F949}"/>
              </a:ext>
            </a:extLst>
          </p:cNvPr>
          <p:cNvSpPr txBox="1"/>
          <p:nvPr/>
        </p:nvSpPr>
        <p:spPr>
          <a:xfrm>
            <a:off x="187036" y="3985535"/>
            <a:ext cx="296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Different</a:t>
            </a:r>
            <a:r>
              <a:rPr lang="tr-TR" sz="40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D439616-DC9D-BF3B-10D5-527A14424302}"/>
              </a:ext>
            </a:extLst>
          </p:cNvPr>
          <p:cNvSpPr txBox="1"/>
          <p:nvPr/>
        </p:nvSpPr>
        <p:spPr>
          <a:xfrm>
            <a:off x="8702965" y="166104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Harika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91075F0-8944-8EF5-450E-8E5895984465}"/>
              </a:ext>
            </a:extLst>
          </p:cNvPr>
          <p:cNvSpPr txBox="1"/>
          <p:nvPr/>
        </p:nvSpPr>
        <p:spPr>
          <a:xfrm>
            <a:off x="6352310" y="166104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Exellent</a:t>
            </a:r>
            <a:r>
              <a:rPr lang="tr-TR" sz="40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D9FB5C7-159B-45D9-7D73-DCAEC7701CC4}"/>
              </a:ext>
            </a:extLst>
          </p:cNvPr>
          <p:cNvSpPr txBox="1"/>
          <p:nvPr/>
        </p:nvSpPr>
        <p:spPr>
          <a:xfrm>
            <a:off x="7527636" y="2676703"/>
            <a:ext cx="352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Nesli Tükenmiş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0138742-D382-3B37-A9EF-F20FE7A6003B}"/>
              </a:ext>
            </a:extLst>
          </p:cNvPr>
          <p:cNvSpPr txBox="1"/>
          <p:nvPr/>
        </p:nvSpPr>
        <p:spPr>
          <a:xfrm>
            <a:off x="5176981" y="270748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Extinct</a:t>
            </a:r>
            <a:r>
              <a:rPr lang="tr-TR" sz="40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A6A94FD-FD6D-CA79-DE8C-B5BC9A4720AE}"/>
              </a:ext>
            </a:extLst>
          </p:cNvPr>
          <p:cNvSpPr txBox="1"/>
          <p:nvPr/>
        </p:nvSpPr>
        <p:spPr>
          <a:xfrm>
            <a:off x="7909790" y="3723143"/>
            <a:ext cx="3857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Nesli tükenme tehlikesi altında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F3BFBF3-83CE-8797-BE6B-823304D3F6F5}"/>
              </a:ext>
            </a:extLst>
          </p:cNvPr>
          <p:cNvSpPr txBox="1"/>
          <p:nvPr/>
        </p:nvSpPr>
        <p:spPr>
          <a:xfrm>
            <a:off x="4794825" y="4030920"/>
            <a:ext cx="311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Endangered</a:t>
            </a:r>
            <a:r>
              <a:rPr lang="tr-TR" sz="4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02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F29ED17-3EA0-F094-C0AD-FC1DDAF52055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4293E92-5BA2-5A88-1C7E-A1F4DD6FFE9D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(DİĞER KELİMELER)</a:t>
            </a:r>
          </a:p>
        </p:txBody>
      </p:sp>
    </p:spTree>
    <p:extLst>
      <p:ext uri="{BB962C8B-B14F-4D97-AF65-F5344CB8AC3E}">
        <p14:creationId xmlns:p14="http://schemas.microsoft.com/office/powerpoint/2010/main" val="304222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80605D4-9B34-20CA-57D6-24AFBD2DFABC}"/>
              </a:ext>
            </a:extLst>
          </p:cNvPr>
          <p:cNvSpPr/>
          <p:nvPr/>
        </p:nvSpPr>
        <p:spPr>
          <a:xfrm>
            <a:off x="300182" y="1567876"/>
            <a:ext cx="3846946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r>
              <a:rPr lang="tr-TR" sz="28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AAB32B1-D1DF-51B2-ED69-F49336D9DB77}"/>
              </a:ext>
            </a:extLst>
          </p:cNvPr>
          <p:cNvSpPr/>
          <p:nvPr/>
        </p:nvSpPr>
        <p:spPr>
          <a:xfrm>
            <a:off x="300182" y="2179782"/>
            <a:ext cx="3846946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Nesli Tükenmiş Hayvanlar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A772101-0696-95DB-CF2F-D2AEF79C1537}"/>
              </a:ext>
            </a:extLst>
          </p:cNvPr>
          <p:cNvSpPr/>
          <p:nvPr/>
        </p:nvSpPr>
        <p:spPr>
          <a:xfrm>
            <a:off x="4424219" y="1567876"/>
            <a:ext cx="476596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Endangered</a:t>
            </a:r>
            <a:r>
              <a:rPr lang="tr-TR" sz="28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A7CC1E-04C9-FCCF-E248-C11FDEAD6021}"/>
              </a:ext>
            </a:extLst>
          </p:cNvPr>
          <p:cNvSpPr/>
          <p:nvPr/>
        </p:nvSpPr>
        <p:spPr>
          <a:xfrm>
            <a:off x="4424219" y="2179782"/>
            <a:ext cx="476596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Nesli Tükenme Tehlikesindeki Hayvanlar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B7ED628-730A-B77D-23E3-8C87A299F521}"/>
              </a:ext>
            </a:extLst>
          </p:cNvPr>
          <p:cNvSpPr/>
          <p:nvPr/>
        </p:nvSpPr>
        <p:spPr>
          <a:xfrm>
            <a:off x="9467272" y="1567876"/>
            <a:ext cx="2235201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34F30E7-0A28-28EC-C162-53E29CF6227F}"/>
              </a:ext>
            </a:extLst>
          </p:cNvPr>
          <p:cNvSpPr/>
          <p:nvPr/>
        </p:nvSpPr>
        <p:spPr>
          <a:xfrm>
            <a:off x="9467272" y="2179782"/>
            <a:ext cx="2235201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Avlamak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7028E376-4C0D-30E7-5ABC-24DC73E3C04B}"/>
              </a:ext>
            </a:extLst>
          </p:cNvPr>
          <p:cNvCxnSpPr/>
          <p:nvPr/>
        </p:nvCxnSpPr>
        <p:spPr>
          <a:xfrm>
            <a:off x="129309" y="3020291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A9EDC00-12F2-331F-203A-96CD2DE3D519}"/>
              </a:ext>
            </a:extLst>
          </p:cNvPr>
          <p:cNvSpPr/>
          <p:nvPr/>
        </p:nvSpPr>
        <p:spPr>
          <a:xfrm>
            <a:off x="300182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0BB0E79-C875-42C2-F1D8-3965EF7A3319}"/>
              </a:ext>
            </a:extLst>
          </p:cNvPr>
          <p:cNvSpPr/>
          <p:nvPr/>
        </p:nvSpPr>
        <p:spPr>
          <a:xfrm>
            <a:off x="300182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Avcı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9F9D5B3-AAE9-038D-AF85-DE9077AB0981}"/>
              </a:ext>
            </a:extLst>
          </p:cNvPr>
          <p:cNvSpPr/>
          <p:nvPr/>
        </p:nvSpPr>
        <p:spPr>
          <a:xfrm>
            <a:off x="3241964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Kill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C36E5A0-CC11-E000-ECCE-8DDF9538684E}"/>
              </a:ext>
            </a:extLst>
          </p:cNvPr>
          <p:cNvSpPr/>
          <p:nvPr/>
        </p:nvSpPr>
        <p:spPr>
          <a:xfrm>
            <a:off x="3241964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Öldürmek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2CB1325-7EF6-70E8-87B0-523B8111E18B}"/>
              </a:ext>
            </a:extLst>
          </p:cNvPr>
          <p:cNvSpPr/>
          <p:nvPr/>
        </p:nvSpPr>
        <p:spPr>
          <a:xfrm>
            <a:off x="6082146" y="3248895"/>
            <a:ext cx="321887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Become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D0F1DBB-B429-7480-DA6B-1EC37A5DFADA}"/>
              </a:ext>
            </a:extLst>
          </p:cNvPr>
          <p:cNvSpPr/>
          <p:nvPr/>
        </p:nvSpPr>
        <p:spPr>
          <a:xfrm>
            <a:off x="6082146" y="3860801"/>
            <a:ext cx="321887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Nesli Tükenmek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5E7F03-DD10-4A4C-85E9-71687ABC12BD}"/>
              </a:ext>
            </a:extLst>
          </p:cNvPr>
          <p:cNvSpPr/>
          <p:nvPr/>
        </p:nvSpPr>
        <p:spPr>
          <a:xfrm>
            <a:off x="9596581" y="3248895"/>
            <a:ext cx="21058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Prey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91B39A2A-3A13-6AEB-D5D0-3B5D9FAC24F4}"/>
              </a:ext>
            </a:extLst>
          </p:cNvPr>
          <p:cNvSpPr/>
          <p:nvPr/>
        </p:nvSpPr>
        <p:spPr>
          <a:xfrm>
            <a:off x="9596581" y="3860801"/>
            <a:ext cx="21058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EC4EC3B-28A5-4A1E-232C-3AB95D0F538C}"/>
              </a:ext>
            </a:extLst>
          </p:cNvPr>
          <p:cNvCxnSpPr/>
          <p:nvPr/>
        </p:nvCxnSpPr>
        <p:spPr>
          <a:xfrm>
            <a:off x="129309" y="4770582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C2131F2D-6E96-CDD3-CD8E-5E9F3400F10F}"/>
              </a:ext>
            </a:extLst>
          </p:cNvPr>
          <p:cNvSpPr/>
          <p:nvPr/>
        </p:nvSpPr>
        <p:spPr>
          <a:xfrm>
            <a:off x="300182" y="499918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Destroy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D3F5F5B-58D3-4B81-7256-6A852B8DD081}"/>
              </a:ext>
            </a:extLst>
          </p:cNvPr>
          <p:cNvSpPr/>
          <p:nvPr/>
        </p:nvSpPr>
        <p:spPr>
          <a:xfrm>
            <a:off x="300182" y="561109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Yok etmek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02F3B38-10B6-7BA3-FA4F-FB5A2F8B1038}"/>
              </a:ext>
            </a:extLst>
          </p:cNvPr>
          <p:cNvSpPr/>
          <p:nvPr/>
        </p:nvSpPr>
        <p:spPr>
          <a:xfrm>
            <a:off x="3241964" y="499918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Protect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0E6774E-EBCE-F771-4109-3CC5CD0D1890}"/>
              </a:ext>
            </a:extLst>
          </p:cNvPr>
          <p:cNvSpPr/>
          <p:nvPr/>
        </p:nvSpPr>
        <p:spPr>
          <a:xfrm>
            <a:off x="3241964" y="561109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AEC6A1-5959-BA70-E660-C4083EF5470F}"/>
              </a:ext>
            </a:extLst>
          </p:cNvPr>
          <p:cNvSpPr/>
          <p:nvPr/>
        </p:nvSpPr>
        <p:spPr>
          <a:xfrm>
            <a:off x="6082146" y="4999185"/>
            <a:ext cx="2895599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Wear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Fur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742A200-F938-8502-CD4B-FCDDC2BB2A84}"/>
              </a:ext>
            </a:extLst>
          </p:cNvPr>
          <p:cNvSpPr/>
          <p:nvPr/>
        </p:nvSpPr>
        <p:spPr>
          <a:xfrm>
            <a:off x="6082146" y="5611091"/>
            <a:ext cx="2895599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Kürk giymek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C9EDFF75-F9DE-31B4-2115-D70F4C829889}"/>
              </a:ext>
            </a:extLst>
          </p:cNvPr>
          <p:cNvSpPr/>
          <p:nvPr/>
        </p:nvSpPr>
        <p:spPr>
          <a:xfrm>
            <a:off x="9190181" y="4999185"/>
            <a:ext cx="25122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Feed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EAC274F-E6D8-BA4B-3FD8-DA7842A3943E}"/>
              </a:ext>
            </a:extLst>
          </p:cNvPr>
          <p:cNvSpPr/>
          <p:nvPr/>
        </p:nvSpPr>
        <p:spPr>
          <a:xfrm>
            <a:off x="9190181" y="5611091"/>
            <a:ext cx="25122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Beslemek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3CD84AC-85D0-B01E-E229-72ED84AE2EEB}"/>
              </a:ext>
            </a:extLst>
          </p:cNvPr>
          <p:cNvSpPr txBox="1"/>
          <p:nvPr/>
        </p:nvSpPr>
        <p:spPr>
          <a:xfrm>
            <a:off x="207818" y="31315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F3A45471-4F04-ED4F-4FD8-E05C968907DA}"/>
              </a:ext>
            </a:extLst>
          </p:cNvPr>
          <p:cNvSpPr txBox="1"/>
          <p:nvPr/>
        </p:nvSpPr>
        <p:spPr>
          <a:xfrm>
            <a:off x="129309" y="691229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(DİĞER KELİMELER)</a:t>
            </a:r>
          </a:p>
        </p:txBody>
      </p:sp>
    </p:spTree>
    <p:extLst>
      <p:ext uri="{BB962C8B-B14F-4D97-AF65-F5344CB8AC3E}">
        <p14:creationId xmlns:p14="http://schemas.microsoft.com/office/powerpoint/2010/main" val="34941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FD13ECC-E553-FB0A-674E-BED5D79792BA}"/>
              </a:ext>
            </a:extLst>
          </p:cNvPr>
          <p:cNvSpPr/>
          <p:nvPr/>
        </p:nvSpPr>
        <p:spPr>
          <a:xfrm>
            <a:off x="300183" y="1567876"/>
            <a:ext cx="294178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Cut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down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E70D921-06F0-4E46-72BB-BC73294782CF}"/>
              </a:ext>
            </a:extLst>
          </p:cNvPr>
          <p:cNvSpPr/>
          <p:nvPr/>
        </p:nvSpPr>
        <p:spPr>
          <a:xfrm>
            <a:off x="300183" y="2179782"/>
            <a:ext cx="294178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Kesmek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D3C6B83-9D9A-FBD9-C321-B3CB11CE547A}"/>
              </a:ext>
            </a:extLst>
          </p:cNvPr>
          <p:cNvSpPr/>
          <p:nvPr/>
        </p:nvSpPr>
        <p:spPr>
          <a:xfrm>
            <a:off x="3435929" y="1551563"/>
            <a:ext cx="294178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B7E8DB1-DF80-CBAE-8977-1081E5B44526}"/>
              </a:ext>
            </a:extLst>
          </p:cNvPr>
          <p:cNvSpPr/>
          <p:nvPr/>
        </p:nvSpPr>
        <p:spPr>
          <a:xfrm>
            <a:off x="3435929" y="2163469"/>
            <a:ext cx="294178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3B4408C-504B-390B-71B9-F6A1BF96E71F}"/>
              </a:ext>
            </a:extLst>
          </p:cNvPr>
          <p:cNvSpPr/>
          <p:nvPr/>
        </p:nvSpPr>
        <p:spPr>
          <a:xfrm>
            <a:off x="6571675" y="1533240"/>
            <a:ext cx="2498434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Attack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68A832C-66A2-80CD-79E4-FD1651FC005F}"/>
              </a:ext>
            </a:extLst>
          </p:cNvPr>
          <p:cNvSpPr/>
          <p:nvPr/>
        </p:nvSpPr>
        <p:spPr>
          <a:xfrm>
            <a:off x="6571675" y="2145146"/>
            <a:ext cx="2498434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Saldırmak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2A9FAE7-1619-E025-6654-5601B613EBFB}"/>
              </a:ext>
            </a:extLst>
          </p:cNvPr>
          <p:cNvCxnSpPr/>
          <p:nvPr/>
        </p:nvCxnSpPr>
        <p:spPr>
          <a:xfrm>
            <a:off x="129309" y="3020291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676E85F-BB63-D933-5166-EE67C5D1306F}"/>
              </a:ext>
            </a:extLst>
          </p:cNvPr>
          <p:cNvSpPr/>
          <p:nvPr/>
        </p:nvSpPr>
        <p:spPr>
          <a:xfrm>
            <a:off x="300182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Survive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DEAE78A-A1CB-4AC6-9435-1E05F0EC7EF4}"/>
              </a:ext>
            </a:extLst>
          </p:cNvPr>
          <p:cNvSpPr/>
          <p:nvPr/>
        </p:nvSpPr>
        <p:spPr>
          <a:xfrm>
            <a:off x="300182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Hayatta kalmak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483118C-10A0-CAAC-2DA4-420404EFCD1A}"/>
              </a:ext>
            </a:extLst>
          </p:cNvPr>
          <p:cNvSpPr/>
          <p:nvPr/>
        </p:nvSpPr>
        <p:spPr>
          <a:xfrm>
            <a:off x="3241964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Size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7CA701-C121-98CA-4F6E-CFEA89D38614}"/>
              </a:ext>
            </a:extLst>
          </p:cNvPr>
          <p:cNvSpPr/>
          <p:nvPr/>
        </p:nvSpPr>
        <p:spPr>
          <a:xfrm>
            <a:off x="3241964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Boyut, büyüklük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6010CF-5F9F-4D72-C0CE-E1B72EB555DE}"/>
              </a:ext>
            </a:extLst>
          </p:cNvPr>
          <p:cNvSpPr/>
          <p:nvPr/>
        </p:nvSpPr>
        <p:spPr>
          <a:xfrm>
            <a:off x="6082146" y="3248895"/>
            <a:ext cx="321887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Plant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tree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13F975F-94B1-7335-FC57-D356A8EB6BD5}"/>
              </a:ext>
            </a:extLst>
          </p:cNvPr>
          <p:cNvSpPr/>
          <p:nvPr/>
        </p:nvSpPr>
        <p:spPr>
          <a:xfrm>
            <a:off x="6082146" y="3860801"/>
            <a:ext cx="321887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372AE93-152A-C8FB-443A-11C1A09B760C}"/>
              </a:ext>
            </a:extLst>
          </p:cNvPr>
          <p:cNvSpPr/>
          <p:nvPr/>
        </p:nvSpPr>
        <p:spPr>
          <a:xfrm>
            <a:off x="9596581" y="3248895"/>
            <a:ext cx="21058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DFB21F-989C-0A09-903D-F30ED4288267}"/>
              </a:ext>
            </a:extLst>
          </p:cNvPr>
          <p:cNvSpPr/>
          <p:nvPr/>
        </p:nvSpPr>
        <p:spPr>
          <a:xfrm>
            <a:off x="9596581" y="3860801"/>
            <a:ext cx="21058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Beslenme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A4DC6A18-BE83-C3FD-CA3C-E707E6FBE44D}"/>
              </a:ext>
            </a:extLst>
          </p:cNvPr>
          <p:cNvCxnSpPr/>
          <p:nvPr/>
        </p:nvCxnSpPr>
        <p:spPr>
          <a:xfrm>
            <a:off x="129309" y="4770582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53DE28B-56C6-2D37-C77F-7D5F35E24612}"/>
              </a:ext>
            </a:extLst>
          </p:cNvPr>
          <p:cNvSpPr/>
          <p:nvPr/>
        </p:nvSpPr>
        <p:spPr>
          <a:xfrm>
            <a:off x="300182" y="4999185"/>
            <a:ext cx="3186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Lifespan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69CB6A9-7A0F-05A2-94C6-AED4456C98A1}"/>
              </a:ext>
            </a:extLst>
          </p:cNvPr>
          <p:cNvSpPr/>
          <p:nvPr/>
        </p:nvSpPr>
        <p:spPr>
          <a:xfrm>
            <a:off x="300182" y="5611091"/>
            <a:ext cx="3186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Yaşam süresi, ömür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459CE9A-12A7-278D-BC35-F65A23EFC246}"/>
              </a:ext>
            </a:extLst>
          </p:cNvPr>
          <p:cNvSpPr/>
          <p:nvPr/>
        </p:nvSpPr>
        <p:spPr>
          <a:xfrm>
            <a:off x="3648364" y="5000484"/>
            <a:ext cx="3722254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Take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Precautions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473ED01-0C86-BDE9-5A25-9239746CFA14}"/>
              </a:ext>
            </a:extLst>
          </p:cNvPr>
          <p:cNvSpPr/>
          <p:nvPr/>
        </p:nvSpPr>
        <p:spPr>
          <a:xfrm>
            <a:off x="3648364" y="5612390"/>
            <a:ext cx="3722254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Önemler almak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29B9BE2-E4F3-AE7A-7B85-0AA81BFDFC81}"/>
              </a:ext>
            </a:extLst>
          </p:cNvPr>
          <p:cNvSpPr/>
          <p:nvPr/>
        </p:nvSpPr>
        <p:spPr>
          <a:xfrm>
            <a:off x="7532255" y="4999185"/>
            <a:ext cx="4170218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Population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64D45710-B145-854C-8877-27772BBB6A78}"/>
              </a:ext>
            </a:extLst>
          </p:cNvPr>
          <p:cNvSpPr/>
          <p:nvPr/>
        </p:nvSpPr>
        <p:spPr>
          <a:xfrm>
            <a:off x="7532255" y="5611091"/>
            <a:ext cx="4170218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Nüfus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F98BF0A7-7D99-0FFE-21A7-576132541716}"/>
              </a:ext>
            </a:extLst>
          </p:cNvPr>
          <p:cNvSpPr txBox="1"/>
          <p:nvPr/>
        </p:nvSpPr>
        <p:spPr>
          <a:xfrm>
            <a:off x="207818" y="31315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4EBCEF9-6548-1FDF-8F7C-8ADADFD549CF}"/>
              </a:ext>
            </a:extLst>
          </p:cNvPr>
          <p:cNvSpPr txBox="1"/>
          <p:nvPr/>
        </p:nvSpPr>
        <p:spPr>
          <a:xfrm>
            <a:off x="129309" y="691229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(DİĞER KELİMELER)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6949CE0D-4CA2-C276-A0FD-104EA5F24A08}"/>
              </a:ext>
            </a:extLst>
          </p:cNvPr>
          <p:cNvSpPr/>
          <p:nvPr/>
        </p:nvSpPr>
        <p:spPr>
          <a:xfrm>
            <a:off x="9467272" y="1551563"/>
            <a:ext cx="2235201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Pollute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2624C4C-7FCD-505B-EB4C-850320F0C4CB}"/>
              </a:ext>
            </a:extLst>
          </p:cNvPr>
          <p:cNvSpPr/>
          <p:nvPr/>
        </p:nvSpPr>
        <p:spPr>
          <a:xfrm>
            <a:off x="9467272" y="2163469"/>
            <a:ext cx="2235201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Kirletmek</a:t>
            </a:r>
          </a:p>
        </p:txBody>
      </p:sp>
    </p:spTree>
    <p:extLst>
      <p:ext uri="{BB962C8B-B14F-4D97-AF65-F5344CB8AC3E}">
        <p14:creationId xmlns:p14="http://schemas.microsoft.com/office/powerpoint/2010/main" val="756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1473949-F5EB-E310-408B-105F12FDFF8E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GIVING ADVICE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239DED-026C-83DA-E531-753406494913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(TAVSİYE YAPILARI)</a:t>
            </a:r>
          </a:p>
        </p:txBody>
      </p:sp>
    </p:spTree>
    <p:extLst>
      <p:ext uri="{BB962C8B-B14F-4D97-AF65-F5344CB8AC3E}">
        <p14:creationId xmlns:p14="http://schemas.microsoft.com/office/powerpoint/2010/main" val="218861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1E053F-BE73-E552-BB9B-5C645E10E37E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BEB28CC-530B-543A-E19F-165DB60A929F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2526F67-FF88-1690-3A6E-6EDC8EF78065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Bison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C94AC96-894F-C221-CB1E-90B1BF5A561C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Bizon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2198DC5-1354-A06D-BA7F-99B1A245FC1F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Cheetah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1A0E2D8-D855-B4AB-2E39-8FE9A3182C36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Çita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A30160-E7AA-D08A-20F1-8B0684F2B0F6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Crocodile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523D8-2C6C-20A8-ADE7-C4A3BE3E2C01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Timsah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ED7227F-0C5B-6106-D286-375B82BAD8B4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8C3E57D-D7E1-712F-C26B-2E4F57DF53A5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Geyik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6404A10-1794-63B9-142C-A57E156040A3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Dolphin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9DAB28-DC3F-39A1-5EC6-D4FD8F609224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Yunus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1876BBB-42DD-F8BD-9707-A81FE6179F12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Eagle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414B3CF-BA9E-B4A6-A229-778CE07608AB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Kartal</a:t>
            </a:r>
          </a:p>
        </p:txBody>
      </p:sp>
    </p:spTree>
    <p:extLst>
      <p:ext uri="{BB962C8B-B14F-4D97-AF65-F5344CB8AC3E}">
        <p14:creationId xmlns:p14="http://schemas.microsoft.com/office/powerpoint/2010/main" val="34217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EE8909C-06C8-FB2A-3169-2E49EC83326C}"/>
              </a:ext>
            </a:extLst>
          </p:cNvPr>
          <p:cNvSpPr txBox="1"/>
          <p:nvPr/>
        </p:nvSpPr>
        <p:spPr>
          <a:xfrm>
            <a:off x="146563" y="-106624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GIVING ADVICE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7628B8-A146-2C64-4175-7F04DAFF761A}"/>
              </a:ext>
            </a:extLst>
          </p:cNvPr>
          <p:cNvSpPr txBox="1"/>
          <p:nvPr/>
        </p:nvSpPr>
        <p:spPr>
          <a:xfrm>
            <a:off x="132356" y="442401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(TAVSİYE YAPILARI)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5A1A95A-A87C-A6D5-3056-EA3E601A72AE}"/>
              </a:ext>
            </a:extLst>
          </p:cNvPr>
          <p:cNvSpPr txBox="1"/>
          <p:nvPr/>
        </p:nvSpPr>
        <p:spPr>
          <a:xfrm>
            <a:off x="322141" y="972842"/>
            <a:ext cx="1117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Tavsiye vermek istediğimizde </a:t>
            </a:r>
            <a:r>
              <a:rPr lang="tr-TR" sz="2800" b="1" i="1" dirty="0">
                <a:solidFill>
                  <a:srgbClr val="B967A7"/>
                </a:solidFill>
              </a:rPr>
              <a:t>«</a:t>
            </a:r>
            <a:r>
              <a:rPr lang="tr-TR" sz="2800" b="1" i="1" dirty="0" err="1">
                <a:solidFill>
                  <a:srgbClr val="B967A7"/>
                </a:solidFill>
              </a:rPr>
              <a:t>should</a:t>
            </a:r>
            <a:r>
              <a:rPr lang="tr-TR" sz="2800" b="1" i="1" dirty="0">
                <a:solidFill>
                  <a:srgbClr val="B967A7"/>
                </a:solidFill>
              </a:rPr>
              <a:t>» (-</a:t>
            </a:r>
            <a:r>
              <a:rPr lang="tr-TR" sz="2800" b="1" i="1" dirty="0" err="1">
                <a:solidFill>
                  <a:srgbClr val="B967A7"/>
                </a:solidFill>
              </a:rPr>
              <a:t>meli</a:t>
            </a:r>
            <a:r>
              <a:rPr lang="tr-TR" sz="2800" b="1" i="1" dirty="0">
                <a:solidFill>
                  <a:srgbClr val="B967A7"/>
                </a:solidFill>
              </a:rPr>
              <a:t> / -malı)</a:t>
            </a:r>
            <a:r>
              <a:rPr lang="tr-TR" sz="2800" b="1" i="1" dirty="0"/>
              <a:t> </a:t>
            </a:r>
            <a:r>
              <a:rPr lang="tr-TR" sz="2000" b="1" i="1" dirty="0"/>
              <a:t>veya </a:t>
            </a:r>
            <a:r>
              <a:rPr lang="tr-TR" sz="2800" b="1" i="1" dirty="0">
                <a:solidFill>
                  <a:srgbClr val="B967A7"/>
                </a:solidFill>
              </a:rPr>
              <a:t>«</a:t>
            </a:r>
            <a:r>
              <a:rPr lang="tr-TR" sz="2800" b="1" i="1" dirty="0" err="1">
                <a:solidFill>
                  <a:srgbClr val="B967A7"/>
                </a:solidFill>
              </a:rPr>
              <a:t>shouldn’t</a:t>
            </a:r>
            <a:r>
              <a:rPr lang="tr-TR" sz="2800" b="1" i="1" dirty="0">
                <a:solidFill>
                  <a:srgbClr val="B967A7"/>
                </a:solidFill>
              </a:rPr>
              <a:t>» (-memeli / -mamalı) </a:t>
            </a:r>
            <a:r>
              <a:rPr lang="tr-TR" sz="2000" b="1" i="1" dirty="0"/>
              <a:t>yapılarını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3C797D-3111-D499-3CE9-5A6B7BCEC2CB}"/>
              </a:ext>
            </a:extLst>
          </p:cNvPr>
          <p:cNvSpPr txBox="1"/>
          <p:nvPr/>
        </p:nvSpPr>
        <p:spPr>
          <a:xfrm>
            <a:off x="764789" y="21375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</a:t>
            </a:r>
            <a:r>
              <a:rPr lang="tr-TR" sz="3200" b="1" dirty="0"/>
              <a:t> </a:t>
            </a:r>
            <a:r>
              <a:rPr lang="tr-TR" sz="3200" b="1" dirty="0" err="1"/>
              <a:t>plant</a:t>
            </a:r>
            <a:r>
              <a:rPr lang="tr-TR" sz="3200" b="1" dirty="0"/>
              <a:t> </a:t>
            </a:r>
            <a:r>
              <a:rPr lang="tr-TR" sz="3200" b="1" dirty="0" err="1"/>
              <a:t>trees</a:t>
            </a:r>
            <a:r>
              <a:rPr lang="tr-TR" sz="3200" b="1" dirty="0"/>
              <a:t>.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44179867-F5BB-948B-C7B8-C0776379C050}"/>
              </a:ext>
            </a:extLst>
          </p:cNvPr>
          <p:cNvSpPr/>
          <p:nvPr/>
        </p:nvSpPr>
        <p:spPr>
          <a:xfrm>
            <a:off x="4942936" y="2323761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D360DA5-40ED-B8CA-EA1D-0E7CED5DDD92}"/>
              </a:ext>
            </a:extLst>
          </p:cNvPr>
          <p:cNvSpPr txBox="1"/>
          <p:nvPr/>
        </p:nvSpPr>
        <p:spPr>
          <a:xfrm>
            <a:off x="6058444" y="21375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Ağaç dik</a:t>
            </a:r>
            <a:r>
              <a:rPr lang="tr-TR" sz="3200" b="1" dirty="0">
                <a:solidFill>
                  <a:srgbClr val="B967A7"/>
                </a:solidFill>
              </a:rPr>
              <a:t>meli</a:t>
            </a:r>
            <a:r>
              <a:rPr lang="tr-TR" sz="3200" b="1" dirty="0"/>
              <a:t>yiz.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FDBB212-BD22-1816-FEC3-29021D3B0001}"/>
              </a:ext>
            </a:extLst>
          </p:cNvPr>
          <p:cNvSpPr txBox="1"/>
          <p:nvPr/>
        </p:nvSpPr>
        <p:spPr>
          <a:xfrm>
            <a:off x="207818" y="3031228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</a:t>
            </a:r>
            <a:r>
              <a:rPr lang="tr-TR" sz="3200" b="1" dirty="0"/>
              <a:t> </a:t>
            </a:r>
            <a:r>
              <a:rPr lang="tr-TR" sz="3200" b="1" dirty="0" err="1"/>
              <a:t>protect</a:t>
            </a:r>
            <a:r>
              <a:rPr lang="tr-TR" sz="3200" b="1" dirty="0"/>
              <a:t> </a:t>
            </a:r>
            <a:r>
              <a:rPr lang="tr-TR" sz="3200" b="1" dirty="0" err="1"/>
              <a:t>animals</a:t>
            </a:r>
            <a:r>
              <a:rPr lang="tr-TR" sz="3200" b="1" dirty="0"/>
              <a:t>.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B42521DC-D812-B115-E2FB-60687E1A2EE3}"/>
              </a:ext>
            </a:extLst>
          </p:cNvPr>
          <p:cNvSpPr/>
          <p:nvPr/>
        </p:nvSpPr>
        <p:spPr>
          <a:xfrm>
            <a:off x="5282067" y="3176966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3F8E84-8F98-41B9-1F65-96D7FD09D03F}"/>
              </a:ext>
            </a:extLst>
          </p:cNvPr>
          <p:cNvSpPr txBox="1"/>
          <p:nvPr/>
        </p:nvSpPr>
        <p:spPr>
          <a:xfrm>
            <a:off x="6188363" y="2991359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Hayvanları koru</a:t>
            </a:r>
            <a:r>
              <a:rPr lang="tr-TR" sz="3200" b="1" dirty="0">
                <a:solidFill>
                  <a:srgbClr val="B967A7"/>
                </a:solidFill>
              </a:rPr>
              <a:t>malı</a:t>
            </a:r>
            <a:r>
              <a:rPr lang="tr-TR" sz="3200" b="1" dirty="0"/>
              <a:t>yız.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64FF899-6F18-D89F-46B0-BB25320DFE97}"/>
              </a:ext>
            </a:extLst>
          </p:cNvPr>
          <p:cNvSpPr txBox="1"/>
          <p:nvPr/>
        </p:nvSpPr>
        <p:spPr>
          <a:xfrm>
            <a:off x="327804" y="4015925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shouldn’t</a:t>
            </a:r>
            <a:r>
              <a:rPr lang="tr-TR" sz="3200" b="1" dirty="0"/>
              <a:t> </a:t>
            </a:r>
            <a:r>
              <a:rPr lang="tr-TR" sz="3200" b="1" dirty="0" err="1"/>
              <a:t>cut</a:t>
            </a:r>
            <a:r>
              <a:rPr lang="tr-TR" sz="3200" b="1" dirty="0"/>
              <a:t> </a:t>
            </a:r>
            <a:r>
              <a:rPr lang="tr-TR" sz="3200" b="1" dirty="0" err="1"/>
              <a:t>down</a:t>
            </a:r>
            <a:r>
              <a:rPr lang="tr-TR" sz="3200" b="1" dirty="0"/>
              <a:t> </a:t>
            </a:r>
            <a:r>
              <a:rPr lang="tr-TR" sz="3200" b="1" dirty="0" err="1"/>
              <a:t>trees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F946150E-5FEF-1729-DC36-48BF2D926E3C}"/>
              </a:ext>
            </a:extLst>
          </p:cNvPr>
          <p:cNvSpPr/>
          <p:nvPr/>
        </p:nvSpPr>
        <p:spPr>
          <a:xfrm>
            <a:off x="5724714" y="4155857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03FF511-6A06-CEEB-61D3-30857C07B903}"/>
              </a:ext>
            </a:extLst>
          </p:cNvPr>
          <p:cNvSpPr txBox="1"/>
          <p:nvPr/>
        </p:nvSpPr>
        <p:spPr>
          <a:xfrm>
            <a:off x="6731304" y="4010118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Ağaçları kes</a:t>
            </a:r>
            <a:r>
              <a:rPr lang="tr-TR" sz="3200" b="1" dirty="0">
                <a:solidFill>
                  <a:srgbClr val="B967A7"/>
                </a:solidFill>
              </a:rPr>
              <a:t>memeli</a:t>
            </a:r>
            <a:r>
              <a:rPr lang="tr-TR" sz="3200" b="1" dirty="0"/>
              <a:t>yiz.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2751CFC-8F4F-F1A4-06D3-8510839F51F7}"/>
              </a:ext>
            </a:extLst>
          </p:cNvPr>
          <p:cNvSpPr txBox="1"/>
          <p:nvPr/>
        </p:nvSpPr>
        <p:spPr>
          <a:xfrm>
            <a:off x="390626" y="50404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shouldn’t</a:t>
            </a:r>
            <a:r>
              <a:rPr lang="tr-TR" sz="3200" b="1" dirty="0"/>
              <a:t> </a:t>
            </a:r>
            <a:r>
              <a:rPr lang="tr-TR" sz="3200" b="1" dirty="0" err="1"/>
              <a:t>hunt</a:t>
            </a:r>
            <a:r>
              <a:rPr lang="tr-TR" sz="3200" b="1" dirty="0"/>
              <a:t> </a:t>
            </a:r>
            <a:r>
              <a:rPr lang="tr-TR" sz="3200" b="1" dirty="0" err="1"/>
              <a:t>animals</a:t>
            </a:r>
            <a:r>
              <a:rPr lang="tr-TR" sz="3200" b="1" dirty="0"/>
              <a:t>.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BC2CE6BA-9878-B5C5-5DDC-D768C8696317}"/>
              </a:ext>
            </a:extLst>
          </p:cNvPr>
          <p:cNvSpPr/>
          <p:nvPr/>
        </p:nvSpPr>
        <p:spPr>
          <a:xfrm>
            <a:off x="5912058" y="5236234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8866008-E804-C06F-5F16-4D87624E01D6}"/>
              </a:ext>
            </a:extLst>
          </p:cNvPr>
          <p:cNvSpPr txBox="1"/>
          <p:nvPr/>
        </p:nvSpPr>
        <p:spPr>
          <a:xfrm>
            <a:off x="6875254" y="50404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Hayvanları avla</a:t>
            </a:r>
            <a:r>
              <a:rPr lang="tr-TR" sz="3200" b="1" dirty="0">
                <a:solidFill>
                  <a:srgbClr val="B967A7"/>
                </a:solidFill>
              </a:rPr>
              <a:t>mamalı</a:t>
            </a:r>
            <a:r>
              <a:rPr lang="tr-TR" sz="3200" b="1" dirty="0"/>
              <a:t>yız.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69ABF0E-99EB-219F-48F6-EEFC6ADDC640}"/>
              </a:ext>
            </a:extLst>
          </p:cNvPr>
          <p:cNvCxnSpPr/>
          <p:nvPr/>
        </p:nvCxnSpPr>
        <p:spPr>
          <a:xfrm>
            <a:off x="84346" y="3814618"/>
            <a:ext cx="11961091" cy="0"/>
          </a:xfrm>
          <a:prstGeom prst="line">
            <a:avLst/>
          </a:prstGeom>
          <a:ln>
            <a:solidFill>
              <a:srgbClr val="B96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C78E006-598E-134B-A63D-F18C47895193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952FE7-321F-0D62-7033-B59E4284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316">
            <a:off x="7834851" y="3726595"/>
            <a:ext cx="3965490" cy="225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784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855E752-C068-791E-13BE-77FEC043B732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16079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6032E1-1B5D-FE46-1199-613149E5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3" y="1561956"/>
            <a:ext cx="6904260" cy="32040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97B8E-F5F6-721C-8138-44CCA6ECC0F2}"/>
              </a:ext>
            </a:extLst>
          </p:cNvPr>
          <p:cNvSpPr/>
          <p:nvPr/>
        </p:nvSpPr>
        <p:spPr>
          <a:xfrm>
            <a:off x="2152073" y="3041072"/>
            <a:ext cx="452582" cy="459510"/>
          </a:xfrm>
          <a:prstGeom prst="ellipse">
            <a:avLst/>
          </a:prstGeom>
          <a:solidFill>
            <a:srgbClr val="B96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6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49E0F5-3A54-9B90-2D1B-C4EA02D1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8" y="882938"/>
            <a:ext cx="6583425" cy="49174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196BA2-36B4-ABBF-09D6-3FC9B95CB7B3}"/>
              </a:ext>
            </a:extLst>
          </p:cNvPr>
          <p:cNvSpPr/>
          <p:nvPr/>
        </p:nvSpPr>
        <p:spPr>
          <a:xfrm>
            <a:off x="2389908" y="5036127"/>
            <a:ext cx="452582" cy="459510"/>
          </a:xfrm>
          <a:prstGeom prst="ellipse">
            <a:avLst/>
          </a:prstGeom>
          <a:solidFill>
            <a:srgbClr val="B96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1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FD236F8-48D5-CC96-9D7E-0C840B1C6A0C}"/>
              </a:ext>
            </a:extLst>
          </p:cNvPr>
          <p:cNvSpPr txBox="1"/>
          <p:nvPr/>
        </p:nvSpPr>
        <p:spPr>
          <a:xfrm>
            <a:off x="137652" y="3300198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https://www.egetolgayaltinay.com/lessons/118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67DB60-8BEB-014C-B72B-A7423E496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185">
            <a:off x="8266441" y="3043178"/>
            <a:ext cx="3381652" cy="338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5948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5696D1D-6B5B-B6AA-C5F9-E96668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C689593-9973-1F5D-3769-47D57C52B2C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48A8CD-8E55-98B4-AFB7-5D663FB82177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1AB18B-5443-BD14-F357-67060CC5F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664468F-F3B8-5302-5A0E-044254C42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B64075D-49A2-1ECE-EB6C-BED6592225EF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Elephant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EDADBF3-BB9F-E5B6-F75C-5DADF113F7EA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FE723D-9392-E7F4-5B62-7186A45C1417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Giraffe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2E53390-3FFF-0CDC-DDB4-483CF7DA70A2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Zürafa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4960DDD-EA42-2747-62BE-FE858595B359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Gorilla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2386355-6D15-E45F-9AAC-A020B4B6F44E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Goril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E983680-DE57-5BE7-CA9B-8CB83056773F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Hawk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5A745F-B547-2182-3564-6C4FE6B8EE63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Şahin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5ED91C-A08F-F41E-0DEC-2B1F86FD75D0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Kangaroo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90E7C79-9A78-E658-CB6C-5A0FCAEE8F30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Kanguru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9388F13-05B4-E97D-A327-0786BB423219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Lizard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DAB86EB-7B6F-AECA-C19A-4CCB05B1FEAD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Kertenkele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E65F7-2D9F-4BFC-311B-C3550077091D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9A49CEB-401A-784E-DDCB-A9236393BDFA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Aslan</a:t>
            </a:r>
          </a:p>
        </p:txBody>
      </p:sp>
    </p:spTree>
    <p:extLst>
      <p:ext uri="{BB962C8B-B14F-4D97-AF65-F5344CB8AC3E}">
        <p14:creationId xmlns:p14="http://schemas.microsoft.com/office/powerpoint/2010/main" val="7377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CC33BF8-E1EF-3ECA-0857-11B0ABE5E664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Monkey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2FD5978-FC5E-F8FA-5434-081201536B14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Maymun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1794C6-55B0-CC1B-9C41-E101BDBC96C7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Octopus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C5B7250-C2CD-087D-EEE1-279A3986560A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Ahtapot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B32C67E-8C8D-BB0B-68C0-EA2E37C41871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Ostrich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A906089-AF01-94BC-E1F3-57D8DB1AB032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Deve Kuşu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EBE338D-EE60-B3C7-093D-311B7A944588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Owl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127E38-7246-A684-29A5-F4C62DC63494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Baykuş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969814F-1CF3-BF8D-BF3B-93B5DD94BB0C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Penguin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53278AA-9E38-02C2-87FA-428864CA20F4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Penguen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DB12023-D6FF-93D3-E4C1-939B6E4DE7E8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Polar </a:t>
            </a:r>
            <a:r>
              <a:rPr lang="tr-TR" sz="2800" b="1" dirty="0" err="1">
                <a:solidFill>
                  <a:schemeClr val="tx1"/>
                </a:solidFill>
              </a:rPr>
              <a:t>Bear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9AFCCB5-2872-C9CB-82A0-F0C1D30897F0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Kutup Ayısı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C76A3C5-C1A2-E6E6-CFC1-C752771353ED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Rhino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B41A4DC-E884-09B0-25DA-85F4B95D0CD5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Gergedan</a:t>
            </a:r>
          </a:p>
        </p:txBody>
      </p:sp>
    </p:spTree>
    <p:extLst>
      <p:ext uri="{BB962C8B-B14F-4D97-AF65-F5344CB8AC3E}">
        <p14:creationId xmlns:p14="http://schemas.microsoft.com/office/powerpoint/2010/main" val="34120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18C44B1-7902-632F-DEE8-68846466E20D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Seal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F70B9E8-CAA8-AE98-870B-9149E5658448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Fok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B1683F8-8E30-EE63-7939-F0AF98273469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Shark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E1E4216-40A9-BFCF-A342-AC7DC99D929E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Köpek balığı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EDDAFBE-57A6-B9B3-0A87-C15A77B9D19D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Snake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5D2BF16-590C-C2AE-F8EE-40BBEB6A38C5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Yılan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F0E9B8D-2F5A-8FAD-3B63-8AFD101002A3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Squirrel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F9880AB-E85A-75E1-1684-64C767132910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Sincap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592A242-D0BF-A684-E4D9-6539DAD59B3E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Tiger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6BB53F2-F8C9-6935-81A4-BAA3A8725C42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Kaplan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F3C0452-1E9A-A851-A010-8DBAB0A54099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Turtle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A12D4F2-ABFD-60DD-A491-2911430B3B35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Deniz Kaplumbağası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B5787FF-189B-FEF3-0757-F527F4C165F1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Whale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C7FE295-05A1-F391-71DC-8DC86D7DD99D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Balina</a:t>
            </a:r>
          </a:p>
        </p:txBody>
      </p:sp>
    </p:spTree>
    <p:extLst>
      <p:ext uri="{BB962C8B-B14F-4D97-AF65-F5344CB8AC3E}">
        <p14:creationId xmlns:p14="http://schemas.microsoft.com/office/powerpoint/2010/main" val="33512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BF15CB5-B85C-532F-DC69-26D65E2156F5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https://www.egetolgayaltinay.com/lessons/112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0D2A1C-7A6E-C18D-B811-6D0043C2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103">
            <a:off x="7902324" y="3782386"/>
            <a:ext cx="3891126" cy="232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8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BF15CB5-B85C-532F-DC69-26D65E2156F5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https://www.egetolgayaltinay.com/lessons/363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7D5A6D-FC63-FCF1-C8DC-2BE5627F0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468">
            <a:off x="8592491" y="3418249"/>
            <a:ext cx="30289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D0507FE-44A5-CD14-B027-666DDD9358D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https://www.egetolgayaltinay.com/lessons/113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7EBE9C-87FD-1F69-B419-0DEC69B28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914">
            <a:off x="8551354" y="3911344"/>
            <a:ext cx="3205050" cy="24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37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539</Words>
  <Application>Microsoft Office PowerPoint</Application>
  <PresentationFormat>Geniş ekran</PresentationFormat>
  <Paragraphs>249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9</cp:revision>
  <dcterms:created xsi:type="dcterms:W3CDTF">2022-11-21T17:47:47Z</dcterms:created>
  <dcterms:modified xsi:type="dcterms:W3CDTF">2025-08-09T11:13:34Z</dcterms:modified>
</cp:coreProperties>
</file>