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88" r:id="rId6"/>
    <p:sldId id="303" r:id="rId7"/>
    <p:sldId id="263" r:id="rId8"/>
    <p:sldId id="259" r:id="rId9"/>
    <p:sldId id="260" r:id="rId10"/>
    <p:sldId id="289" r:id="rId11"/>
    <p:sldId id="290" r:id="rId12"/>
    <p:sldId id="267" r:id="rId13"/>
    <p:sldId id="266" r:id="rId14"/>
    <p:sldId id="268" r:id="rId15"/>
    <p:sldId id="269" r:id="rId16"/>
    <p:sldId id="270" r:id="rId17"/>
    <p:sldId id="272" r:id="rId18"/>
    <p:sldId id="273" r:id="rId19"/>
    <p:sldId id="264" r:id="rId20"/>
    <p:sldId id="298" r:id="rId21"/>
    <p:sldId id="261" r:id="rId22"/>
    <p:sldId id="291" r:id="rId23"/>
    <p:sldId id="300" r:id="rId24"/>
    <p:sldId id="299" r:id="rId25"/>
    <p:sldId id="292" r:id="rId26"/>
    <p:sldId id="293" r:id="rId27"/>
    <p:sldId id="294" r:id="rId28"/>
    <p:sldId id="295" r:id="rId29"/>
    <p:sldId id="301" r:id="rId30"/>
    <p:sldId id="302" r:id="rId31"/>
    <p:sldId id="287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levision" id="{1674C2CA-EB32-483E-AF3D-2E28F2BD3978}">
          <p14:sldIdLst>
            <p14:sldId id="256"/>
          </p14:sldIdLst>
        </p14:section>
        <p14:section name="Tv Programmes" id="{D4F426D0-DA4A-47C7-8348-0BE9F760FC4F}">
          <p14:sldIdLst>
            <p14:sldId id="262"/>
            <p14:sldId id="257"/>
            <p14:sldId id="258"/>
            <p14:sldId id="288"/>
            <p14:sldId id="303"/>
          </p14:sldIdLst>
        </p14:section>
        <p14:section name="Words About Tv Programmes" id="{99F57D8F-D98E-43F5-B49E-148B5D15E37F}">
          <p14:sldIdLst>
            <p14:sldId id="263"/>
            <p14:sldId id="259"/>
            <p14:sldId id="260"/>
          </p14:sldIdLst>
        </p14:section>
        <p14:section name="Other Important Words" id="{10F82074-BDE0-46B4-ABF7-0F23D5659F3C}">
          <p14:sldIdLst>
            <p14:sldId id="289"/>
            <p14:sldId id="290"/>
          </p14:sldIdLst>
        </p14:section>
        <p14:section name="Expressing Likes &amp; Dislikes" id="{EF37D153-28A6-4309-9B2E-8027A2BA3A07}">
          <p14:sldIdLst>
            <p14:sldId id="267"/>
            <p14:sldId id="266"/>
            <p14:sldId id="268"/>
            <p14:sldId id="269"/>
            <p14:sldId id="270"/>
          </p14:sldIdLst>
        </p14:section>
        <p14:section name="Expressing Preference" id="{6A2A8B9E-BDFB-44E6-9AC7-0ABD09B222A5}">
          <p14:sldIdLst>
            <p14:sldId id="272"/>
          </p14:sldIdLst>
        </p14:section>
        <p14:section name="Stating Personal Opinions" id="{2014CD98-54B4-4028-9883-2154DB4E5E4C}">
          <p14:sldIdLst>
            <p14:sldId id="273"/>
            <p14:sldId id="264"/>
          </p14:sldIdLst>
        </p14:section>
        <p14:section name="Vocabulary Game" id="{ABF74A85-1BEB-41AB-8CB2-BD11CDA5BD5C}">
          <p14:sldIdLst>
            <p14:sldId id="298"/>
          </p14:sldIdLst>
        </p14:section>
        <p14:section name="Sample Questions" id="{5EB7FE7B-BFFC-4655-816D-8EC990446FB9}">
          <p14:sldIdLst>
            <p14:sldId id="261"/>
            <p14:sldId id="291"/>
            <p14:sldId id="300"/>
            <p14:sldId id="299"/>
            <p14:sldId id="292"/>
            <p14:sldId id="293"/>
            <p14:sldId id="294"/>
            <p14:sldId id="295"/>
            <p14:sldId id="301"/>
            <p14:sldId id="302"/>
          </p14:sldIdLst>
        </p14:section>
        <p14:section name="Thank you! :)" id="{1239E560-D81B-44EB-8612-47D268EDEB9E}">
          <p14:sldIdLst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90B"/>
    <a:srgbClr val="F68538"/>
    <a:srgbClr val="FAB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FE8CC0-EB90-D5D6-B3DF-E11A5DD23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9233446-D32B-9589-83D0-10B5857E8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28E486-6502-82D8-6054-4180B490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6FB4-695F-48BB-9CCE-6C06F94F77BD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83D4E4-603F-4C96-B2FD-8B367FC9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FB097B-6FE1-D30D-BAFD-A7A08141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7F3C-6A6F-49CC-9C8A-D938BF080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00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90FBAF-A066-49A9-3911-C9E951506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B1BCD2A-8C09-E019-4493-88C36D292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B435991-558F-134F-34A6-C1D67822B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6FB4-695F-48BB-9CCE-6C06F94F77BD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910D6E2-C6E8-71B2-CD74-752A713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6769A2-B688-4228-4A33-7228A647D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7F3C-6A6F-49CC-9C8A-D938BF080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718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A95502E-539A-002C-2D61-C30AEA097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0AA5FFE-9FDC-819A-CFF7-50A2C52E4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C338C5-DF76-A107-9817-5AC196FB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6FB4-695F-48BB-9CCE-6C06F94F77BD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B143A3-D559-7EB4-CC15-0CE5333CB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0FCE3C-4EB5-8EDE-A760-66BD631E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7F3C-6A6F-49CC-9C8A-D938BF080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608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5B04A8-0FC7-A0F5-93AC-49559852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91AE4F-1DCC-3E4B-F923-AE243F04F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D72BA9-D37A-AFCD-B8DF-7F35A482C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6FB4-695F-48BB-9CCE-6C06F94F77BD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7F489A-9D20-905B-B0EB-CDCD89D7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FE64B5F-1D8C-7827-39B3-886CCC59B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7F3C-6A6F-49CC-9C8A-D938BF080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120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29298C-428A-A42D-523E-D0AF6C5E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30B4DB9-B547-1F14-FB10-68B0869A6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CF0B420-B554-1592-1C23-1324763C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6FB4-695F-48BB-9CCE-6C06F94F77BD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419DBD-E0B1-0BE0-1347-FD24E9390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656AE5-4D91-3B00-04A1-2FA090F4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7F3C-6A6F-49CC-9C8A-D938BF080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804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E9E103-91AF-788A-60BB-B2D1CF0F3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937C12-5710-425B-2704-71564B3D5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577C22D-C30A-9BEB-60BD-FCDE10DDF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9794B80-2EFD-E2E3-2C01-5A8C94F3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6FB4-695F-48BB-9CCE-6C06F94F77BD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E216BE7-644E-91A8-D36F-08C6DA37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A43CBB6-FBC4-9634-BD2F-76D72818D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7F3C-6A6F-49CC-9C8A-D938BF080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438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A73413-E33F-9256-3269-20D324B6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A58156C-2079-7B32-9974-5B31B9964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70C9D49-3A65-56F0-3836-25EFCD6E3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AD2EE39-322A-5819-C73A-9EFFBF648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A37F6C5-19FD-684E-CD65-1ECAB348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4D4039E-E73C-1720-51C5-5D35F39E8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6FB4-695F-48BB-9CCE-6C06F94F77BD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87AAA84-5877-CD82-C52A-C3135FF1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DF9A9E0-0F00-1A71-1403-A149A721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7F3C-6A6F-49CC-9C8A-D938BF080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632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5C74B7-B4B3-EB71-FEB1-51545C89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2C98C5C-3537-0EBE-E166-AD6C44369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6FB4-695F-48BB-9CCE-6C06F94F77BD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6E566E1-CAAB-5290-F6EB-507FBA043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A11D8D4-B30F-4C64-9C93-89207903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7F3C-6A6F-49CC-9C8A-D938BF080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72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8512673-E714-92FD-2B17-202241C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6FB4-695F-48BB-9CCE-6C06F94F77BD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8B18CC5-290E-6823-402F-07DD1FAD6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9DD826D-4BF7-B9F9-526E-454B9C06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7F3C-6A6F-49CC-9C8A-D938BF080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079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A7C048-5CFE-FAA8-2870-DB4A5FEC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82071C-B319-E9BD-70E7-38274FC1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F9F74FE-8E8E-A473-BDB9-1ACE55BF4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B16750A-33BC-4076-59F8-C4FF388C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6FB4-695F-48BB-9CCE-6C06F94F77BD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AA3119C-1901-0738-0B9E-9E3A3A15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3FC4A0F-FAEE-1043-06A0-65C50384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7F3C-6A6F-49CC-9C8A-D938BF080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579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8ED2A9-1DAA-B09B-FFDA-556340C4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8A4FF40-8AFD-B10D-070D-3510273C4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9CE7CB4-68FB-A7E6-7BBE-3775B48BC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4712279-3A85-3D4C-38DA-5EA9D4A5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6FB4-695F-48BB-9CCE-6C06F94F77BD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233D416-F0B9-12A2-E9D5-CE775F2E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7D87FE0-F801-D50F-0F09-9B3ECCD2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7F3C-6A6F-49CC-9C8A-D938BF080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112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08D67A1-FEBD-E0CA-9A99-4C459277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EC0D351-EE21-6213-D2F8-B16C71F96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96CBD6D-7A56-4C6A-D71A-0C9FBC05E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FB4-695F-48BB-9CCE-6C06F94F77BD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E08FC3D-BECB-780C-D24E-D50B75C0E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648C07C-7189-F301-119A-55DD68941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A7F3C-6A6F-49CC-9C8A-D938BF080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73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2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2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3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2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2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2757705-2EF2-5B75-C367-A65182735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006" y="2242868"/>
            <a:ext cx="1730322" cy="17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41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3513648-9F52-08AC-5BAC-E0E1AC7B56DA}"/>
              </a:ext>
            </a:extLst>
          </p:cNvPr>
          <p:cNvSpPr/>
          <p:nvPr/>
        </p:nvSpPr>
        <p:spPr>
          <a:xfrm>
            <a:off x="1354347" y="1723013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Guest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F8A4196-7682-EB51-CEEA-42024F62DA91}"/>
              </a:ext>
            </a:extLst>
          </p:cNvPr>
          <p:cNvSpPr/>
          <p:nvPr/>
        </p:nvSpPr>
        <p:spPr>
          <a:xfrm>
            <a:off x="1354347" y="2252402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Recommend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2A5B880-7093-8FFF-B0E5-1D9085F74932}"/>
              </a:ext>
            </a:extLst>
          </p:cNvPr>
          <p:cNvSpPr/>
          <p:nvPr/>
        </p:nvSpPr>
        <p:spPr>
          <a:xfrm>
            <a:off x="3467819" y="1723013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Misafir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0C11A23-F7BA-2394-0294-8CD24A5B349A}"/>
              </a:ext>
            </a:extLst>
          </p:cNvPr>
          <p:cNvSpPr/>
          <p:nvPr/>
        </p:nvSpPr>
        <p:spPr>
          <a:xfrm>
            <a:off x="3467819" y="2252402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Önermek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A71D83C-6BE7-2F70-2C91-D89A7E3EC5A5}"/>
              </a:ext>
            </a:extLst>
          </p:cNvPr>
          <p:cNvSpPr/>
          <p:nvPr/>
        </p:nvSpPr>
        <p:spPr>
          <a:xfrm>
            <a:off x="1354347" y="2781791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Free</a:t>
            </a:r>
            <a:r>
              <a:rPr lang="tr-TR" sz="2400" b="1" dirty="0">
                <a:solidFill>
                  <a:schemeClr val="tx1"/>
                </a:solidFill>
              </a:rPr>
              <a:t> Time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74A1210D-B88F-85AD-589B-CE90D13BCECF}"/>
              </a:ext>
            </a:extLst>
          </p:cNvPr>
          <p:cNvSpPr/>
          <p:nvPr/>
        </p:nvSpPr>
        <p:spPr>
          <a:xfrm>
            <a:off x="1354347" y="3311180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Amusing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62FA47F-6B54-6A0D-EB18-4370B8F9E637}"/>
              </a:ext>
            </a:extLst>
          </p:cNvPr>
          <p:cNvSpPr/>
          <p:nvPr/>
        </p:nvSpPr>
        <p:spPr>
          <a:xfrm>
            <a:off x="3467819" y="2781791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Boş Zaman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B2C7412B-3819-D3C4-F8DD-6F15E197194B}"/>
              </a:ext>
            </a:extLst>
          </p:cNvPr>
          <p:cNvSpPr/>
          <p:nvPr/>
        </p:nvSpPr>
        <p:spPr>
          <a:xfrm>
            <a:off x="3467819" y="3311180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Eğlenceli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1B82A568-912B-A1A1-2544-5D41B4EB8C2E}"/>
              </a:ext>
            </a:extLst>
          </p:cNvPr>
          <p:cNvSpPr/>
          <p:nvPr/>
        </p:nvSpPr>
        <p:spPr>
          <a:xfrm>
            <a:off x="1354346" y="3851009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Entertaining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C8FA7655-DDA4-C0AD-EE11-DAC1F6DAC6B2}"/>
              </a:ext>
            </a:extLst>
          </p:cNvPr>
          <p:cNvSpPr/>
          <p:nvPr/>
        </p:nvSpPr>
        <p:spPr>
          <a:xfrm>
            <a:off x="1354346" y="4380398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Boring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343DDB2B-AD5E-E4A2-371C-EC048F2BC183}"/>
              </a:ext>
            </a:extLst>
          </p:cNvPr>
          <p:cNvSpPr/>
          <p:nvPr/>
        </p:nvSpPr>
        <p:spPr>
          <a:xfrm>
            <a:off x="3467818" y="3851009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Eğlenceli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8E25A1C-581A-E887-B234-F7124E756B90}"/>
              </a:ext>
            </a:extLst>
          </p:cNvPr>
          <p:cNvSpPr/>
          <p:nvPr/>
        </p:nvSpPr>
        <p:spPr>
          <a:xfrm>
            <a:off x="3467818" y="4380398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Sıkıcı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1B29A93F-72C4-C1D4-E473-3D7CC4B74617}"/>
              </a:ext>
            </a:extLst>
          </p:cNvPr>
          <p:cNvSpPr/>
          <p:nvPr/>
        </p:nvSpPr>
        <p:spPr>
          <a:xfrm>
            <a:off x="1354346" y="4909787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Useless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22ABBD3B-386F-3D8A-D51E-D20B64E7B4A9}"/>
              </a:ext>
            </a:extLst>
          </p:cNvPr>
          <p:cNvSpPr/>
          <p:nvPr/>
        </p:nvSpPr>
        <p:spPr>
          <a:xfrm>
            <a:off x="1354346" y="5449616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Harmful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E6FFD6E5-6AE4-B0AA-7C73-67FB168BC302}"/>
              </a:ext>
            </a:extLst>
          </p:cNvPr>
          <p:cNvSpPr/>
          <p:nvPr/>
        </p:nvSpPr>
        <p:spPr>
          <a:xfrm>
            <a:off x="3467818" y="4909787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İşe yaramaz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73465A1B-D34F-FC9B-70B6-ED9D8C728490}"/>
              </a:ext>
            </a:extLst>
          </p:cNvPr>
          <p:cNvSpPr/>
          <p:nvPr/>
        </p:nvSpPr>
        <p:spPr>
          <a:xfrm>
            <a:off x="3467818" y="5449616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Zararlı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A2498AF1-2468-2E37-CE07-31FC67A0AEC5}"/>
              </a:ext>
            </a:extLst>
          </p:cNvPr>
          <p:cNvSpPr/>
          <p:nvPr/>
        </p:nvSpPr>
        <p:spPr>
          <a:xfrm>
            <a:off x="6610707" y="1468758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Negative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4649881F-BDCC-24B4-1E9F-B7D57D4EF5A4}"/>
              </a:ext>
            </a:extLst>
          </p:cNvPr>
          <p:cNvSpPr/>
          <p:nvPr/>
        </p:nvSpPr>
        <p:spPr>
          <a:xfrm>
            <a:off x="6610707" y="1998147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Powerful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22A1E3BB-9106-F94A-6BA4-205C9CCFC556}"/>
              </a:ext>
            </a:extLst>
          </p:cNvPr>
          <p:cNvSpPr/>
          <p:nvPr/>
        </p:nvSpPr>
        <p:spPr>
          <a:xfrm>
            <a:off x="8724179" y="1468758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Olumsuz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EC5BAB29-F92B-7C6E-8DED-2B4A66A88977}"/>
              </a:ext>
            </a:extLst>
          </p:cNvPr>
          <p:cNvSpPr/>
          <p:nvPr/>
        </p:nvSpPr>
        <p:spPr>
          <a:xfrm>
            <a:off x="8724179" y="1998147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Güçlü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1052F0AC-E927-2032-EE41-09137A1DF5A4}"/>
              </a:ext>
            </a:extLst>
          </p:cNvPr>
          <p:cNvSpPr/>
          <p:nvPr/>
        </p:nvSpPr>
        <p:spPr>
          <a:xfrm>
            <a:off x="6610709" y="2527536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Nonsense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DBADA134-AF96-C56A-C826-6B34A5F30CFC}"/>
              </a:ext>
            </a:extLst>
          </p:cNvPr>
          <p:cNvSpPr/>
          <p:nvPr/>
        </p:nvSpPr>
        <p:spPr>
          <a:xfrm>
            <a:off x="6610709" y="3056925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About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4EC34153-A44A-D7F8-E55E-323686086745}"/>
              </a:ext>
            </a:extLst>
          </p:cNvPr>
          <p:cNvSpPr/>
          <p:nvPr/>
        </p:nvSpPr>
        <p:spPr>
          <a:xfrm>
            <a:off x="8724181" y="2527536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Saçmalık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701EC300-866F-1075-D7DF-4CE087A95A6E}"/>
              </a:ext>
            </a:extLst>
          </p:cNvPr>
          <p:cNvSpPr/>
          <p:nvPr/>
        </p:nvSpPr>
        <p:spPr>
          <a:xfrm>
            <a:off x="8724181" y="3056925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Hakkında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4A2E6E4A-7818-9028-F8AF-9C07E1834896}"/>
              </a:ext>
            </a:extLst>
          </p:cNvPr>
          <p:cNvSpPr/>
          <p:nvPr/>
        </p:nvSpPr>
        <p:spPr>
          <a:xfrm>
            <a:off x="6610709" y="3586314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Together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FF0BDB59-92F4-3C5F-6D6B-4EA560E7FC1E}"/>
              </a:ext>
            </a:extLst>
          </p:cNvPr>
          <p:cNvSpPr/>
          <p:nvPr/>
        </p:nvSpPr>
        <p:spPr>
          <a:xfrm>
            <a:off x="6610709" y="4115703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Without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87C2CCBB-D862-4500-B504-22D7D62AFF7F}"/>
              </a:ext>
            </a:extLst>
          </p:cNvPr>
          <p:cNvSpPr/>
          <p:nvPr/>
        </p:nvSpPr>
        <p:spPr>
          <a:xfrm>
            <a:off x="8724181" y="3586314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Birlikte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8716BE2F-2AC8-510A-585D-06F03667526F}"/>
              </a:ext>
            </a:extLst>
          </p:cNvPr>
          <p:cNvSpPr/>
          <p:nvPr/>
        </p:nvSpPr>
        <p:spPr>
          <a:xfrm>
            <a:off x="8724181" y="4115703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… olmadan</a:t>
            </a:r>
          </a:p>
        </p:txBody>
      </p:sp>
      <p:pic>
        <p:nvPicPr>
          <p:cNvPr id="44" name="Resim 43">
            <a:extLst>
              <a:ext uri="{FF2B5EF4-FFF2-40B4-BE49-F238E27FC236}">
                <a16:creationId xmlns:a16="http://schemas.microsoft.com/office/drawing/2014/main" id="{BAAED787-B58B-74B4-0E22-325E688E9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" t="11689" r="-22809" b="12042"/>
          <a:stretch/>
        </p:blipFill>
        <p:spPr>
          <a:xfrm>
            <a:off x="5901903" y="1859217"/>
            <a:ext cx="388190" cy="3433314"/>
          </a:xfrm>
          <a:prstGeom prst="rect">
            <a:avLst/>
          </a:prstGeom>
        </p:spPr>
      </p:pic>
      <p:cxnSp>
        <p:nvCxnSpPr>
          <p:cNvPr id="46" name="Düz Bağlayıcı 45">
            <a:extLst>
              <a:ext uri="{FF2B5EF4-FFF2-40B4-BE49-F238E27FC236}">
                <a16:creationId xmlns:a16="http://schemas.microsoft.com/office/drawing/2014/main" id="{7718B755-0DEE-3B33-E268-4997D8AA64A1}"/>
              </a:ext>
            </a:extLst>
          </p:cNvPr>
          <p:cNvCxnSpPr>
            <a:cxnSpLocks/>
          </p:cNvCxnSpPr>
          <p:nvPr/>
        </p:nvCxnSpPr>
        <p:spPr>
          <a:xfrm>
            <a:off x="6054304" y="1859217"/>
            <a:ext cx="0" cy="534837"/>
          </a:xfrm>
          <a:prstGeom prst="line">
            <a:avLst/>
          </a:prstGeom>
          <a:ln w="57150">
            <a:solidFill>
              <a:srgbClr val="F68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Düz Bağlayıcı 47">
            <a:extLst>
              <a:ext uri="{FF2B5EF4-FFF2-40B4-BE49-F238E27FC236}">
                <a16:creationId xmlns:a16="http://schemas.microsoft.com/office/drawing/2014/main" id="{F787FD37-5D1E-D732-658C-8E994400B285}"/>
              </a:ext>
            </a:extLst>
          </p:cNvPr>
          <p:cNvCxnSpPr>
            <a:cxnSpLocks/>
          </p:cNvCxnSpPr>
          <p:nvPr/>
        </p:nvCxnSpPr>
        <p:spPr>
          <a:xfrm>
            <a:off x="6054304" y="4757692"/>
            <a:ext cx="0" cy="534839"/>
          </a:xfrm>
          <a:prstGeom prst="line">
            <a:avLst/>
          </a:prstGeom>
          <a:ln w="57150">
            <a:solidFill>
              <a:srgbClr val="F68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D0974E07-5448-70DB-AAAB-C706C245C091}"/>
              </a:ext>
            </a:extLst>
          </p:cNvPr>
          <p:cNvSpPr txBox="1"/>
          <p:nvPr/>
        </p:nvSpPr>
        <p:spPr>
          <a:xfrm>
            <a:off x="2953351" y="229077"/>
            <a:ext cx="6285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68538"/>
                </a:solidFill>
              </a:rPr>
              <a:t>OTHER IMPORTANT WORDS</a:t>
            </a:r>
          </a:p>
          <a:p>
            <a:pPr algn="ctr"/>
            <a:r>
              <a:rPr lang="tr-TR" sz="2800" b="1" dirty="0"/>
              <a:t>(Diğer Önemli Kelimeler)</a:t>
            </a: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3EA0C25-F83C-F578-248A-3068ED972F28}"/>
              </a:ext>
            </a:extLst>
          </p:cNvPr>
          <p:cNvSpPr/>
          <p:nvPr/>
        </p:nvSpPr>
        <p:spPr>
          <a:xfrm>
            <a:off x="6610706" y="4645092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Informative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B3655604-23B1-2058-0724-EEBF2007B6B6}"/>
              </a:ext>
            </a:extLst>
          </p:cNvPr>
          <p:cNvSpPr/>
          <p:nvPr/>
        </p:nvSpPr>
        <p:spPr>
          <a:xfrm>
            <a:off x="8724178" y="4645092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Bilgilendirici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F7BC48FD-80DC-05A6-E373-13ADFCE67498}"/>
              </a:ext>
            </a:extLst>
          </p:cNvPr>
          <p:cNvSpPr/>
          <p:nvPr/>
        </p:nvSpPr>
        <p:spPr>
          <a:xfrm>
            <a:off x="6610706" y="5174481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Laugh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B95A207F-7460-2F79-91D9-0E818CB50763}"/>
              </a:ext>
            </a:extLst>
          </p:cNvPr>
          <p:cNvSpPr/>
          <p:nvPr/>
        </p:nvSpPr>
        <p:spPr>
          <a:xfrm>
            <a:off x="8724178" y="5174481"/>
            <a:ext cx="211347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Gülmek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8ECA24D1-6BD7-97D6-A773-3F81E77512E9}"/>
              </a:ext>
            </a:extLst>
          </p:cNvPr>
          <p:cNvSpPr/>
          <p:nvPr/>
        </p:nvSpPr>
        <p:spPr>
          <a:xfrm>
            <a:off x="6610705" y="5714310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Addict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D5675598-8FDC-8CE9-4636-72D791A9E0A0}"/>
              </a:ext>
            </a:extLst>
          </p:cNvPr>
          <p:cNvSpPr/>
          <p:nvPr/>
        </p:nvSpPr>
        <p:spPr>
          <a:xfrm>
            <a:off x="8724177" y="5714310"/>
            <a:ext cx="211347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Bağımlı</a:t>
            </a:r>
          </a:p>
        </p:txBody>
      </p:sp>
    </p:spTree>
    <p:extLst>
      <p:ext uri="{BB962C8B-B14F-4D97-AF65-F5344CB8AC3E}">
        <p14:creationId xmlns:p14="http://schemas.microsoft.com/office/powerpoint/2010/main" val="347094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  <p:bldP spid="15" grpId="0" animBg="1"/>
      <p:bldP spid="18" grpId="0" animBg="1"/>
      <p:bldP spid="19" grpId="0" animBg="1"/>
      <p:bldP spid="22" grpId="0" animBg="1"/>
      <p:bldP spid="23" grpId="0" animBg="1"/>
      <p:bldP spid="26" grpId="0" animBg="1"/>
      <p:bldP spid="27" grpId="0" animBg="1"/>
      <p:bldP spid="30" grpId="0" animBg="1"/>
      <p:bldP spid="31" grpId="0" animBg="1"/>
      <p:bldP spid="3" grpId="0" animBg="1"/>
      <p:bldP spid="33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A3E8B5E-ED1E-BC97-4718-9FE70C64B319}"/>
              </a:ext>
            </a:extLst>
          </p:cNvPr>
          <p:cNvSpPr txBox="1"/>
          <p:nvPr/>
        </p:nvSpPr>
        <p:spPr>
          <a:xfrm>
            <a:off x="243695" y="3178834"/>
            <a:ext cx="77616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https://www.egetolgayaltinay.com/lessons/121</a:t>
            </a:r>
            <a:r>
              <a:rPr lang="tr-TR" sz="2400" b="1" i="1" dirty="0"/>
              <a:t> </a:t>
            </a:r>
          </a:p>
          <a:p>
            <a:endParaRPr lang="tr-TR" sz="2400" b="1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EE8E5DD-F2C0-646C-2512-38ACDCCDD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702">
            <a:off x="7894804" y="3699254"/>
            <a:ext cx="3705290" cy="2344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2034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48934C5-A593-C358-DEC9-E850606A1F12}"/>
              </a:ext>
            </a:extLst>
          </p:cNvPr>
          <p:cNvSpPr txBox="1"/>
          <p:nvPr/>
        </p:nvSpPr>
        <p:spPr>
          <a:xfrm>
            <a:off x="441158" y="2321004"/>
            <a:ext cx="11309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F68538"/>
                </a:solidFill>
              </a:rPr>
              <a:t>EXPRESSING LIKES &amp; DISLIKES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2899FF1-77A3-6B37-82A4-33ABE6CEFE71}"/>
              </a:ext>
            </a:extLst>
          </p:cNvPr>
          <p:cNvSpPr txBox="1"/>
          <p:nvPr/>
        </p:nvSpPr>
        <p:spPr>
          <a:xfrm>
            <a:off x="441158" y="3156071"/>
            <a:ext cx="1130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(BEĞENİ VE BEĞENMEDİKLERİMİZİ İFADE ETMEK)</a:t>
            </a:r>
          </a:p>
        </p:txBody>
      </p:sp>
    </p:spTree>
    <p:extLst>
      <p:ext uri="{BB962C8B-B14F-4D97-AF65-F5344CB8AC3E}">
        <p14:creationId xmlns:p14="http://schemas.microsoft.com/office/powerpoint/2010/main" val="30236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FDB132-B636-9C97-DAC2-F186FA601086}"/>
              </a:ext>
            </a:extLst>
          </p:cNvPr>
          <p:cNvSpPr/>
          <p:nvPr/>
        </p:nvSpPr>
        <p:spPr>
          <a:xfrm>
            <a:off x="86411" y="-81963"/>
            <a:ext cx="203748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LIKES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2E5A19D-B689-501C-BFD0-11278D0B2DC5}"/>
              </a:ext>
            </a:extLst>
          </p:cNvPr>
          <p:cNvSpPr txBox="1"/>
          <p:nvPr/>
        </p:nvSpPr>
        <p:spPr>
          <a:xfrm>
            <a:off x="468658" y="1107996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1) LIKE: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D6C3CA6-7C4D-5762-8502-CFDE50FCBD68}"/>
              </a:ext>
            </a:extLst>
          </p:cNvPr>
          <p:cNvSpPr txBox="1"/>
          <p:nvPr/>
        </p:nvSpPr>
        <p:spPr>
          <a:xfrm>
            <a:off x="1936376" y="1169551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Sevmek / Beğenmek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7F6ECD4E-13E1-8DAC-3CAF-73438BBB2A72}"/>
              </a:ext>
            </a:extLst>
          </p:cNvPr>
          <p:cNvSpPr txBox="1"/>
          <p:nvPr/>
        </p:nvSpPr>
        <p:spPr>
          <a:xfrm>
            <a:off x="1105152" y="1725873"/>
            <a:ext cx="5458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 err="1"/>
              <a:t>ex</a:t>
            </a:r>
            <a:r>
              <a:rPr lang="tr-TR" sz="3200" b="1" u="sng" dirty="0"/>
              <a:t>:</a:t>
            </a:r>
            <a:r>
              <a:rPr lang="tr-TR" sz="3200" dirty="0"/>
              <a:t>  She </a:t>
            </a:r>
            <a:r>
              <a:rPr lang="tr-TR" sz="3200" dirty="0" err="1">
                <a:solidFill>
                  <a:srgbClr val="FF0000"/>
                </a:solidFill>
              </a:rPr>
              <a:t>like</a:t>
            </a:r>
            <a:r>
              <a:rPr lang="tr-TR" sz="3200" dirty="0" err="1"/>
              <a:t>s</a:t>
            </a:r>
            <a:r>
              <a:rPr lang="tr-TR" sz="3200" dirty="0"/>
              <a:t> </a:t>
            </a:r>
            <a:r>
              <a:rPr lang="tr-TR" sz="3200" dirty="0" err="1"/>
              <a:t>watching</a:t>
            </a:r>
            <a:r>
              <a:rPr lang="tr-TR" sz="3200" dirty="0"/>
              <a:t> TV.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3E8C10BB-6823-58F1-BB93-9A31702FB7A2}"/>
              </a:ext>
            </a:extLst>
          </p:cNvPr>
          <p:cNvSpPr txBox="1"/>
          <p:nvPr/>
        </p:nvSpPr>
        <p:spPr>
          <a:xfrm>
            <a:off x="391696" y="2674355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2) LOVE: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BB469EE9-80EE-DBEB-64FF-11A185645F25}"/>
              </a:ext>
            </a:extLst>
          </p:cNvPr>
          <p:cNvSpPr txBox="1"/>
          <p:nvPr/>
        </p:nvSpPr>
        <p:spPr>
          <a:xfrm>
            <a:off x="1954305" y="2769012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…-</a:t>
            </a:r>
            <a:r>
              <a:rPr lang="tr-TR" sz="2400" b="1" dirty="0" err="1"/>
              <a:t>yı</a:t>
            </a:r>
            <a:r>
              <a:rPr lang="tr-TR" sz="2400" b="1" dirty="0"/>
              <a:t> çok sevmek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2DBDE05F-82B5-5924-85EB-5D37F42ED09E}"/>
              </a:ext>
            </a:extLst>
          </p:cNvPr>
          <p:cNvSpPr txBox="1"/>
          <p:nvPr/>
        </p:nvSpPr>
        <p:spPr>
          <a:xfrm>
            <a:off x="1105152" y="3230677"/>
            <a:ext cx="7679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love chocolate.</a:t>
            </a:r>
          </a:p>
          <a:p>
            <a:r>
              <a:rPr lang="tr-TR" sz="3200" b="1" u="sng" dirty="0"/>
              <a:t>ex:</a:t>
            </a:r>
            <a:r>
              <a:rPr lang="tr-TR" sz="3200" dirty="0"/>
              <a:t>  I love eat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chocolate.</a:t>
            </a:r>
            <a:endParaRPr lang="tr-TR" sz="3200" b="1" u="sng" dirty="0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25B52B92-171E-400D-06C6-512898820977}"/>
              </a:ext>
            </a:extLst>
          </p:cNvPr>
          <p:cNvSpPr txBox="1"/>
          <p:nvPr/>
        </p:nvSpPr>
        <p:spPr>
          <a:xfrm>
            <a:off x="221025" y="4661838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3) ENJOY: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CCBA252C-80CD-9EBD-8753-08C59D1BFAD6}"/>
              </a:ext>
            </a:extLst>
          </p:cNvPr>
          <p:cNvSpPr txBox="1"/>
          <p:nvPr/>
        </p:nvSpPr>
        <p:spPr>
          <a:xfrm>
            <a:off x="1954305" y="4743801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Keyif almak / Hoşlanmak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F3CC2FCB-16AA-EEC8-86C6-4FABA5A9DD47}"/>
              </a:ext>
            </a:extLst>
          </p:cNvPr>
          <p:cNvSpPr txBox="1"/>
          <p:nvPr/>
        </p:nvSpPr>
        <p:spPr>
          <a:xfrm>
            <a:off x="1105152" y="5300123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They enjoy go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trekking.</a:t>
            </a:r>
            <a:endParaRPr lang="tr-TR" sz="3200" b="1" u="sng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EC76E3B-62C8-AB64-F2FA-8996A9B372F5}"/>
              </a:ext>
            </a:extLst>
          </p:cNvPr>
          <p:cNvSpPr txBox="1"/>
          <p:nvPr/>
        </p:nvSpPr>
        <p:spPr>
          <a:xfrm>
            <a:off x="2123892" y="191116"/>
            <a:ext cx="532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(Sevdiğimiz Şeyler)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3D86AA65-7BBB-0583-FD26-F72CE8F21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69" y="1134509"/>
            <a:ext cx="4165614" cy="416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2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2C5775EB-1DB3-1831-8FDE-5A169560D1E5}"/>
              </a:ext>
            </a:extLst>
          </p:cNvPr>
          <p:cNvSpPr txBox="1"/>
          <p:nvPr/>
        </p:nvSpPr>
        <p:spPr>
          <a:xfrm>
            <a:off x="8518362" y="-20074"/>
            <a:ext cx="1429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Dikkat:</a:t>
            </a:r>
            <a:endParaRPr lang="tr-TR" sz="3200" dirty="0"/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6B9E4CD4-C508-BCA2-9309-39B176B17E52}"/>
              </a:ext>
            </a:extLst>
          </p:cNvPr>
          <p:cNvSpPr txBox="1"/>
          <p:nvPr/>
        </p:nvSpPr>
        <p:spPr>
          <a:xfrm>
            <a:off x="8336235" y="447585"/>
            <a:ext cx="2045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u="sng" dirty="0"/>
              <a:t>I</a:t>
            </a:r>
          </a:p>
          <a:p>
            <a:pPr algn="ctr"/>
            <a:r>
              <a:rPr lang="tr-TR" sz="2400" b="1" u="sng" dirty="0"/>
              <a:t>He/She/It</a:t>
            </a:r>
          </a:p>
          <a:p>
            <a:pPr algn="ctr"/>
            <a:r>
              <a:rPr lang="tr-TR" sz="2400" b="1" u="sng" dirty="0"/>
              <a:t>We/You/They</a:t>
            </a:r>
          </a:p>
        </p:txBody>
      </p:sp>
      <p:cxnSp>
        <p:nvCxnSpPr>
          <p:cNvPr id="4" name="Straight Arrow Connector 7">
            <a:extLst>
              <a:ext uri="{FF2B5EF4-FFF2-40B4-BE49-F238E27FC236}">
                <a16:creationId xmlns:a16="http://schemas.microsoft.com/office/drawing/2014/main" id="{F4D01535-476C-194A-574C-43A11956935E}"/>
              </a:ext>
            </a:extLst>
          </p:cNvPr>
          <p:cNvCxnSpPr>
            <a:cxnSpLocks/>
          </p:cNvCxnSpPr>
          <p:nvPr/>
        </p:nvCxnSpPr>
        <p:spPr>
          <a:xfrm>
            <a:off x="9935587" y="720883"/>
            <a:ext cx="876191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8">
            <a:extLst>
              <a:ext uri="{FF2B5EF4-FFF2-40B4-BE49-F238E27FC236}">
                <a16:creationId xmlns:a16="http://schemas.microsoft.com/office/drawing/2014/main" id="{DE0B47A6-7547-5AE5-1531-646427D4EF81}"/>
              </a:ext>
            </a:extLst>
          </p:cNvPr>
          <p:cNvCxnSpPr>
            <a:cxnSpLocks/>
          </p:cNvCxnSpPr>
          <p:nvPr/>
        </p:nvCxnSpPr>
        <p:spPr>
          <a:xfrm>
            <a:off x="10163514" y="1047749"/>
            <a:ext cx="762513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9">
            <a:extLst>
              <a:ext uri="{FF2B5EF4-FFF2-40B4-BE49-F238E27FC236}">
                <a16:creationId xmlns:a16="http://schemas.microsoft.com/office/drawing/2014/main" id="{4FC4008F-2025-0C22-91B0-F55E875F8924}"/>
              </a:ext>
            </a:extLst>
          </p:cNvPr>
          <p:cNvCxnSpPr>
            <a:cxnSpLocks/>
          </p:cNvCxnSpPr>
          <p:nvPr/>
        </p:nvCxnSpPr>
        <p:spPr>
          <a:xfrm>
            <a:off x="10301792" y="1420078"/>
            <a:ext cx="624235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1">
            <a:extLst>
              <a:ext uri="{FF2B5EF4-FFF2-40B4-BE49-F238E27FC236}">
                <a16:creationId xmlns:a16="http://schemas.microsoft.com/office/drawing/2014/main" id="{4CDB79E7-CF86-17E2-DA5A-6648A4D9E3F8}"/>
              </a:ext>
            </a:extLst>
          </p:cNvPr>
          <p:cNvSpPr txBox="1"/>
          <p:nvPr/>
        </p:nvSpPr>
        <p:spPr>
          <a:xfrm>
            <a:off x="10686023" y="419965"/>
            <a:ext cx="1180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u="sng" dirty="0"/>
              <a:t>am</a:t>
            </a:r>
          </a:p>
          <a:p>
            <a:pPr algn="ctr"/>
            <a:r>
              <a:rPr lang="tr-TR" sz="2400" b="1" u="sng" dirty="0"/>
              <a:t>is</a:t>
            </a:r>
          </a:p>
          <a:p>
            <a:pPr algn="ctr"/>
            <a:r>
              <a:rPr lang="tr-TR" sz="2400" b="1" u="sng" dirty="0"/>
              <a:t>are</a:t>
            </a:r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D82A3538-05DE-748B-1B80-0F13C692F45D}"/>
              </a:ext>
            </a:extLst>
          </p:cNvPr>
          <p:cNvSpPr/>
          <p:nvPr/>
        </p:nvSpPr>
        <p:spPr>
          <a:xfrm>
            <a:off x="8187918" y="1"/>
            <a:ext cx="3976238" cy="1751161"/>
          </a:xfrm>
          <a:prstGeom prst="rect">
            <a:avLst/>
          </a:prstGeom>
          <a:noFill/>
          <a:ln w="762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Picture 17">
            <a:extLst>
              <a:ext uri="{FF2B5EF4-FFF2-40B4-BE49-F238E27FC236}">
                <a16:creationId xmlns:a16="http://schemas.microsoft.com/office/drawing/2014/main" id="{527ED357-C636-434E-14F7-0F3CC5DB5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401" y="2052080"/>
            <a:ext cx="2552497" cy="2552497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799A819F-68DE-43E5-27DA-4A6B4D227F74}"/>
              </a:ext>
            </a:extLst>
          </p:cNvPr>
          <p:cNvSpPr txBox="1"/>
          <p:nvPr/>
        </p:nvSpPr>
        <p:spPr>
          <a:xfrm>
            <a:off x="75191" y="127577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4) BE CRAZY ABOUT: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AF79A621-134A-6B70-F0D8-4EEBA67CF2F9}"/>
              </a:ext>
            </a:extLst>
          </p:cNvPr>
          <p:cNvSpPr txBox="1"/>
          <p:nvPr/>
        </p:nvSpPr>
        <p:spPr>
          <a:xfrm>
            <a:off x="3685522" y="189131"/>
            <a:ext cx="427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-a bayılmak, deli gibi sevmek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BB856B2E-2A34-61AB-7D51-E4CCAACF29B3}"/>
              </a:ext>
            </a:extLst>
          </p:cNvPr>
          <p:cNvSpPr/>
          <p:nvPr/>
        </p:nvSpPr>
        <p:spPr>
          <a:xfrm>
            <a:off x="11019231" y="0"/>
            <a:ext cx="7216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Be:</a:t>
            </a:r>
            <a:endParaRPr lang="en-US" sz="3200" b="0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BCD26966-F2D1-AAD9-E12C-86558B5E4183}"/>
              </a:ext>
            </a:extLst>
          </p:cNvPr>
          <p:cNvSpPr txBox="1"/>
          <p:nvPr/>
        </p:nvSpPr>
        <p:spPr>
          <a:xfrm>
            <a:off x="352467" y="773906"/>
            <a:ext cx="7679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u="sng" dirty="0">
                <a:solidFill>
                  <a:srgbClr val="FF0000"/>
                </a:solidFill>
              </a:rPr>
              <a:t>am</a:t>
            </a:r>
            <a:r>
              <a:rPr lang="tr-TR" sz="3200" b="1" dirty="0"/>
              <a:t> crazy about </a:t>
            </a:r>
            <a:r>
              <a:rPr lang="tr-TR" sz="3200" dirty="0"/>
              <a:t>video games.</a:t>
            </a:r>
          </a:p>
          <a:p>
            <a:r>
              <a:rPr lang="tr-TR" sz="3200" b="1" u="sng" dirty="0"/>
              <a:t>ex:</a:t>
            </a:r>
            <a:r>
              <a:rPr lang="tr-TR" sz="3200" dirty="0"/>
              <a:t>  He </a:t>
            </a:r>
            <a:r>
              <a:rPr lang="tr-TR" sz="3200" b="1" u="sng" dirty="0">
                <a:solidFill>
                  <a:srgbClr val="FF0000"/>
                </a:solidFill>
              </a:rPr>
              <a:t>is</a:t>
            </a:r>
            <a:r>
              <a:rPr lang="tr-TR" sz="3200" b="1" dirty="0"/>
              <a:t> crazy about</a:t>
            </a:r>
            <a:r>
              <a:rPr lang="tr-TR" sz="3200" dirty="0"/>
              <a:t> listening music.</a:t>
            </a:r>
            <a:endParaRPr lang="tr-TR" sz="3200" b="1" u="sng" dirty="0"/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FCA30DDE-C2C1-242B-31F8-ADE5EBE69C21}"/>
              </a:ext>
            </a:extLst>
          </p:cNvPr>
          <p:cNvSpPr txBox="1"/>
          <p:nvPr/>
        </p:nvSpPr>
        <p:spPr>
          <a:xfrm>
            <a:off x="141531" y="2354267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5) BE INTERESTED IN: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8741EB86-3359-B0EC-5E75-C1487244CDD4}"/>
              </a:ext>
            </a:extLst>
          </p:cNvPr>
          <p:cNvSpPr txBox="1"/>
          <p:nvPr/>
        </p:nvSpPr>
        <p:spPr>
          <a:xfrm>
            <a:off x="3981075" y="2415821"/>
            <a:ext cx="427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… ile ilgilenmek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BCB02D6E-B3B5-92AA-7F14-BEC7FBE9BFAC}"/>
              </a:ext>
            </a:extLst>
          </p:cNvPr>
          <p:cNvSpPr txBox="1"/>
          <p:nvPr/>
        </p:nvSpPr>
        <p:spPr>
          <a:xfrm>
            <a:off x="141530" y="4227341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6) MY FAVORITE … :</a:t>
            </a: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BA3D475B-FA9C-B134-5EA7-45AE400C5B68}"/>
              </a:ext>
            </a:extLst>
          </p:cNvPr>
          <p:cNvSpPr txBox="1"/>
          <p:nvPr/>
        </p:nvSpPr>
        <p:spPr>
          <a:xfrm>
            <a:off x="829106" y="2898389"/>
            <a:ext cx="8323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She </a:t>
            </a:r>
            <a:r>
              <a:rPr lang="tr-TR" sz="3200" b="1" u="sng" dirty="0">
                <a:solidFill>
                  <a:srgbClr val="FF0000"/>
                </a:solidFill>
              </a:rPr>
              <a:t>is</a:t>
            </a:r>
            <a:r>
              <a:rPr lang="tr-TR" sz="3200" b="1" dirty="0"/>
              <a:t> </a:t>
            </a:r>
            <a:r>
              <a:rPr lang="tr-TR" sz="3200" b="1" dirty="0" err="1"/>
              <a:t>interested</a:t>
            </a:r>
            <a:r>
              <a:rPr lang="tr-TR" sz="3200" b="1" dirty="0"/>
              <a:t> in </a:t>
            </a:r>
            <a:r>
              <a:rPr lang="tr-TR" sz="3200" dirty="0" err="1"/>
              <a:t>camping</a:t>
            </a:r>
            <a:r>
              <a:rPr lang="tr-TR" sz="3200" dirty="0"/>
              <a:t>.</a:t>
            </a:r>
            <a:endParaRPr lang="tr-TR" sz="3200" b="1" u="sng" dirty="0"/>
          </a:p>
          <a:p>
            <a:r>
              <a:rPr lang="tr-TR" sz="3200" b="1" u="sng" dirty="0"/>
              <a:t>ex:</a:t>
            </a:r>
            <a:r>
              <a:rPr lang="tr-TR" sz="3200" dirty="0"/>
              <a:t>  We </a:t>
            </a:r>
            <a:r>
              <a:rPr lang="tr-TR" sz="3200" b="1" u="sng" dirty="0" err="1">
                <a:solidFill>
                  <a:srgbClr val="FF0000"/>
                </a:solidFill>
              </a:rPr>
              <a:t>are</a:t>
            </a:r>
            <a:r>
              <a:rPr lang="tr-TR" sz="3200" b="1" dirty="0"/>
              <a:t> </a:t>
            </a:r>
            <a:r>
              <a:rPr lang="tr-TR" sz="3200" b="1" dirty="0" err="1"/>
              <a:t>interested</a:t>
            </a:r>
            <a:r>
              <a:rPr lang="tr-TR" sz="3200" b="1" dirty="0"/>
              <a:t> in </a:t>
            </a:r>
            <a:r>
              <a:rPr lang="tr-TR" sz="3200" dirty="0" err="1"/>
              <a:t>playing</a:t>
            </a:r>
            <a:r>
              <a:rPr lang="tr-TR" sz="3200" dirty="0"/>
              <a:t> guitar.</a:t>
            </a: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EE34BDD3-CEEE-7C9F-C4B0-22CCBCD98809}"/>
              </a:ext>
            </a:extLst>
          </p:cNvPr>
          <p:cNvSpPr txBox="1"/>
          <p:nvPr/>
        </p:nvSpPr>
        <p:spPr>
          <a:xfrm>
            <a:off x="873352" y="4903308"/>
            <a:ext cx="7679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</a:t>
            </a:r>
            <a:r>
              <a:rPr lang="tr-TR" sz="3200" b="1" dirty="0"/>
              <a:t>My </a:t>
            </a:r>
            <a:r>
              <a:rPr lang="tr-TR" sz="3200" b="1" dirty="0" err="1"/>
              <a:t>favorite</a:t>
            </a:r>
            <a:r>
              <a:rPr lang="tr-TR" sz="3200" b="1" dirty="0"/>
              <a:t> </a:t>
            </a:r>
            <a:r>
              <a:rPr lang="tr-TR" sz="3200" dirty="0" err="1"/>
              <a:t>lesson</a:t>
            </a:r>
            <a:r>
              <a:rPr lang="tr-TR" sz="3200" dirty="0"/>
              <a:t> is English.</a:t>
            </a:r>
          </a:p>
          <a:p>
            <a:r>
              <a:rPr lang="tr-TR" sz="3200" b="1" u="sng" dirty="0" err="1"/>
              <a:t>ex</a:t>
            </a:r>
            <a:r>
              <a:rPr lang="tr-TR" sz="3200" b="1" u="sng" dirty="0"/>
              <a:t>:</a:t>
            </a:r>
            <a:r>
              <a:rPr lang="tr-TR" sz="3200" b="1" dirty="0"/>
              <a:t> My </a:t>
            </a:r>
            <a:r>
              <a:rPr lang="tr-TR" sz="3200" b="1" dirty="0" err="1"/>
              <a:t>favorite</a:t>
            </a:r>
            <a:r>
              <a:rPr lang="tr-TR" sz="3200" b="1" dirty="0"/>
              <a:t> </a:t>
            </a:r>
            <a:r>
              <a:rPr lang="tr-TR" sz="3200" dirty="0" err="1"/>
              <a:t>movie</a:t>
            </a:r>
            <a:r>
              <a:rPr lang="tr-TR" sz="3200" dirty="0"/>
              <a:t> is Jurassic Park.</a:t>
            </a:r>
          </a:p>
          <a:p>
            <a:endParaRPr lang="tr-TR" sz="3200" b="1" u="sng" dirty="0"/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15DCB372-0D34-8572-C68F-329ED2D43D1F}"/>
              </a:ext>
            </a:extLst>
          </p:cNvPr>
          <p:cNvSpPr txBox="1"/>
          <p:nvPr/>
        </p:nvSpPr>
        <p:spPr>
          <a:xfrm>
            <a:off x="3702998" y="4296764"/>
            <a:ext cx="4786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En sevdiğim … , Benim favori …</a:t>
            </a:r>
          </a:p>
        </p:txBody>
      </p:sp>
    </p:spTree>
    <p:extLst>
      <p:ext uri="{BB962C8B-B14F-4D97-AF65-F5344CB8AC3E}">
        <p14:creationId xmlns:p14="http://schemas.microsoft.com/office/powerpoint/2010/main" val="144353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 animBg="1"/>
      <p:bldP spid="10" grpId="0"/>
      <p:bldP spid="11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B7FD0F-EB6B-55E7-25FA-363F16654235}"/>
              </a:ext>
            </a:extLst>
          </p:cNvPr>
          <p:cNvSpPr/>
          <p:nvPr/>
        </p:nvSpPr>
        <p:spPr>
          <a:xfrm>
            <a:off x="196237" y="-81965"/>
            <a:ext cx="31980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DISLIKES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090E7C5-BB42-99E0-FFD6-C749CF3E3A7F}"/>
              </a:ext>
            </a:extLst>
          </p:cNvPr>
          <p:cNvSpPr txBox="1"/>
          <p:nvPr/>
        </p:nvSpPr>
        <p:spPr>
          <a:xfrm>
            <a:off x="3472402" y="148867"/>
            <a:ext cx="532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(Sevmediğimiz Şeyler)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1F3E5-38E9-A06C-D935-3FD7C8087A36}"/>
              </a:ext>
            </a:extLst>
          </p:cNvPr>
          <p:cNvSpPr txBox="1"/>
          <p:nvPr/>
        </p:nvSpPr>
        <p:spPr>
          <a:xfrm>
            <a:off x="468658" y="1107996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1) DON’T LIKE: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4F904-0A60-FF4E-A5C4-0B0A5214932C}"/>
              </a:ext>
            </a:extLst>
          </p:cNvPr>
          <p:cNvSpPr txBox="1"/>
          <p:nvPr/>
        </p:nvSpPr>
        <p:spPr>
          <a:xfrm>
            <a:off x="3282052" y="1207970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Sevmemek / beğenmemek.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CDC7DDD-F024-B4FA-0A84-7DD9EFC314D1}"/>
              </a:ext>
            </a:extLst>
          </p:cNvPr>
          <p:cNvSpPr txBox="1"/>
          <p:nvPr/>
        </p:nvSpPr>
        <p:spPr>
          <a:xfrm>
            <a:off x="1105152" y="1725873"/>
            <a:ext cx="6586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/>
              <a:t>don’t like </a:t>
            </a:r>
            <a:r>
              <a:rPr lang="tr-TR" sz="3200" dirty="0"/>
              <a:t>coffee.</a:t>
            </a:r>
            <a:endParaRPr lang="tr-TR" sz="3200" b="1" u="sng" dirty="0"/>
          </a:p>
          <a:p>
            <a:r>
              <a:rPr lang="tr-TR" sz="3200" b="1" u="sng" dirty="0"/>
              <a:t>ex:</a:t>
            </a:r>
            <a:r>
              <a:rPr lang="tr-TR" sz="3200" dirty="0"/>
              <a:t>  She </a:t>
            </a:r>
            <a:r>
              <a:rPr lang="tr-TR" sz="3200" b="1" dirty="0"/>
              <a:t>doesn’t like</a:t>
            </a:r>
            <a:r>
              <a:rPr lang="tr-TR" sz="3200" dirty="0"/>
              <a:t> draw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pictures.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E3C1E11D-92B6-3E5D-4ACF-ABD216AA2893}"/>
              </a:ext>
            </a:extLst>
          </p:cNvPr>
          <p:cNvSpPr txBox="1"/>
          <p:nvPr/>
        </p:nvSpPr>
        <p:spPr>
          <a:xfrm>
            <a:off x="704952" y="4054910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2) DISLIKE: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1FD40DBE-189B-01E5-D633-21128A758BC7}"/>
              </a:ext>
            </a:extLst>
          </p:cNvPr>
          <p:cNvSpPr txBox="1"/>
          <p:nvPr/>
        </p:nvSpPr>
        <p:spPr>
          <a:xfrm>
            <a:off x="2682389" y="4157612"/>
            <a:ext cx="427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Sevmemek / beğenmemek.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9340ECEA-051F-61B3-F26A-128AC15ED771}"/>
              </a:ext>
            </a:extLst>
          </p:cNvPr>
          <p:cNvSpPr txBox="1"/>
          <p:nvPr/>
        </p:nvSpPr>
        <p:spPr>
          <a:xfrm>
            <a:off x="1323517" y="4672787"/>
            <a:ext cx="7679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You </a:t>
            </a:r>
            <a:r>
              <a:rPr lang="tr-TR" sz="3200" b="1" dirty="0"/>
              <a:t>dislike</a:t>
            </a:r>
            <a:r>
              <a:rPr lang="tr-TR" sz="3200" dirty="0"/>
              <a:t> horror movies.</a:t>
            </a:r>
          </a:p>
          <a:p>
            <a:r>
              <a:rPr lang="tr-TR" sz="3200" b="1" u="sng" dirty="0"/>
              <a:t>ex:</a:t>
            </a:r>
            <a:r>
              <a:rPr lang="tr-TR" sz="3200" dirty="0"/>
              <a:t>  Ezra </a:t>
            </a:r>
            <a:r>
              <a:rPr lang="tr-TR" sz="3200" b="1" dirty="0"/>
              <a:t>dislikes</a:t>
            </a:r>
            <a:r>
              <a:rPr lang="tr-TR" sz="3200" dirty="0"/>
              <a:t> listen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music.</a:t>
            </a:r>
            <a:endParaRPr lang="tr-TR" sz="3200" b="1" u="sng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8D40334D-E28B-CD0B-0FB8-D1A5A0163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4"/>
          <a:stretch/>
        </p:blipFill>
        <p:spPr>
          <a:xfrm>
            <a:off x="8464616" y="2492689"/>
            <a:ext cx="2409078" cy="173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9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F7B88F96-10DB-6192-CCEC-F628A6707D4F}"/>
              </a:ext>
            </a:extLst>
          </p:cNvPr>
          <p:cNvSpPr txBox="1"/>
          <p:nvPr/>
        </p:nvSpPr>
        <p:spPr>
          <a:xfrm>
            <a:off x="468658" y="1107996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3) HATE: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BA050F2-BD6C-D017-1739-E7B02E2CE32E}"/>
              </a:ext>
            </a:extLst>
          </p:cNvPr>
          <p:cNvSpPr txBox="1"/>
          <p:nvPr/>
        </p:nvSpPr>
        <p:spPr>
          <a:xfrm>
            <a:off x="2024575" y="1183606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Nefret etmek.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9AA74E7-AA85-54A2-6271-E544CF17205A}"/>
              </a:ext>
            </a:extLst>
          </p:cNvPr>
          <p:cNvSpPr txBox="1"/>
          <p:nvPr/>
        </p:nvSpPr>
        <p:spPr>
          <a:xfrm>
            <a:off x="1105152" y="1725873"/>
            <a:ext cx="6586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/>
              <a:t>hate </a:t>
            </a:r>
            <a:r>
              <a:rPr lang="tr-TR" sz="3200" dirty="0"/>
              <a:t>Adana Kebap.</a:t>
            </a:r>
            <a:endParaRPr lang="tr-TR" sz="3200" b="1" u="sng" dirty="0"/>
          </a:p>
          <a:p>
            <a:r>
              <a:rPr lang="tr-TR" sz="3200" b="1" u="sng" dirty="0"/>
              <a:t>ex:</a:t>
            </a:r>
            <a:r>
              <a:rPr lang="tr-TR" sz="3200" dirty="0"/>
              <a:t>  He </a:t>
            </a:r>
            <a:r>
              <a:rPr lang="tr-TR" sz="3200" b="1" dirty="0"/>
              <a:t>hates </a:t>
            </a:r>
            <a:r>
              <a:rPr lang="tr-TR" sz="3200" dirty="0"/>
              <a:t>eat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Hamburger.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F73375C-4BF0-3238-A3B3-F8F5B6A32E9B}"/>
              </a:ext>
            </a:extLst>
          </p:cNvPr>
          <p:cNvSpPr txBox="1"/>
          <p:nvPr/>
        </p:nvSpPr>
        <p:spPr>
          <a:xfrm>
            <a:off x="704952" y="4054910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4) CAN’T STAND: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33AC80C9-179E-1B2A-ECE0-591BC1AEEAAD}"/>
              </a:ext>
            </a:extLst>
          </p:cNvPr>
          <p:cNvSpPr txBox="1"/>
          <p:nvPr/>
        </p:nvSpPr>
        <p:spPr>
          <a:xfrm>
            <a:off x="3804211" y="4116464"/>
            <a:ext cx="53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Katlanamamak / Tahammül edememek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BA362ADE-9003-1935-4E87-F036DC899CEA}"/>
              </a:ext>
            </a:extLst>
          </p:cNvPr>
          <p:cNvSpPr txBox="1"/>
          <p:nvPr/>
        </p:nvSpPr>
        <p:spPr>
          <a:xfrm>
            <a:off x="1323517" y="4672787"/>
            <a:ext cx="7679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/>
              <a:t>can’t stand</a:t>
            </a:r>
            <a:r>
              <a:rPr lang="tr-TR" sz="3200" dirty="0"/>
              <a:t> lazy students.</a:t>
            </a:r>
          </a:p>
          <a:p>
            <a:r>
              <a:rPr lang="tr-TR" sz="3200" b="1" u="sng" dirty="0"/>
              <a:t>ex:</a:t>
            </a:r>
            <a:r>
              <a:rPr lang="tr-TR" sz="3200" dirty="0"/>
              <a:t>  Corey </a:t>
            </a:r>
            <a:r>
              <a:rPr lang="tr-TR" sz="3200" b="1" dirty="0"/>
              <a:t>can’t stand</a:t>
            </a:r>
            <a:r>
              <a:rPr lang="tr-TR" sz="3200" dirty="0"/>
              <a:t> listen</a:t>
            </a:r>
            <a:r>
              <a:rPr lang="tr-TR" sz="3200" dirty="0">
                <a:solidFill>
                  <a:srgbClr val="FF0000"/>
                </a:solidFill>
              </a:rPr>
              <a:t>ing</a:t>
            </a:r>
            <a:r>
              <a:rPr lang="tr-TR" sz="3200" dirty="0"/>
              <a:t> loud music.</a:t>
            </a:r>
            <a:endParaRPr lang="tr-TR" sz="3200" b="1" u="sng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EBE8040F-2997-A4E8-BF2E-15B3A2D2C8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5"/>
          <a:stretch/>
        </p:blipFill>
        <p:spPr>
          <a:xfrm>
            <a:off x="9002606" y="2200300"/>
            <a:ext cx="2409078" cy="172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D160CBBD-446A-0313-1E32-38921BAD17ED}"/>
              </a:ext>
            </a:extLst>
          </p:cNvPr>
          <p:cNvSpPr txBox="1"/>
          <p:nvPr/>
        </p:nvSpPr>
        <p:spPr>
          <a:xfrm>
            <a:off x="462012" y="2782496"/>
            <a:ext cx="10486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/>
              <a:t>I </a:t>
            </a:r>
            <a:r>
              <a:rPr lang="tr-TR" sz="4800" b="1" dirty="0" err="1">
                <a:solidFill>
                  <a:srgbClr val="FF0000"/>
                </a:solidFill>
              </a:rPr>
              <a:t>prefer</a:t>
            </a:r>
            <a:r>
              <a:rPr lang="tr-TR" sz="4800" b="1" dirty="0"/>
              <a:t> </a:t>
            </a:r>
            <a:r>
              <a:rPr lang="tr-TR" sz="4800" b="1" dirty="0" err="1"/>
              <a:t>quiz</a:t>
            </a:r>
            <a:r>
              <a:rPr lang="tr-TR" sz="4800" b="1" dirty="0"/>
              <a:t> </a:t>
            </a:r>
            <a:r>
              <a:rPr lang="tr-TR" sz="4800" b="1" dirty="0" err="1"/>
              <a:t>shows</a:t>
            </a:r>
            <a:r>
              <a:rPr lang="tr-TR" sz="4800" b="1" dirty="0"/>
              <a:t> </a:t>
            </a:r>
            <a:r>
              <a:rPr lang="tr-TR" sz="4800" b="1" dirty="0" err="1">
                <a:solidFill>
                  <a:srgbClr val="FF0000"/>
                </a:solidFill>
              </a:rPr>
              <a:t>to</a:t>
            </a:r>
            <a:r>
              <a:rPr lang="tr-TR" sz="4800" b="1" dirty="0"/>
              <a:t> </a:t>
            </a:r>
            <a:r>
              <a:rPr lang="tr-TR" sz="4800" b="1" dirty="0" err="1"/>
              <a:t>action</a:t>
            </a:r>
            <a:r>
              <a:rPr lang="tr-TR" sz="4800" b="1" dirty="0"/>
              <a:t> </a:t>
            </a:r>
            <a:r>
              <a:rPr lang="tr-TR" sz="4800" b="1" dirty="0" err="1"/>
              <a:t>movies</a:t>
            </a:r>
            <a:r>
              <a:rPr lang="tr-TR" sz="4800" b="1" dirty="0"/>
              <a:t>.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E7FA9F34-B508-7E3B-49AA-A68DE27BAF21}"/>
              </a:ext>
            </a:extLst>
          </p:cNvPr>
          <p:cNvSpPr txBox="1"/>
          <p:nvPr/>
        </p:nvSpPr>
        <p:spPr>
          <a:xfrm>
            <a:off x="462013" y="3429000"/>
            <a:ext cx="10565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(Bilgi yarışmalarını, aksiyon filmlerine tercih ederim.)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03080E27-6BDB-809F-76AB-0C826DDF824F}"/>
              </a:ext>
            </a:extLst>
          </p:cNvPr>
          <p:cNvSpPr txBox="1"/>
          <p:nvPr/>
        </p:nvSpPr>
        <p:spPr>
          <a:xfrm>
            <a:off x="462013" y="4259997"/>
            <a:ext cx="11916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 </a:t>
            </a:r>
            <a:r>
              <a:rPr lang="tr-TR" sz="4400" b="1" dirty="0" err="1">
                <a:solidFill>
                  <a:srgbClr val="FF0000"/>
                </a:solidFill>
              </a:rPr>
              <a:t>prefer</a:t>
            </a:r>
            <a:r>
              <a:rPr lang="tr-TR" sz="4400" b="1" dirty="0"/>
              <a:t> </a:t>
            </a:r>
            <a:r>
              <a:rPr lang="tr-TR" sz="4400" b="1" dirty="0" err="1"/>
              <a:t>watching</a:t>
            </a:r>
            <a:r>
              <a:rPr lang="tr-TR" sz="4400" b="1" dirty="0"/>
              <a:t> Series </a:t>
            </a:r>
            <a:r>
              <a:rPr lang="tr-TR" sz="4400" b="1" dirty="0" err="1">
                <a:solidFill>
                  <a:srgbClr val="FF0000"/>
                </a:solidFill>
              </a:rPr>
              <a:t>to</a:t>
            </a:r>
            <a:r>
              <a:rPr lang="tr-TR" sz="4400" b="1" dirty="0"/>
              <a:t> </a:t>
            </a:r>
            <a:r>
              <a:rPr lang="tr-TR" sz="4400" b="1" dirty="0" err="1"/>
              <a:t>meeting</a:t>
            </a:r>
            <a:r>
              <a:rPr lang="tr-TR" sz="4400" b="1" dirty="0"/>
              <a:t> </a:t>
            </a:r>
            <a:r>
              <a:rPr lang="tr-TR" sz="4400" b="1" dirty="0" err="1"/>
              <a:t>with</a:t>
            </a:r>
            <a:r>
              <a:rPr lang="tr-TR" sz="4400" b="1" dirty="0"/>
              <a:t> </a:t>
            </a:r>
            <a:r>
              <a:rPr lang="tr-TR" sz="4400" b="1" dirty="0" err="1"/>
              <a:t>friends</a:t>
            </a:r>
            <a:r>
              <a:rPr lang="tr-TR" sz="4400" b="1" dirty="0"/>
              <a:t>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DE98D7A3-0FA1-D1C5-1F4B-BD89A6549A32}"/>
              </a:ext>
            </a:extLst>
          </p:cNvPr>
          <p:cNvSpPr txBox="1"/>
          <p:nvPr/>
        </p:nvSpPr>
        <p:spPr>
          <a:xfrm>
            <a:off x="462013" y="4890938"/>
            <a:ext cx="10565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(Dizi izlemeyi, arkadaşlar ile buluşmaya tercih ederim.)</a:t>
            </a:r>
          </a:p>
        </p:txBody>
      </p:sp>
    </p:spTree>
    <p:extLst>
      <p:ext uri="{BB962C8B-B14F-4D97-AF65-F5344CB8AC3E}">
        <p14:creationId xmlns:p14="http://schemas.microsoft.com/office/powerpoint/2010/main" val="13887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4F388-AC94-12CB-B143-5D1AA281A8F0}"/>
              </a:ext>
            </a:extLst>
          </p:cNvPr>
          <p:cNvSpPr txBox="1">
            <a:spLocks/>
          </p:cNvSpPr>
          <p:nvPr/>
        </p:nvSpPr>
        <p:spPr>
          <a:xfrm>
            <a:off x="14393" y="98714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7100" b="1" dirty="0">
                <a:solidFill>
                  <a:srgbClr val="F68538"/>
                </a:solidFill>
                <a:latin typeface="+mn-lt"/>
              </a:rPr>
              <a:t>PERSONAL OPINIONS</a:t>
            </a:r>
            <a:br>
              <a:rPr lang="tr-TR" dirty="0"/>
            </a:br>
            <a:r>
              <a:rPr lang="tr-TR" b="1" dirty="0">
                <a:latin typeface="+mn-lt"/>
              </a:rPr>
              <a:t>(Kişisel Görüşler)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551799E-8DB7-FC30-EEC9-C954C0498AB7}"/>
              </a:ext>
            </a:extLst>
          </p:cNvPr>
          <p:cNvSpPr txBox="1"/>
          <p:nvPr/>
        </p:nvSpPr>
        <p:spPr>
          <a:xfrm>
            <a:off x="687576" y="2827382"/>
            <a:ext cx="4275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In my opinion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I think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I believe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I guess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If you ask me</a:t>
            </a:r>
          </a:p>
        </p:txBody>
      </p:sp>
      <p:sp>
        <p:nvSpPr>
          <p:cNvPr id="4" name="Arrow: Right 7">
            <a:extLst>
              <a:ext uri="{FF2B5EF4-FFF2-40B4-BE49-F238E27FC236}">
                <a16:creationId xmlns:a16="http://schemas.microsoft.com/office/drawing/2014/main" id="{749D9660-A968-266D-2BE2-5972F6273B61}"/>
              </a:ext>
            </a:extLst>
          </p:cNvPr>
          <p:cNvSpPr/>
          <p:nvPr/>
        </p:nvSpPr>
        <p:spPr>
          <a:xfrm>
            <a:off x="3178987" y="2893752"/>
            <a:ext cx="404844" cy="3319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rrow: Right 9">
            <a:extLst>
              <a:ext uri="{FF2B5EF4-FFF2-40B4-BE49-F238E27FC236}">
                <a16:creationId xmlns:a16="http://schemas.microsoft.com/office/drawing/2014/main" id="{55118A75-A429-F504-A82A-58329C201A1D}"/>
              </a:ext>
            </a:extLst>
          </p:cNvPr>
          <p:cNvSpPr/>
          <p:nvPr/>
        </p:nvSpPr>
        <p:spPr>
          <a:xfrm>
            <a:off x="2120494" y="3267377"/>
            <a:ext cx="404844" cy="3319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rrow: Right 11">
            <a:extLst>
              <a:ext uri="{FF2B5EF4-FFF2-40B4-BE49-F238E27FC236}">
                <a16:creationId xmlns:a16="http://schemas.microsoft.com/office/drawing/2014/main" id="{AC1ACBA6-BBFE-5DE5-DD42-C917FC2B8DEB}"/>
              </a:ext>
            </a:extLst>
          </p:cNvPr>
          <p:cNvSpPr/>
          <p:nvPr/>
        </p:nvSpPr>
        <p:spPr>
          <a:xfrm>
            <a:off x="2365233" y="3616013"/>
            <a:ext cx="404844" cy="3319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rrow: Right 13">
            <a:extLst>
              <a:ext uri="{FF2B5EF4-FFF2-40B4-BE49-F238E27FC236}">
                <a16:creationId xmlns:a16="http://schemas.microsoft.com/office/drawing/2014/main" id="{B10C1CD4-B53C-610A-6715-9E9071C89EA5}"/>
              </a:ext>
            </a:extLst>
          </p:cNvPr>
          <p:cNvSpPr/>
          <p:nvPr/>
        </p:nvSpPr>
        <p:spPr>
          <a:xfrm>
            <a:off x="2137692" y="4011158"/>
            <a:ext cx="404844" cy="3319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rrow: Right 15">
            <a:extLst>
              <a:ext uri="{FF2B5EF4-FFF2-40B4-BE49-F238E27FC236}">
                <a16:creationId xmlns:a16="http://schemas.microsoft.com/office/drawing/2014/main" id="{587F2FE9-A6A3-DCCA-68C1-BC89F9BE384E}"/>
              </a:ext>
            </a:extLst>
          </p:cNvPr>
          <p:cNvSpPr/>
          <p:nvPr/>
        </p:nvSpPr>
        <p:spPr>
          <a:xfrm>
            <a:off x="3029979" y="4386817"/>
            <a:ext cx="404844" cy="3319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18BA1712-4EC7-25A7-0E8D-148832577CE7}"/>
              </a:ext>
            </a:extLst>
          </p:cNvPr>
          <p:cNvSpPr txBox="1"/>
          <p:nvPr/>
        </p:nvSpPr>
        <p:spPr>
          <a:xfrm>
            <a:off x="3598714" y="2903076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Benim fikrime göre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42483D68-D11B-E4BF-7F27-DE8F25A5151E}"/>
              </a:ext>
            </a:extLst>
          </p:cNvPr>
          <p:cNvSpPr txBox="1"/>
          <p:nvPr/>
        </p:nvSpPr>
        <p:spPr>
          <a:xfrm>
            <a:off x="2540434" y="3258747"/>
            <a:ext cx="2423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Bence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6357DA70-AE23-C518-21F0-B5E75B7DD434}"/>
              </a:ext>
            </a:extLst>
          </p:cNvPr>
          <p:cNvSpPr txBox="1"/>
          <p:nvPr/>
        </p:nvSpPr>
        <p:spPr>
          <a:xfrm>
            <a:off x="2758887" y="3636429"/>
            <a:ext cx="232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İnanıyorum</a:t>
            </a: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2FAC5567-8121-7D8D-971E-AE87F8123D96}"/>
              </a:ext>
            </a:extLst>
          </p:cNvPr>
          <p:cNvSpPr txBox="1"/>
          <p:nvPr/>
        </p:nvSpPr>
        <p:spPr>
          <a:xfrm>
            <a:off x="2577697" y="4019650"/>
            <a:ext cx="249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Sanırım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B2F25C18-BA73-04FE-425A-4E234D69B82A}"/>
              </a:ext>
            </a:extLst>
          </p:cNvPr>
          <p:cNvSpPr txBox="1"/>
          <p:nvPr/>
        </p:nvSpPr>
        <p:spPr>
          <a:xfrm>
            <a:off x="3434823" y="4379454"/>
            <a:ext cx="208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Bana sorarsan</a:t>
            </a:r>
          </a:p>
        </p:txBody>
      </p:sp>
      <p:sp>
        <p:nvSpPr>
          <p:cNvPr id="14" name="Rectangle 41">
            <a:extLst>
              <a:ext uri="{FF2B5EF4-FFF2-40B4-BE49-F238E27FC236}">
                <a16:creationId xmlns:a16="http://schemas.microsoft.com/office/drawing/2014/main" id="{73C960A0-9ADF-492D-C507-8FCE3F804FC4}"/>
              </a:ext>
            </a:extLst>
          </p:cNvPr>
          <p:cNvSpPr/>
          <p:nvPr/>
        </p:nvSpPr>
        <p:spPr>
          <a:xfrm>
            <a:off x="687576" y="2163576"/>
            <a:ext cx="40403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Stating Opinions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Rectangle 41">
            <a:extLst>
              <a:ext uri="{FF2B5EF4-FFF2-40B4-BE49-F238E27FC236}">
                <a16:creationId xmlns:a16="http://schemas.microsoft.com/office/drawing/2014/main" id="{A7825CDE-5C03-0E1A-D845-322A97CE4DC9}"/>
              </a:ext>
            </a:extLst>
          </p:cNvPr>
          <p:cNvSpPr/>
          <p:nvPr/>
        </p:nvSpPr>
        <p:spPr>
          <a:xfrm>
            <a:off x="6613111" y="2060412"/>
            <a:ext cx="15552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Agree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11DAD437-F9BF-2966-DA37-AB4DF59D4897}"/>
              </a:ext>
            </a:extLst>
          </p:cNvPr>
          <p:cNvSpPr txBox="1"/>
          <p:nvPr/>
        </p:nvSpPr>
        <p:spPr>
          <a:xfrm>
            <a:off x="6194707" y="2713793"/>
            <a:ext cx="2623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I agree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I think 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You are 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b="1" dirty="0"/>
          </a:p>
        </p:txBody>
      </p:sp>
      <p:sp>
        <p:nvSpPr>
          <p:cNvPr id="17" name="Arrow: Right 26">
            <a:extLst>
              <a:ext uri="{FF2B5EF4-FFF2-40B4-BE49-F238E27FC236}">
                <a16:creationId xmlns:a16="http://schemas.microsoft.com/office/drawing/2014/main" id="{D75C778E-B074-C831-64BC-AF8D81C0A70F}"/>
              </a:ext>
            </a:extLst>
          </p:cNvPr>
          <p:cNvSpPr/>
          <p:nvPr/>
        </p:nvSpPr>
        <p:spPr>
          <a:xfrm>
            <a:off x="8075813" y="2799088"/>
            <a:ext cx="404844" cy="3319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88DEF296-D0E0-85BC-89D4-419D55114573}"/>
              </a:ext>
            </a:extLst>
          </p:cNvPr>
          <p:cNvSpPr txBox="1"/>
          <p:nvPr/>
        </p:nvSpPr>
        <p:spPr>
          <a:xfrm>
            <a:off x="8495541" y="2808412"/>
            <a:ext cx="307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Katılıyorum</a:t>
            </a:r>
          </a:p>
        </p:txBody>
      </p:sp>
      <p:sp>
        <p:nvSpPr>
          <p:cNvPr id="19" name="Arrow: Right 28">
            <a:extLst>
              <a:ext uri="{FF2B5EF4-FFF2-40B4-BE49-F238E27FC236}">
                <a16:creationId xmlns:a16="http://schemas.microsoft.com/office/drawing/2014/main" id="{B82BFC56-5C56-96AB-E1A1-F82B120E2146}"/>
              </a:ext>
            </a:extLst>
          </p:cNvPr>
          <p:cNvSpPr/>
          <p:nvPr/>
        </p:nvSpPr>
        <p:spPr>
          <a:xfrm>
            <a:off x="8351961" y="3191771"/>
            <a:ext cx="404844" cy="3319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TextBox 29">
            <a:extLst>
              <a:ext uri="{FF2B5EF4-FFF2-40B4-BE49-F238E27FC236}">
                <a16:creationId xmlns:a16="http://schemas.microsoft.com/office/drawing/2014/main" id="{92EEC2D9-0D17-0983-4A49-4FDA41C83943}"/>
              </a:ext>
            </a:extLst>
          </p:cNvPr>
          <p:cNvSpPr txBox="1"/>
          <p:nvPr/>
        </p:nvSpPr>
        <p:spPr>
          <a:xfrm>
            <a:off x="8771688" y="3201095"/>
            <a:ext cx="334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Ben de öyle düşünüyorum</a:t>
            </a:r>
          </a:p>
        </p:txBody>
      </p:sp>
      <p:sp>
        <p:nvSpPr>
          <p:cNvPr id="21" name="Arrow: Right 30">
            <a:extLst>
              <a:ext uri="{FF2B5EF4-FFF2-40B4-BE49-F238E27FC236}">
                <a16:creationId xmlns:a16="http://schemas.microsoft.com/office/drawing/2014/main" id="{6FECBF2F-62F8-E67A-353B-0B6E80F3EC60}"/>
              </a:ext>
            </a:extLst>
          </p:cNvPr>
          <p:cNvSpPr/>
          <p:nvPr/>
        </p:nvSpPr>
        <p:spPr>
          <a:xfrm>
            <a:off x="8597695" y="3548283"/>
            <a:ext cx="404844" cy="3319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TextBox 31">
            <a:extLst>
              <a:ext uri="{FF2B5EF4-FFF2-40B4-BE49-F238E27FC236}">
                <a16:creationId xmlns:a16="http://schemas.microsoft.com/office/drawing/2014/main" id="{83EDDF1F-F4B2-0EEE-8C6B-23238B4DA3F3}"/>
              </a:ext>
            </a:extLst>
          </p:cNvPr>
          <p:cNvSpPr txBox="1"/>
          <p:nvPr/>
        </p:nvSpPr>
        <p:spPr>
          <a:xfrm>
            <a:off x="9130412" y="3548283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Haklısın.</a:t>
            </a:r>
          </a:p>
        </p:txBody>
      </p:sp>
      <p:sp>
        <p:nvSpPr>
          <p:cNvPr id="23" name="TextBox 32">
            <a:extLst>
              <a:ext uri="{FF2B5EF4-FFF2-40B4-BE49-F238E27FC236}">
                <a16:creationId xmlns:a16="http://schemas.microsoft.com/office/drawing/2014/main" id="{A435E5F1-D48E-8899-1E18-59F8B8A7565F}"/>
              </a:ext>
            </a:extLst>
          </p:cNvPr>
          <p:cNvSpPr txBox="1"/>
          <p:nvPr/>
        </p:nvSpPr>
        <p:spPr>
          <a:xfrm>
            <a:off x="5849682" y="4594805"/>
            <a:ext cx="3687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I disagree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I don’t agree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I don’t think 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You are wrong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b="1" dirty="0"/>
          </a:p>
        </p:txBody>
      </p:sp>
      <p:sp>
        <p:nvSpPr>
          <p:cNvPr id="24" name="Arrow: Right 35">
            <a:extLst>
              <a:ext uri="{FF2B5EF4-FFF2-40B4-BE49-F238E27FC236}">
                <a16:creationId xmlns:a16="http://schemas.microsoft.com/office/drawing/2014/main" id="{474B0EBA-8DCF-638F-777E-804DD5DDE1E4}"/>
              </a:ext>
            </a:extLst>
          </p:cNvPr>
          <p:cNvSpPr/>
          <p:nvPr/>
        </p:nvSpPr>
        <p:spPr>
          <a:xfrm>
            <a:off x="8228020" y="4868510"/>
            <a:ext cx="404844" cy="331971"/>
          </a:xfrm>
          <a:prstGeom prst="rightArrow">
            <a:avLst/>
          </a:prstGeom>
          <a:solidFill>
            <a:schemeClr val="accent2"/>
          </a:solidFill>
          <a:ln>
            <a:solidFill>
              <a:srgbClr val="F68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extBox 36">
            <a:extLst>
              <a:ext uri="{FF2B5EF4-FFF2-40B4-BE49-F238E27FC236}">
                <a16:creationId xmlns:a16="http://schemas.microsoft.com/office/drawing/2014/main" id="{E9B38B75-4976-B43D-55B4-242F3D6D473A}"/>
              </a:ext>
            </a:extLst>
          </p:cNvPr>
          <p:cNvSpPr txBox="1"/>
          <p:nvPr/>
        </p:nvSpPr>
        <p:spPr>
          <a:xfrm>
            <a:off x="8545804" y="4815875"/>
            <a:ext cx="204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Katılmıyorum</a:t>
            </a:r>
          </a:p>
        </p:txBody>
      </p:sp>
      <p:sp>
        <p:nvSpPr>
          <p:cNvPr id="26" name="Arrow: Right 37">
            <a:extLst>
              <a:ext uri="{FF2B5EF4-FFF2-40B4-BE49-F238E27FC236}">
                <a16:creationId xmlns:a16="http://schemas.microsoft.com/office/drawing/2014/main" id="{BEFBB15B-8BC1-EA2D-EBA7-6B522EBCC9B8}"/>
              </a:ext>
            </a:extLst>
          </p:cNvPr>
          <p:cNvSpPr/>
          <p:nvPr/>
        </p:nvSpPr>
        <p:spPr>
          <a:xfrm>
            <a:off x="8383107" y="5428887"/>
            <a:ext cx="404844" cy="3319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TextBox 38">
            <a:extLst>
              <a:ext uri="{FF2B5EF4-FFF2-40B4-BE49-F238E27FC236}">
                <a16:creationId xmlns:a16="http://schemas.microsoft.com/office/drawing/2014/main" id="{B18DAA75-02DC-7414-9FC9-44C74F61E241}"/>
              </a:ext>
            </a:extLst>
          </p:cNvPr>
          <p:cNvSpPr txBox="1"/>
          <p:nvPr/>
        </p:nvSpPr>
        <p:spPr>
          <a:xfrm>
            <a:off x="8796884" y="5428887"/>
            <a:ext cx="334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Ben öyle düşünmüyorum.</a:t>
            </a:r>
          </a:p>
        </p:txBody>
      </p:sp>
      <p:sp>
        <p:nvSpPr>
          <p:cNvPr id="28" name="Arrow: Right 39">
            <a:extLst>
              <a:ext uri="{FF2B5EF4-FFF2-40B4-BE49-F238E27FC236}">
                <a16:creationId xmlns:a16="http://schemas.microsoft.com/office/drawing/2014/main" id="{FA716142-27BF-D231-4B31-548586FF6A24}"/>
              </a:ext>
            </a:extLst>
          </p:cNvPr>
          <p:cNvSpPr/>
          <p:nvPr/>
        </p:nvSpPr>
        <p:spPr>
          <a:xfrm>
            <a:off x="8228020" y="5808327"/>
            <a:ext cx="404844" cy="3319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0">
            <a:extLst>
              <a:ext uri="{FF2B5EF4-FFF2-40B4-BE49-F238E27FC236}">
                <a16:creationId xmlns:a16="http://schemas.microsoft.com/office/drawing/2014/main" id="{EDA0BEC9-D591-146E-1A4D-B8A8A3F77870}"/>
              </a:ext>
            </a:extLst>
          </p:cNvPr>
          <p:cNvSpPr txBox="1"/>
          <p:nvPr/>
        </p:nvSpPr>
        <p:spPr>
          <a:xfrm>
            <a:off x="8641797" y="5796676"/>
            <a:ext cx="204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Haksızsın.</a:t>
            </a:r>
          </a:p>
        </p:txBody>
      </p:sp>
      <p:sp>
        <p:nvSpPr>
          <p:cNvPr id="30" name="Rectangle 41">
            <a:extLst>
              <a:ext uri="{FF2B5EF4-FFF2-40B4-BE49-F238E27FC236}">
                <a16:creationId xmlns:a16="http://schemas.microsoft.com/office/drawing/2014/main" id="{0E028B9B-ECF9-6FD2-01E8-4ACC86125293}"/>
              </a:ext>
            </a:extLst>
          </p:cNvPr>
          <p:cNvSpPr/>
          <p:nvPr/>
        </p:nvSpPr>
        <p:spPr>
          <a:xfrm>
            <a:off x="6062542" y="3986959"/>
            <a:ext cx="22109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Disagree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Sağ Ayraç 30">
            <a:extLst>
              <a:ext uri="{FF2B5EF4-FFF2-40B4-BE49-F238E27FC236}">
                <a16:creationId xmlns:a16="http://schemas.microsoft.com/office/drawing/2014/main" id="{6ABCE918-2C71-B39B-646B-771F534BECDF}"/>
              </a:ext>
            </a:extLst>
          </p:cNvPr>
          <p:cNvSpPr/>
          <p:nvPr/>
        </p:nvSpPr>
        <p:spPr>
          <a:xfrm>
            <a:off x="7947789" y="4699618"/>
            <a:ext cx="660892" cy="674185"/>
          </a:xfrm>
          <a:prstGeom prst="rightBrace">
            <a:avLst/>
          </a:prstGeom>
          <a:noFill/>
          <a:ln w="76200">
            <a:solidFill>
              <a:srgbClr val="F68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255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E133784-3E24-ADFC-CAD4-1B145F200604}"/>
              </a:ext>
            </a:extLst>
          </p:cNvPr>
          <p:cNvSpPr txBox="1"/>
          <p:nvPr/>
        </p:nvSpPr>
        <p:spPr>
          <a:xfrm>
            <a:off x="243695" y="3178834"/>
            <a:ext cx="77616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https://www.egetolgayaltinay.com/lessons/124</a:t>
            </a:r>
            <a:r>
              <a:rPr lang="tr-TR" sz="2400" b="1" i="1" dirty="0"/>
              <a:t> </a:t>
            </a:r>
          </a:p>
          <a:p>
            <a:endParaRPr lang="tr-TR" sz="2400" b="1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21147D6-5CA1-32F1-CF44-FD8001119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9974">
            <a:off x="7426534" y="3469603"/>
            <a:ext cx="4062842" cy="2689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400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D3A9F33-BBB4-B348-ABDC-1F637100D76C}"/>
              </a:ext>
            </a:extLst>
          </p:cNvPr>
          <p:cNvSpPr txBox="1"/>
          <p:nvPr/>
        </p:nvSpPr>
        <p:spPr>
          <a:xfrm>
            <a:off x="441158" y="1982450"/>
            <a:ext cx="11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>
                <a:solidFill>
                  <a:srgbClr val="F68538"/>
                </a:solidFill>
              </a:rPr>
              <a:t>TV PROGRAMMES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3D8D41C-9750-16F0-BDB7-2FC905BE9865}"/>
              </a:ext>
            </a:extLst>
          </p:cNvPr>
          <p:cNvSpPr txBox="1"/>
          <p:nvPr/>
        </p:nvSpPr>
        <p:spPr>
          <a:xfrm>
            <a:off x="441158" y="3119387"/>
            <a:ext cx="1130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(TELEVİZYON PROGRAMLARI)</a:t>
            </a:r>
          </a:p>
        </p:txBody>
      </p:sp>
    </p:spTree>
    <p:extLst>
      <p:ext uri="{BB962C8B-B14F-4D97-AF65-F5344CB8AC3E}">
        <p14:creationId xmlns:p14="http://schemas.microsoft.com/office/powerpoint/2010/main" val="197508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B1BE025-BE5B-2A8B-F594-56F3B5ABDE0C}"/>
              </a:ext>
            </a:extLst>
          </p:cNvPr>
          <p:cNvSpPr txBox="1"/>
          <p:nvPr/>
        </p:nvSpPr>
        <p:spPr>
          <a:xfrm>
            <a:off x="243695" y="3178834"/>
            <a:ext cx="77616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https://www.egetolgayaltinay.com/lessons/131</a:t>
            </a:r>
            <a:r>
              <a:rPr lang="tr-TR" sz="2400" b="1" i="1" dirty="0"/>
              <a:t> </a:t>
            </a:r>
          </a:p>
          <a:p>
            <a:endParaRPr lang="tr-TR" sz="2400" b="1" i="1" dirty="0"/>
          </a:p>
          <a:p>
            <a:endParaRPr lang="tr-TR" sz="2400" b="1" i="1" dirty="0"/>
          </a:p>
          <a:p>
            <a:endParaRPr lang="tr-TR" sz="2400" b="1" i="1" dirty="0"/>
          </a:p>
          <a:p>
            <a:endParaRPr lang="tr-TR" sz="2400" b="1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E210E2B-8A15-D98E-88A1-33FD772F1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713">
            <a:off x="8005312" y="2928668"/>
            <a:ext cx="3429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503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F05067C-C98E-EBF6-D33F-FB9C8820B743}"/>
              </a:ext>
            </a:extLst>
          </p:cNvPr>
          <p:cNvSpPr txBox="1"/>
          <p:nvPr/>
        </p:nvSpPr>
        <p:spPr>
          <a:xfrm>
            <a:off x="2303253" y="1373877"/>
            <a:ext cx="7364801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1500" b="1" dirty="0"/>
              <a:t>SAMPLE</a:t>
            </a:r>
          </a:p>
          <a:p>
            <a:r>
              <a:rPr lang="tr-TR" sz="115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183387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C27FC40-ECE2-0D4D-6DC8-D42AFF336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786" y="1372588"/>
            <a:ext cx="7942274" cy="347545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8EABDA2-0361-017E-A7BF-D8BC04BAD0B4}"/>
              </a:ext>
            </a:extLst>
          </p:cNvPr>
          <p:cNvSpPr/>
          <p:nvPr/>
        </p:nvSpPr>
        <p:spPr>
          <a:xfrm>
            <a:off x="2240940" y="2527541"/>
            <a:ext cx="457200" cy="379562"/>
          </a:xfrm>
          <a:prstGeom prst="ellipse">
            <a:avLst/>
          </a:prstGeom>
          <a:solidFill>
            <a:srgbClr val="F369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079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5C2E23B-47D4-4C29-F5D6-7C81DAD82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21" y="1438096"/>
            <a:ext cx="8049226" cy="328918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22EDC3C-17A5-3D39-C411-234C34CE1E41}"/>
              </a:ext>
            </a:extLst>
          </p:cNvPr>
          <p:cNvSpPr/>
          <p:nvPr/>
        </p:nvSpPr>
        <p:spPr>
          <a:xfrm>
            <a:off x="2219353" y="2639684"/>
            <a:ext cx="457200" cy="379562"/>
          </a:xfrm>
          <a:prstGeom prst="ellipse">
            <a:avLst/>
          </a:prstGeom>
          <a:solidFill>
            <a:srgbClr val="F369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597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C79DF2B-B498-6FD2-2D16-DA6B20BBE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25" y="1366478"/>
            <a:ext cx="7938599" cy="298986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6578A91-C301-FE4C-5DAD-0D8999F8136C}"/>
              </a:ext>
            </a:extLst>
          </p:cNvPr>
          <p:cNvSpPr/>
          <p:nvPr/>
        </p:nvSpPr>
        <p:spPr>
          <a:xfrm>
            <a:off x="2215060" y="3122763"/>
            <a:ext cx="457200" cy="379562"/>
          </a:xfrm>
          <a:prstGeom prst="ellipse">
            <a:avLst/>
          </a:prstGeom>
          <a:solidFill>
            <a:srgbClr val="F369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800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8662D05-D2D8-5B06-9A37-1F9DDF38A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99" y="461333"/>
            <a:ext cx="8147506" cy="57065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646B98A-0A8D-3EFA-2C5F-D753EBFE7020}"/>
              </a:ext>
            </a:extLst>
          </p:cNvPr>
          <p:cNvSpPr/>
          <p:nvPr/>
        </p:nvSpPr>
        <p:spPr>
          <a:xfrm>
            <a:off x="2138595" y="4390847"/>
            <a:ext cx="457200" cy="379562"/>
          </a:xfrm>
          <a:prstGeom prst="ellipse">
            <a:avLst/>
          </a:prstGeom>
          <a:solidFill>
            <a:srgbClr val="F369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344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1F13DB6-6D25-F654-162A-9FEB58A16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74" y="0"/>
            <a:ext cx="5516503" cy="64803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2C548D1-38B0-479A-E3A5-881D31DEFD96}"/>
              </a:ext>
            </a:extLst>
          </p:cNvPr>
          <p:cNvSpPr/>
          <p:nvPr/>
        </p:nvSpPr>
        <p:spPr>
          <a:xfrm>
            <a:off x="3450566" y="5581290"/>
            <a:ext cx="361554" cy="267420"/>
          </a:xfrm>
          <a:prstGeom prst="ellipse">
            <a:avLst/>
          </a:prstGeom>
          <a:solidFill>
            <a:srgbClr val="F369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65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307DA74-30F4-7A45-52E9-713FF6C0E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13" y="1152795"/>
            <a:ext cx="8359894" cy="3979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9919246-378B-42DD-E55D-89A7355DE102}"/>
              </a:ext>
            </a:extLst>
          </p:cNvPr>
          <p:cNvSpPr/>
          <p:nvPr/>
        </p:nvSpPr>
        <p:spPr>
          <a:xfrm>
            <a:off x="2035078" y="3306671"/>
            <a:ext cx="457200" cy="379562"/>
          </a:xfrm>
          <a:prstGeom prst="ellipse">
            <a:avLst/>
          </a:prstGeom>
          <a:solidFill>
            <a:srgbClr val="F369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6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E0990AF-9A13-DF2B-D891-1F4BAFE10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3" y="134697"/>
            <a:ext cx="7464417" cy="41957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96E7039-FE84-56CA-22C2-95FBC234E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49" y="3916393"/>
            <a:ext cx="5928761" cy="23385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BFC6C14-CE31-32E4-DC2E-F6C6D2F94F68}"/>
              </a:ext>
            </a:extLst>
          </p:cNvPr>
          <p:cNvSpPr/>
          <p:nvPr/>
        </p:nvSpPr>
        <p:spPr>
          <a:xfrm>
            <a:off x="4948249" y="4913148"/>
            <a:ext cx="457200" cy="379562"/>
          </a:xfrm>
          <a:prstGeom prst="ellipse">
            <a:avLst/>
          </a:prstGeom>
          <a:solidFill>
            <a:srgbClr val="F369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718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E0990AF-9A13-DF2B-D891-1F4BAFE10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7" y="13209"/>
            <a:ext cx="7464417" cy="41957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CFD6DB87-1F3A-633C-90E4-92C3528A1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70" y="3808292"/>
            <a:ext cx="5705475" cy="2657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113263C-0CC8-8723-42EE-FF7A13F52AAB}"/>
              </a:ext>
            </a:extLst>
          </p:cNvPr>
          <p:cNvSpPr/>
          <p:nvPr/>
        </p:nvSpPr>
        <p:spPr>
          <a:xfrm>
            <a:off x="5241470" y="5025291"/>
            <a:ext cx="457200" cy="379562"/>
          </a:xfrm>
          <a:prstGeom prst="ellipse">
            <a:avLst/>
          </a:prstGeom>
          <a:solidFill>
            <a:srgbClr val="F369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77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C38DBE2-ACE9-DED5-956A-D77BC2F90052}"/>
              </a:ext>
            </a:extLst>
          </p:cNvPr>
          <p:cNvSpPr/>
          <p:nvPr/>
        </p:nvSpPr>
        <p:spPr>
          <a:xfrm>
            <a:off x="288758" y="2213811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Cartoon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848D846-DD37-FD1F-91DC-76E0581F34E3}"/>
              </a:ext>
            </a:extLst>
          </p:cNvPr>
          <p:cNvSpPr/>
          <p:nvPr/>
        </p:nvSpPr>
        <p:spPr>
          <a:xfrm>
            <a:off x="288758" y="2743200"/>
            <a:ext cx="212718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Çizgi Film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52E4DD6-4346-2E36-061C-750186E774CE}"/>
              </a:ext>
            </a:extLst>
          </p:cNvPr>
          <p:cNvSpPr/>
          <p:nvPr/>
        </p:nvSpPr>
        <p:spPr>
          <a:xfrm>
            <a:off x="2674219" y="2213811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Action Movie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956A87D-36B6-7502-39D3-890C8907D37E}"/>
              </a:ext>
            </a:extLst>
          </p:cNvPr>
          <p:cNvSpPr/>
          <p:nvPr/>
        </p:nvSpPr>
        <p:spPr>
          <a:xfrm>
            <a:off x="2674219" y="2743200"/>
            <a:ext cx="212718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Aksiyon Filmi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8553CD3-7217-5C2A-9671-6A1908813F5D}"/>
              </a:ext>
            </a:extLst>
          </p:cNvPr>
          <p:cNvSpPr/>
          <p:nvPr/>
        </p:nvSpPr>
        <p:spPr>
          <a:xfrm>
            <a:off x="4985884" y="2213811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Commercial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379A2CA6-C43A-2EE3-6499-A621F56BB335}"/>
              </a:ext>
            </a:extLst>
          </p:cNvPr>
          <p:cNvSpPr/>
          <p:nvPr/>
        </p:nvSpPr>
        <p:spPr>
          <a:xfrm>
            <a:off x="4985884" y="2743200"/>
            <a:ext cx="212718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Reklam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6391343-FC76-5410-B796-5C4874CB9516}"/>
              </a:ext>
            </a:extLst>
          </p:cNvPr>
          <p:cNvSpPr/>
          <p:nvPr/>
        </p:nvSpPr>
        <p:spPr>
          <a:xfrm>
            <a:off x="7244610" y="2213811"/>
            <a:ext cx="2468880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Cookery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Programme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BB05E98-0E44-5032-D83D-AD503964C0B7}"/>
              </a:ext>
            </a:extLst>
          </p:cNvPr>
          <p:cNvSpPr/>
          <p:nvPr/>
        </p:nvSpPr>
        <p:spPr>
          <a:xfrm>
            <a:off x="7244610" y="2743200"/>
            <a:ext cx="2468880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chemeClr val="tx1"/>
                </a:solidFill>
              </a:rPr>
              <a:t>Yemek Programı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568E186-68E7-C928-F6E4-04CCBC1D07EC}"/>
              </a:ext>
            </a:extLst>
          </p:cNvPr>
          <p:cNvSpPr/>
          <p:nvPr/>
        </p:nvSpPr>
        <p:spPr>
          <a:xfrm>
            <a:off x="9848241" y="2213811"/>
            <a:ext cx="2117558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 err="1">
                <a:solidFill>
                  <a:schemeClr val="tx1"/>
                </a:solidFill>
              </a:rPr>
              <a:t>Discussion</a:t>
            </a:r>
            <a:r>
              <a:rPr lang="tr-TR" sz="2200" b="1" dirty="0">
                <a:solidFill>
                  <a:schemeClr val="tx1"/>
                </a:solidFill>
              </a:rPr>
              <a:t> </a:t>
            </a:r>
            <a:r>
              <a:rPr lang="tr-TR" sz="2200" b="1" dirty="0" err="1">
                <a:solidFill>
                  <a:schemeClr val="tx1"/>
                </a:solidFill>
              </a:rPr>
              <a:t>Prog</a:t>
            </a:r>
            <a:r>
              <a:rPr lang="tr-TR" sz="2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CA898D5F-7F6D-0394-59E6-0BF2A718A24C}"/>
              </a:ext>
            </a:extLst>
          </p:cNvPr>
          <p:cNvSpPr/>
          <p:nvPr/>
        </p:nvSpPr>
        <p:spPr>
          <a:xfrm>
            <a:off x="9848241" y="2743200"/>
            <a:ext cx="2117558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Tartışma </a:t>
            </a:r>
            <a:r>
              <a:rPr lang="tr-TR" sz="2000" b="1" dirty="0" err="1">
                <a:solidFill>
                  <a:schemeClr val="tx1"/>
                </a:solidFill>
              </a:rPr>
              <a:t>Progr</a:t>
            </a:r>
            <a:r>
              <a:rPr lang="tr-TR" sz="2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A0052D7-D600-1AF3-F39F-567ADC8E2D4B}"/>
              </a:ext>
            </a:extLst>
          </p:cNvPr>
          <p:cNvSpPr/>
          <p:nvPr/>
        </p:nvSpPr>
        <p:spPr>
          <a:xfrm>
            <a:off x="288758" y="5407794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Documentary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C06C6F82-7218-504E-6D3C-3B5F44C59E16}"/>
              </a:ext>
            </a:extLst>
          </p:cNvPr>
          <p:cNvSpPr/>
          <p:nvPr/>
        </p:nvSpPr>
        <p:spPr>
          <a:xfrm>
            <a:off x="288758" y="5937183"/>
            <a:ext cx="212718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Belgesel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E33634D-B945-C380-79E6-F9EFF917CBFB}"/>
              </a:ext>
            </a:extLst>
          </p:cNvPr>
          <p:cNvSpPr/>
          <p:nvPr/>
        </p:nvSpPr>
        <p:spPr>
          <a:xfrm>
            <a:off x="2674219" y="5407794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Horror</a:t>
            </a:r>
            <a:r>
              <a:rPr lang="tr-TR" sz="2400" b="1" dirty="0">
                <a:solidFill>
                  <a:schemeClr val="tx1"/>
                </a:solidFill>
              </a:rPr>
              <a:t> Movie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A23C8B7-1030-9235-2B6E-F5A53075FC44}"/>
              </a:ext>
            </a:extLst>
          </p:cNvPr>
          <p:cNvSpPr/>
          <p:nvPr/>
        </p:nvSpPr>
        <p:spPr>
          <a:xfrm>
            <a:off x="2674219" y="5937183"/>
            <a:ext cx="212718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Korku Filmi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E18F2175-B74B-D0F1-FC21-6C3A8F7F342E}"/>
              </a:ext>
            </a:extLst>
          </p:cNvPr>
          <p:cNvSpPr/>
          <p:nvPr/>
        </p:nvSpPr>
        <p:spPr>
          <a:xfrm>
            <a:off x="5059680" y="5407794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Match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2A4A273C-53EB-0FB0-5B7F-A610D7A9FA22}"/>
              </a:ext>
            </a:extLst>
          </p:cNvPr>
          <p:cNvSpPr/>
          <p:nvPr/>
        </p:nvSpPr>
        <p:spPr>
          <a:xfrm>
            <a:off x="5059680" y="5937183"/>
            <a:ext cx="212718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Maç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63261B50-77E2-8E89-0718-DB0D9EEFD29F}"/>
              </a:ext>
            </a:extLst>
          </p:cNvPr>
          <p:cNvSpPr/>
          <p:nvPr/>
        </p:nvSpPr>
        <p:spPr>
          <a:xfrm>
            <a:off x="7374558" y="5407794"/>
            <a:ext cx="2268349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Morning</a:t>
            </a:r>
            <a:r>
              <a:rPr lang="tr-TR" sz="2400" b="1" dirty="0">
                <a:solidFill>
                  <a:schemeClr val="tx1"/>
                </a:solidFill>
              </a:rPr>
              <a:t> Show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177EFEC3-26EF-33FB-FCFC-DD47B9E8F976}"/>
              </a:ext>
            </a:extLst>
          </p:cNvPr>
          <p:cNvSpPr/>
          <p:nvPr/>
        </p:nvSpPr>
        <p:spPr>
          <a:xfrm>
            <a:off x="7374558" y="5937183"/>
            <a:ext cx="2268349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Sabah </a:t>
            </a:r>
            <a:r>
              <a:rPr lang="tr-TR" sz="2400" b="1" dirty="0" err="1">
                <a:solidFill>
                  <a:schemeClr val="tx1"/>
                </a:solidFill>
              </a:rPr>
              <a:t>Prog</a:t>
            </a:r>
            <a:r>
              <a:rPr lang="tr-TR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8D05C1D0-EC9C-939A-86D4-4CB870E647ED}"/>
              </a:ext>
            </a:extLst>
          </p:cNvPr>
          <p:cNvSpPr/>
          <p:nvPr/>
        </p:nvSpPr>
        <p:spPr>
          <a:xfrm>
            <a:off x="9830602" y="5407794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News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4C01E58E-3553-E9F1-720A-9B1E29B8033F}"/>
              </a:ext>
            </a:extLst>
          </p:cNvPr>
          <p:cNvSpPr/>
          <p:nvPr/>
        </p:nvSpPr>
        <p:spPr>
          <a:xfrm>
            <a:off x="9830602" y="5937183"/>
            <a:ext cx="212718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Haberler</a:t>
            </a:r>
          </a:p>
        </p:txBody>
      </p:sp>
    </p:spTree>
    <p:extLst>
      <p:ext uri="{BB962C8B-B14F-4D97-AF65-F5344CB8AC3E}">
        <p14:creationId xmlns:p14="http://schemas.microsoft.com/office/powerpoint/2010/main" val="221418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E0990AF-9A13-DF2B-D891-1F4BAFE10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7" y="13209"/>
            <a:ext cx="7464417" cy="41957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1C5A433-8464-87DF-6618-BABBE6A89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01" y="3856636"/>
            <a:ext cx="5774306" cy="26446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45E84B8-ACE4-D140-F167-77CB3C075743}"/>
              </a:ext>
            </a:extLst>
          </p:cNvPr>
          <p:cNvSpPr/>
          <p:nvPr/>
        </p:nvSpPr>
        <p:spPr>
          <a:xfrm>
            <a:off x="4956875" y="4533586"/>
            <a:ext cx="457200" cy="379562"/>
          </a:xfrm>
          <a:prstGeom prst="ellipse">
            <a:avLst/>
          </a:prstGeom>
          <a:solidFill>
            <a:srgbClr val="F369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25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242AD51-43CF-E6C5-D95D-50D3D1BBE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6" y="700606"/>
            <a:ext cx="4951320" cy="495132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30BFF388-925A-FCEC-C59B-417A97E2747F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43057AA-D391-71FA-EC02-F6B5E27ECF01}"/>
              </a:ext>
            </a:extLst>
          </p:cNvPr>
          <p:cNvSpPr txBox="1"/>
          <p:nvPr/>
        </p:nvSpPr>
        <p:spPr>
          <a:xfrm>
            <a:off x="4340734" y="5803451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1B7239B-6F91-E966-77C1-DB2EECAB6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CD9A386-9653-5BB5-2D08-88AAA98B3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9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5376F7E-A4C3-D68E-9154-520E9DB30C0C}"/>
              </a:ext>
            </a:extLst>
          </p:cNvPr>
          <p:cNvSpPr/>
          <p:nvPr/>
        </p:nvSpPr>
        <p:spPr>
          <a:xfrm>
            <a:off x="288758" y="2213811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Quiz</a:t>
            </a:r>
            <a:r>
              <a:rPr lang="tr-TR" sz="2400" b="1" dirty="0">
                <a:solidFill>
                  <a:schemeClr val="tx1"/>
                </a:solidFill>
              </a:rPr>
              <a:t> Show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BD2D4FD-4D40-8E79-C0EF-C252BD7B6514}"/>
              </a:ext>
            </a:extLst>
          </p:cNvPr>
          <p:cNvSpPr/>
          <p:nvPr/>
        </p:nvSpPr>
        <p:spPr>
          <a:xfrm>
            <a:off x="288758" y="2743200"/>
            <a:ext cx="212718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Bilgi Yarışması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7215155-B676-6491-5EF0-C3E816536011}"/>
              </a:ext>
            </a:extLst>
          </p:cNvPr>
          <p:cNvSpPr/>
          <p:nvPr/>
        </p:nvSpPr>
        <p:spPr>
          <a:xfrm>
            <a:off x="2674219" y="2213811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Reality</a:t>
            </a:r>
            <a:r>
              <a:rPr lang="tr-TR" sz="2400" b="1" dirty="0">
                <a:solidFill>
                  <a:schemeClr val="tx1"/>
                </a:solidFill>
              </a:rPr>
              <a:t> Show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BA46EBB-AB83-8517-388D-B1E4B5013DD8}"/>
              </a:ext>
            </a:extLst>
          </p:cNvPr>
          <p:cNvSpPr/>
          <p:nvPr/>
        </p:nvSpPr>
        <p:spPr>
          <a:xfrm>
            <a:off x="2674219" y="2743200"/>
            <a:ext cx="2127183" cy="837398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Gerçek yaşamla ilgili program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C7EA7CC-61A4-6765-C66A-321CB1973515}"/>
              </a:ext>
            </a:extLst>
          </p:cNvPr>
          <p:cNvSpPr/>
          <p:nvPr/>
        </p:nvSpPr>
        <p:spPr>
          <a:xfrm>
            <a:off x="4985884" y="2213811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Sci</a:t>
            </a:r>
            <a:r>
              <a:rPr lang="tr-TR" sz="2400" b="1" dirty="0">
                <a:solidFill>
                  <a:schemeClr val="tx1"/>
                </a:solidFill>
              </a:rPr>
              <a:t>-fi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BC1EEAE-7C3A-3EBE-9E66-C8F5EE56CC5A}"/>
              </a:ext>
            </a:extLst>
          </p:cNvPr>
          <p:cNvSpPr/>
          <p:nvPr/>
        </p:nvSpPr>
        <p:spPr>
          <a:xfrm>
            <a:off x="4985884" y="2743200"/>
            <a:ext cx="212718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Bilim kurgu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4E262E5-B9CF-7BA7-6376-4B9275ABEE8B}"/>
              </a:ext>
            </a:extLst>
          </p:cNvPr>
          <p:cNvSpPr/>
          <p:nvPr/>
        </p:nvSpPr>
        <p:spPr>
          <a:xfrm>
            <a:off x="7417062" y="2213811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Series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3B98B956-F38F-A811-EEF4-822E0CCFD644}"/>
              </a:ext>
            </a:extLst>
          </p:cNvPr>
          <p:cNvSpPr/>
          <p:nvPr/>
        </p:nvSpPr>
        <p:spPr>
          <a:xfrm>
            <a:off x="7417062" y="2743200"/>
            <a:ext cx="212718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chemeClr val="tx1"/>
                </a:solidFill>
              </a:rPr>
              <a:t>Dizi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860730F-28A7-5A43-3BD6-86513C734DD3}"/>
              </a:ext>
            </a:extLst>
          </p:cNvPr>
          <p:cNvSpPr/>
          <p:nvPr/>
        </p:nvSpPr>
        <p:spPr>
          <a:xfrm>
            <a:off x="9848241" y="2213811"/>
            <a:ext cx="2117558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Sitcom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46F28B5-C249-AA22-DED6-6C2CB0238789}"/>
              </a:ext>
            </a:extLst>
          </p:cNvPr>
          <p:cNvSpPr/>
          <p:nvPr/>
        </p:nvSpPr>
        <p:spPr>
          <a:xfrm>
            <a:off x="9848241" y="2743200"/>
            <a:ext cx="2117558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Durum Komedisi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F9F8198-A306-6013-68EB-E6BD835D0481}"/>
              </a:ext>
            </a:extLst>
          </p:cNvPr>
          <p:cNvSpPr/>
          <p:nvPr/>
        </p:nvSpPr>
        <p:spPr>
          <a:xfrm>
            <a:off x="681792" y="5330792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Soap</a:t>
            </a:r>
            <a:r>
              <a:rPr lang="tr-TR" sz="2400" b="1" dirty="0">
                <a:solidFill>
                  <a:schemeClr val="tx1"/>
                </a:solidFill>
              </a:rPr>
              <a:t> Opera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F420087-28A2-0E25-D87F-4AF6A91C9E6B}"/>
              </a:ext>
            </a:extLst>
          </p:cNvPr>
          <p:cNvSpPr/>
          <p:nvPr/>
        </p:nvSpPr>
        <p:spPr>
          <a:xfrm>
            <a:off x="681792" y="5860181"/>
            <a:ext cx="212718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Pembe Dizi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FAE06252-D5FF-E5CA-9369-95BAC40999C3}"/>
              </a:ext>
            </a:extLst>
          </p:cNvPr>
          <p:cNvSpPr/>
          <p:nvPr/>
        </p:nvSpPr>
        <p:spPr>
          <a:xfrm>
            <a:off x="3232486" y="5330792"/>
            <a:ext cx="2780096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Sports </a:t>
            </a:r>
            <a:r>
              <a:rPr lang="tr-TR" sz="2400" b="1" dirty="0" err="1">
                <a:solidFill>
                  <a:schemeClr val="tx1"/>
                </a:solidFill>
              </a:rPr>
              <a:t>Programme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94CD89A2-1563-FEC5-1A1D-B6FBE1ED8FF9}"/>
              </a:ext>
            </a:extLst>
          </p:cNvPr>
          <p:cNvSpPr/>
          <p:nvPr/>
        </p:nvSpPr>
        <p:spPr>
          <a:xfrm>
            <a:off x="3232486" y="5860181"/>
            <a:ext cx="2780096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Spor Programı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FAEA8188-6C7D-66BD-92E7-0F06275C79E2}"/>
              </a:ext>
            </a:extLst>
          </p:cNvPr>
          <p:cNvSpPr/>
          <p:nvPr/>
        </p:nvSpPr>
        <p:spPr>
          <a:xfrm>
            <a:off x="6436093" y="5330792"/>
            <a:ext cx="212718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Talk Show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FEACABD7-7847-3BEB-E5C3-635FF2A692DF}"/>
              </a:ext>
            </a:extLst>
          </p:cNvPr>
          <p:cNvSpPr/>
          <p:nvPr/>
        </p:nvSpPr>
        <p:spPr>
          <a:xfrm>
            <a:off x="6436093" y="5860181"/>
            <a:ext cx="212718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Sohbet Programı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0D6C460D-1244-E967-CF99-1EFF759925BE}"/>
              </a:ext>
            </a:extLst>
          </p:cNvPr>
          <p:cNvSpPr/>
          <p:nvPr/>
        </p:nvSpPr>
        <p:spPr>
          <a:xfrm>
            <a:off x="9212983" y="5330792"/>
            <a:ext cx="2366208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Weather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Forecast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0CC32790-73FA-C819-F1D2-F637F154C81B}"/>
              </a:ext>
            </a:extLst>
          </p:cNvPr>
          <p:cNvSpPr/>
          <p:nvPr/>
        </p:nvSpPr>
        <p:spPr>
          <a:xfrm>
            <a:off x="9212983" y="5860181"/>
            <a:ext cx="2366208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Hava Tahmini</a:t>
            </a:r>
          </a:p>
        </p:txBody>
      </p:sp>
    </p:spTree>
    <p:extLst>
      <p:ext uri="{BB962C8B-B14F-4D97-AF65-F5344CB8AC3E}">
        <p14:creationId xmlns:p14="http://schemas.microsoft.com/office/powerpoint/2010/main" val="95168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504AEFB-DB54-5704-26CE-22D5F9254FA6}"/>
              </a:ext>
            </a:extLst>
          </p:cNvPr>
          <p:cNvSpPr txBox="1"/>
          <p:nvPr/>
        </p:nvSpPr>
        <p:spPr>
          <a:xfrm>
            <a:off x="243695" y="3178834"/>
            <a:ext cx="77616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https://www.egetolgayaltinay.com/lessons/122</a:t>
            </a:r>
            <a:r>
              <a:rPr lang="tr-TR" sz="2400" b="1" i="1" dirty="0"/>
              <a:t> </a:t>
            </a:r>
          </a:p>
          <a:p>
            <a:endParaRPr lang="tr-TR" sz="2400" b="1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38E385C-DF23-7D44-5B3A-026139E9E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50">
            <a:off x="7457813" y="3232002"/>
            <a:ext cx="4089765" cy="2677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004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504AEFB-DB54-5704-26CE-22D5F9254FA6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https://www.egetolgayaltinay.com/lessons/123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C5A2F8E-3E56-4202-AB21-930DB40A0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5018">
            <a:off x="8438071" y="3183146"/>
            <a:ext cx="3079631" cy="3079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730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9BEF7BF-9BBA-0FC3-A8E9-06C1CC67C69D}"/>
              </a:ext>
            </a:extLst>
          </p:cNvPr>
          <p:cNvSpPr txBox="1"/>
          <p:nvPr/>
        </p:nvSpPr>
        <p:spPr>
          <a:xfrm>
            <a:off x="277529" y="1019924"/>
            <a:ext cx="113096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>
                <a:solidFill>
                  <a:srgbClr val="F68538"/>
                </a:solidFill>
              </a:rPr>
              <a:t>WORDS ABOUT </a:t>
            </a:r>
          </a:p>
          <a:p>
            <a:pPr algn="ctr"/>
            <a:r>
              <a:rPr lang="tr-TR" sz="8800" b="1" dirty="0">
                <a:solidFill>
                  <a:srgbClr val="F68538"/>
                </a:solidFill>
              </a:rPr>
              <a:t>TV PROGRAMMES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3539859-4C75-56B3-BDCC-42B49F8309F6}"/>
              </a:ext>
            </a:extLst>
          </p:cNvPr>
          <p:cNvSpPr txBox="1"/>
          <p:nvPr/>
        </p:nvSpPr>
        <p:spPr>
          <a:xfrm>
            <a:off x="441158" y="3716153"/>
            <a:ext cx="1130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(TELEVİZYON PROGRAMLARI</a:t>
            </a:r>
          </a:p>
          <a:p>
            <a:pPr algn="ctr"/>
            <a:r>
              <a:rPr lang="tr-TR" sz="4800" b="1" dirty="0"/>
              <a:t>HAKKINDAKİ KELİMELER)</a:t>
            </a:r>
          </a:p>
        </p:txBody>
      </p:sp>
    </p:spTree>
    <p:extLst>
      <p:ext uri="{BB962C8B-B14F-4D97-AF65-F5344CB8AC3E}">
        <p14:creationId xmlns:p14="http://schemas.microsoft.com/office/powerpoint/2010/main" val="416948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6C939DA-4427-7325-152E-9C7E38F27DC9}"/>
              </a:ext>
            </a:extLst>
          </p:cNvPr>
          <p:cNvSpPr/>
          <p:nvPr/>
        </p:nvSpPr>
        <p:spPr>
          <a:xfrm>
            <a:off x="202131" y="2088681"/>
            <a:ext cx="296458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Actor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9C4B84B-2516-60D2-263B-A254E28052A1}"/>
              </a:ext>
            </a:extLst>
          </p:cNvPr>
          <p:cNvSpPr/>
          <p:nvPr/>
        </p:nvSpPr>
        <p:spPr>
          <a:xfrm>
            <a:off x="202131" y="2618070"/>
            <a:ext cx="296458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Aktör (Erkek Oyuncu)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66849F9-4A69-B6AC-5A51-B250A0E9DE46}"/>
              </a:ext>
            </a:extLst>
          </p:cNvPr>
          <p:cNvSpPr/>
          <p:nvPr/>
        </p:nvSpPr>
        <p:spPr>
          <a:xfrm>
            <a:off x="4292868" y="2088681"/>
            <a:ext cx="3192380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Actress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BCED887-55DA-1CF9-9DA2-4EEBED6EFF92}"/>
              </a:ext>
            </a:extLst>
          </p:cNvPr>
          <p:cNvSpPr/>
          <p:nvPr/>
        </p:nvSpPr>
        <p:spPr>
          <a:xfrm>
            <a:off x="4292868" y="2618070"/>
            <a:ext cx="3192380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Aktris (Kadın Oyuncu)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F16661F-91B2-FEE2-B91F-F9EC9F3A2ECE}"/>
              </a:ext>
            </a:extLst>
          </p:cNvPr>
          <p:cNvSpPr/>
          <p:nvPr/>
        </p:nvSpPr>
        <p:spPr>
          <a:xfrm>
            <a:off x="9028496" y="2088681"/>
            <a:ext cx="259561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Audience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BB16DBB-32EC-E8D4-EB86-FB981A925204}"/>
              </a:ext>
            </a:extLst>
          </p:cNvPr>
          <p:cNvSpPr/>
          <p:nvPr/>
        </p:nvSpPr>
        <p:spPr>
          <a:xfrm>
            <a:off x="9028496" y="2618070"/>
            <a:ext cx="259561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Seyirci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B4162BA-4AE9-60D0-310D-A028A41C7DAF}"/>
              </a:ext>
            </a:extLst>
          </p:cNvPr>
          <p:cNvSpPr/>
          <p:nvPr/>
        </p:nvSpPr>
        <p:spPr>
          <a:xfrm>
            <a:off x="556662" y="5321165"/>
            <a:ext cx="3062436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Couch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Potato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E40B0AB-F9EB-3814-7C4B-EEC564415ABF}"/>
              </a:ext>
            </a:extLst>
          </p:cNvPr>
          <p:cNvSpPr/>
          <p:nvPr/>
        </p:nvSpPr>
        <p:spPr>
          <a:xfrm>
            <a:off x="556662" y="5850554"/>
            <a:ext cx="3062436" cy="877505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Hiçbir iş yapmayıp sürekli televizyon izleyen kişi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63AF8460-54C2-6589-B13E-2C9F3D835454}"/>
              </a:ext>
            </a:extLst>
          </p:cNvPr>
          <p:cNvSpPr/>
          <p:nvPr/>
        </p:nvSpPr>
        <p:spPr>
          <a:xfrm>
            <a:off x="4780549" y="5475170"/>
            <a:ext cx="2281187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Director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9A0ACE8-5DA6-1A4B-9B2C-14A23D6BE2FD}"/>
              </a:ext>
            </a:extLst>
          </p:cNvPr>
          <p:cNvSpPr/>
          <p:nvPr/>
        </p:nvSpPr>
        <p:spPr>
          <a:xfrm>
            <a:off x="4780549" y="6004559"/>
            <a:ext cx="2281187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Yönetmen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721E52C9-78F2-2089-447A-B2C45BDCF0EE}"/>
              </a:ext>
            </a:extLst>
          </p:cNvPr>
          <p:cNvSpPr/>
          <p:nvPr/>
        </p:nvSpPr>
        <p:spPr>
          <a:xfrm>
            <a:off x="9121542" y="5475170"/>
            <a:ext cx="2281187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Episode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DC176E72-8144-CB2F-4ACB-0EB0E984520A}"/>
              </a:ext>
            </a:extLst>
          </p:cNvPr>
          <p:cNvSpPr/>
          <p:nvPr/>
        </p:nvSpPr>
        <p:spPr>
          <a:xfrm>
            <a:off x="9121542" y="6004559"/>
            <a:ext cx="2281187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Dizi Bölümü</a:t>
            </a:r>
          </a:p>
        </p:txBody>
      </p:sp>
    </p:spTree>
    <p:extLst>
      <p:ext uri="{BB962C8B-B14F-4D97-AF65-F5344CB8AC3E}">
        <p14:creationId xmlns:p14="http://schemas.microsoft.com/office/powerpoint/2010/main" val="10982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7D13AAE-B7AF-1F11-B53E-AAAD208F23A8}"/>
              </a:ext>
            </a:extLst>
          </p:cNvPr>
          <p:cNvSpPr/>
          <p:nvPr/>
        </p:nvSpPr>
        <p:spPr>
          <a:xfrm>
            <a:off x="471638" y="1973177"/>
            <a:ext cx="2964581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Remote Controller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ACBB511-E025-3C57-6F81-C122F56BE9B9}"/>
              </a:ext>
            </a:extLst>
          </p:cNvPr>
          <p:cNvSpPr/>
          <p:nvPr/>
        </p:nvSpPr>
        <p:spPr>
          <a:xfrm>
            <a:off x="471638" y="2502566"/>
            <a:ext cx="2964581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Uzaktan Kumanda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F4C22D5-7BDE-B8B9-2BF0-5B7FA96CEACB}"/>
              </a:ext>
            </a:extLst>
          </p:cNvPr>
          <p:cNvSpPr/>
          <p:nvPr/>
        </p:nvSpPr>
        <p:spPr>
          <a:xfrm>
            <a:off x="4866372" y="2088681"/>
            <a:ext cx="2459255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Sign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2B42DAF-4D16-4E98-A273-A1BC0DAD023C}"/>
              </a:ext>
            </a:extLst>
          </p:cNvPr>
          <p:cNvSpPr/>
          <p:nvPr/>
        </p:nvSpPr>
        <p:spPr>
          <a:xfrm>
            <a:off x="4866372" y="2618070"/>
            <a:ext cx="2459255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İşaret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9E87F97-19FE-4764-44FA-2B8DE678EE1D}"/>
              </a:ext>
            </a:extLst>
          </p:cNvPr>
          <p:cNvSpPr/>
          <p:nvPr/>
        </p:nvSpPr>
        <p:spPr>
          <a:xfrm>
            <a:off x="9028496" y="2088681"/>
            <a:ext cx="2595613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Suitable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D9A795A-C3DE-3E87-690C-8662CE95B851}"/>
              </a:ext>
            </a:extLst>
          </p:cNvPr>
          <p:cNvSpPr/>
          <p:nvPr/>
        </p:nvSpPr>
        <p:spPr>
          <a:xfrm>
            <a:off x="9028496" y="2618070"/>
            <a:ext cx="2595613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Uygun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328CECF-F29D-8B58-86FB-5D5CFF0C2516}"/>
              </a:ext>
            </a:extLst>
          </p:cNvPr>
          <p:cNvSpPr/>
          <p:nvPr/>
        </p:nvSpPr>
        <p:spPr>
          <a:xfrm>
            <a:off x="556663" y="5321165"/>
            <a:ext cx="2879556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TV Guide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2BF6B4B-EF1B-0CE9-D2A8-48BF0AAB4F15}"/>
              </a:ext>
            </a:extLst>
          </p:cNvPr>
          <p:cNvSpPr/>
          <p:nvPr/>
        </p:nvSpPr>
        <p:spPr>
          <a:xfrm>
            <a:off x="556662" y="5850555"/>
            <a:ext cx="2879557" cy="529390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Televizyon Rehberi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11D7D651-60B7-4700-806C-08C315654CEB}"/>
              </a:ext>
            </a:extLst>
          </p:cNvPr>
          <p:cNvSpPr/>
          <p:nvPr/>
        </p:nvSpPr>
        <p:spPr>
          <a:xfrm>
            <a:off x="4866372" y="5321165"/>
            <a:ext cx="2281187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Violence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ED7F9AD-414A-981C-711D-D952C93A1806}"/>
              </a:ext>
            </a:extLst>
          </p:cNvPr>
          <p:cNvSpPr/>
          <p:nvPr/>
        </p:nvSpPr>
        <p:spPr>
          <a:xfrm>
            <a:off x="4866372" y="5850554"/>
            <a:ext cx="2281187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Şiddet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EE52960C-CAA9-5B61-7B76-1DCA407C9D08}"/>
              </a:ext>
            </a:extLst>
          </p:cNvPr>
          <p:cNvSpPr/>
          <p:nvPr/>
        </p:nvSpPr>
        <p:spPr>
          <a:xfrm>
            <a:off x="9028496" y="5321165"/>
            <a:ext cx="2281187" cy="5293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Watch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2FD48613-E4F2-2348-F7DF-E1BCCCB3F62E}"/>
              </a:ext>
            </a:extLst>
          </p:cNvPr>
          <p:cNvSpPr/>
          <p:nvPr/>
        </p:nvSpPr>
        <p:spPr>
          <a:xfrm>
            <a:off x="9028496" y="5850554"/>
            <a:ext cx="2281187" cy="529389"/>
          </a:xfrm>
          <a:prstGeom prst="roundRect">
            <a:avLst/>
          </a:prstGeom>
          <a:solidFill>
            <a:srgbClr val="FAB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İzlemek</a:t>
            </a:r>
          </a:p>
        </p:txBody>
      </p:sp>
    </p:spTree>
    <p:extLst>
      <p:ext uri="{BB962C8B-B14F-4D97-AF65-F5344CB8AC3E}">
        <p14:creationId xmlns:p14="http://schemas.microsoft.com/office/powerpoint/2010/main" val="220590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669</Words>
  <Application>Microsoft Office PowerPoint</Application>
  <PresentationFormat>Geniş ekran</PresentationFormat>
  <Paragraphs>209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</cp:lastModifiedBy>
  <cp:revision>17</cp:revision>
  <dcterms:created xsi:type="dcterms:W3CDTF">2022-12-07T17:36:23Z</dcterms:created>
  <dcterms:modified xsi:type="dcterms:W3CDTF">2025-08-09T11:13:41Z</dcterms:modified>
</cp:coreProperties>
</file>