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84" r:id="rId11"/>
    <p:sldId id="272" r:id="rId12"/>
    <p:sldId id="273" r:id="rId13"/>
    <p:sldId id="268" r:id="rId14"/>
    <p:sldId id="266" r:id="rId15"/>
    <p:sldId id="267" r:id="rId16"/>
    <p:sldId id="275" r:id="rId17"/>
    <p:sldId id="28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6" r:id="rId27"/>
    <p:sldId id="263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8: PUBLIC BUILDINGS" id="{9B71809B-76F3-495A-AFD8-601D9BB246F0}">
          <p14:sldIdLst>
            <p14:sldId id="256"/>
            <p14:sldId id="285"/>
          </p14:sldIdLst>
        </p14:section>
        <p14:section name="Public Buildings &amp; Actions" id="{9D2A9933-9041-4317-BE14-C2DFF9625922}">
          <p14:sldIdLst>
            <p14:sldId id="257"/>
            <p14:sldId id="258"/>
            <p14:sldId id="259"/>
            <p14:sldId id="260"/>
            <p14:sldId id="261"/>
            <p14:sldId id="264"/>
            <p14:sldId id="265"/>
            <p14:sldId id="284"/>
            <p14:sldId id="272"/>
            <p14:sldId id="273"/>
          </p14:sldIdLst>
        </p14:section>
        <p14:section name="OTHER IMPORTANT WORDS" id="{67FE6191-5C78-48AA-9280-CF47D564B952}">
          <p14:sldIdLst>
            <p14:sldId id="268"/>
          </p14:sldIdLst>
        </p14:section>
        <p14:section name="Exresssing Purpose" id="{326BB6E5-A8FF-485B-9417-5FADBE07EC7A}">
          <p14:sldIdLst>
            <p14:sldId id="266"/>
            <p14:sldId id="267"/>
            <p14:sldId id="275"/>
            <p14:sldId id="283"/>
          </p14:sldIdLst>
        </p14:section>
        <p14:section name="Vocabulary Game" id="{BCB7DA1C-19B7-4CDA-86D7-8FA88340C8C9}">
          <p14:sldIdLst>
            <p14:sldId id="274"/>
          </p14:sldIdLst>
        </p14:section>
        <p14:section name="Sample Questions" id="{7F90BFFB-ECF0-4FFD-86B9-F83C029D63B8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6"/>
          </p14:sldIdLst>
        </p14:section>
        <p14:section name="Thank you! :)" id="{82C74DE8-B684-42CA-9AF9-52CF62CFCE67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2E9"/>
    <a:srgbClr val="ADDBC3"/>
    <a:srgbClr val="7CB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88E2BD-2B6B-E7E5-6360-14EC0D181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E5ACF82-9564-C7BD-A447-1174673AC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2AB49EF-2106-7B34-D7D3-91D0D6F3D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54E6-5808-48F9-BFB2-2627DA4DA464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B1974D3-B361-0026-0B48-1B65F0A2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F1820F7-0085-E266-A2E0-FD73EDD77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71F7-6E7E-4285-A56E-07895E89C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251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A089F2-0A56-73C0-FFE0-9D31C7544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5A87DDB-A10B-8F8C-4226-F58B802BA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289488C-62B2-F92D-E6FB-ED87D9EEA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54E6-5808-48F9-BFB2-2627DA4DA464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AD13B22-F7C1-51F0-84D9-2485E1070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B2A377-7EF3-1806-D202-5B49FF04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71F7-6E7E-4285-A56E-07895E89C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3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EAD14EE-6512-008C-8FB1-41ABD8BA68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0121ADF-609D-24F2-FDB3-1BBEAE0C7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E03FBD6-66B5-0B33-8889-C8B28DBAF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54E6-5808-48F9-BFB2-2627DA4DA464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6E5229C-5328-061F-452B-37A29604C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12F31DC-C0F3-9FB0-54D4-8E8D6D54E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71F7-6E7E-4285-A56E-07895E89C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929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908E22-33EE-8745-F0E2-9432E2DA0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0FB5EB-3DF3-7920-99C9-B9D8B7E7E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AEE1351-C5D0-53C6-ACC9-8A51E85A0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54E6-5808-48F9-BFB2-2627DA4DA464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1C5AC10-954F-563A-5ABB-F04747E8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94C54A0-8203-607C-45D2-B0A411498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71F7-6E7E-4285-A56E-07895E89C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683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F52E9C-3895-5072-4D1C-75FBFE3CA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5B576EE-36E2-69F6-CE85-D3486D096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DCAC5AB-CD1E-85C4-9262-2B0FD4103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54E6-5808-48F9-BFB2-2627DA4DA464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000580-D84E-C494-D959-D88E65B5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FA27446-163A-727F-9F28-F9DD51F0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71F7-6E7E-4285-A56E-07895E89C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267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79F957-779D-63F6-BF7A-21FBB6D2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E243AE-81B6-16DC-223F-41CFFB6F4A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B11F540-9778-361F-ABE1-AFA9F3809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E363A4E-EECB-66AC-AE45-7ACFC1DC6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54E6-5808-48F9-BFB2-2627DA4DA464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56E3EAF-4FF0-E4F9-69C7-87E52B37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2FF0442-07EC-BDD3-2635-D5CDE404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71F7-6E7E-4285-A56E-07895E89C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875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E9BD57-7A17-433C-CB51-2DAF53CBC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6DAB56B-CCA6-1F12-8243-1C5DC49DB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55C9B5F-6D76-C36E-1773-3B0265A5A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73A648E-F554-81DC-006A-8BAA36EBD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2264EC0-66A1-B9CB-1AF1-388B871F8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3644E71-EE37-9EFA-2A72-FE344FAF4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54E6-5808-48F9-BFB2-2627DA4DA464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80A1B0A-0991-37A2-8940-A34B0ECCA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FCE4E76-DD34-4DE6-1F03-8FEEB951B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71F7-6E7E-4285-A56E-07895E89C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951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61ED66-06DF-53C3-9158-7BCB2F4D9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7BD336C-CD52-5CD4-564E-E7E861332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54E6-5808-48F9-BFB2-2627DA4DA464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5AF4FEE-35ED-527F-A352-26453A3A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3F4CC69-F7BC-1511-F875-36C4A1E2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71F7-6E7E-4285-A56E-07895E89C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539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FC50CD4-1097-B7EC-D544-CB101E26D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54E6-5808-48F9-BFB2-2627DA4DA464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DA2BB18-8F73-0E0D-6ADE-BD521207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3D1656E-5817-AA12-E9DF-D4B298CB9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71F7-6E7E-4285-A56E-07895E89C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274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A80C8A-2B92-AA56-F5D9-DDBAAB3E5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5AD750-1FA0-6D0F-B946-42769F3C9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6F562A5-5698-EFA3-B33F-0DDF6A185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334B7B8-B146-46F3-CE1E-264F84916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54E6-5808-48F9-BFB2-2627DA4DA464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B17FCC7-7C7A-61AB-7441-3E8BD0A1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D38B8A9-CEC1-0A1D-1119-119D0F0EB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71F7-6E7E-4285-A56E-07895E89C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302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A86F76-0AFF-B49D-8149-3946FDE4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DDADA13-86BB-1099-C108-F5250EE28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E5890DF-AD61-95A9-EB80-238D995D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5CD03F5-74CC-7F6A-0B7D-68E620073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54E6-5808-48F9-BFB2-2627DA4DA464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0C1B301-8B5B-5441-074A-DD674624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A965877-8EF3-2450-A7A9-180F5BDC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71F7-6E7E-4285-A56E-07895E89C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467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CEF28CF-509F-826A-5A32-3DC157EF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B41220B-8D54-1602-D203-2F9E51DC6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900137F-BE24-B29A-BACF-908507348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A54E6-5808-48F9-BFB2-2627DA4DA464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40C4B6-9897-622D-B217-6F681B6EB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6A447AF-60D1-8AFA-C98E-3186C9486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871F7-6E7E-4285-A56E-07895E89C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851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32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3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3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3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3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36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contents/31/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contents/31/5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157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0680D24-C867-FCEE-326A-CD5D707F07A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https://www.egetolgayaltinay.com/lessons/232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6194C61-EDA6-262E-1773-29CD52AA1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2020">
            <a:off x="8024487" y="3108690"/>
            <a:ext cx="3109102" cy="295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26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0680D24-C867-FCEE-326A-CD5D707F07A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https://www.egetolgayaltinay.com/lessons/231</a:t>
            </a:r>
            <a:r>
              <a:rPr lang="tr-TR" sz="2400" b="1" i="1" dirty="0"/>
              <a:t> 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BB77247-E7EA-4067-DFD3-E7546F0B7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037">
            <a:off x="7999919" y="3372496"/>
            <a:ext cx="2814419" cy="267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15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65498D0-05D4-8A7F-6F6C-AD482521A6E2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https://www.egetolgayaltinay.com/lessons/233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DBF328B-ACED-4805-09F4-A72B9D2891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3466">
            <a:off x="8005312" y="3271872"/>
            <a:ext cx="3179912" cy="301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22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63C21A8-3001-5BE5-A72B-2089DC741AE0}"/>
              </a:ext>
            </a:extLst>
          </p:cNvPr>
          <p:cNvSpPr txBox="1"/>
          <p:nvPr/>
        </p:nvSpPr>
        <p:spPr>
          <a:xfrm>
            <a:off x="1419225" y="41700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7CB953"/>
                </a:solidFill>
              </a:rPr>
              <a:t>OTHER IMPORTANT WORDS</a:t>
            </a:r>
          </a:p>
          <a:p>
            <a:pPr algn="ctr"/>
            <a:r>
              <a:rPr lang="tr-TR" sz="2000" b="1" dirty="0"/>
              <a:t>(DİĞER ÖNEMLİ KELİMELER)</a:t>
            </a:r>
            <a:endParaRPr lang="tr-TR" sz="7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DF2F150F-0091-C91F-5450-257E08BF9413}"/>
              </a:ext>
            </a:extLst>
          </p:cNvPr>
          <p:cNvSpPr/>
          <p:nvPr/>
        </p:nvSpPr>
        <p:spPr>
          <a:xfrm>
            <a:off x="1438119" y="1789628"/>
            <a:ext cx="2127183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Muffin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25726908-8307-D68D-0010-2FD6C8A5FFCA}"/>
              </a:ext>
            </a:extLst>
          </p:cNvPr>
          <p:cNvSpPr/>
          <p:nvPr/>
        </p:nvSpPr>
        <p:spPr>
          <a:xfrm>
            <a:off x="1438119" y="2347892"/>
            <a:ext cx="2127183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Visit</a:t>
            </a:r>
            <a:r>
              <a:rPr lang="tr-TR" sz="20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459451F-6246-BAFA-828A-1ED9D7E92B49}"/>
              </a:ext>
            </a:extLst>
          </p:cNvPr>
          <p:cNvSpPr/>
          <p:nvPr/>
        </p:nvSpPr>
        <p:spPr>
          <a:xfrm>
            <a:off x="3563694" y="1788425"/>
            <a:ext cx="2127183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Küçük kek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86B0EC9-7B53-2639-F1A3-4578A16C86AD}"/>
              </a:ext>
            </a:extLst>
          </p:cNvPr>
          <p:cNvSpPr/>
          <p:nvPr/>
        </p:nvSpPr>
        <p:spPr>
          <a:xfrm>
            <a:off x="3565301" y="2347892"/>
            <a:ext cx="2127183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Ziyaret etmek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C586DC12-F105-A18A-9746-79F4A694D7B9}"/>
              </a:ext>
            </a:extLst>
          </p:cNvPr>
          <p:cNvSpPr/>
          <p:nvPr/>
        </p:nvSpPr>
        <p:spPr>
          <a:xfrm>
            <a:off x="1438119" y="2906158"/>
            <a:ext cx="2127183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Borrow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0EBA4096-990C-7DE5-507D-926AF58E82F0}"/>
              </a:ext>
            </a:extLst>
          </p:cNvPr>
          <p:cNvSpPr/>
          <p:nvPr/>
        </p:nvSpPr>
        <p:spPr>
          <a:xfrm>
            <a:off x="1438119" y="3464422"/>
            <a:ext cx="2127183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Need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3E347615-6B2F-073C-9D16-DB7530B2E3C3}"/>
              </a:ext>
            </a:extLst>
          </p:cNvPr>
          <p:cNvSpPr/>
          <p:nvPr/>
        </p:nvSpPr>
        <p:spPr>
          <a:xfrm>
            <a:off x="3565302" y="2906157"/>
            <a:ext cx="2127183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Ödünç almak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D3AD04D7-8BAF-E5AC-5F91-F64CF8317D73}"/>
              </a:ext>
            </a:extLst>
          </p:cNvPr>
          <p:cNvSpPr/>
          <p:nvPr/>
        </p:nvSpPr>
        <p:spPr>
          <a:xfrm>
            <a:off x="3565301" y="3464422"/>
            <a:ext cx="2127183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İhtiyaç duymak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F0B91C7D-2361-D951-47C3-1154694129CE}"/>
              </a:ext>
            </a:extLst>
          </p:cNvPr>
          <p:cNvSpPr/>
          <p:nvPr/>
        </p:nvSpPr>
        <p:spPr>
          <a:xfrm>
            <a:off x="1438119" y="4025090"/>
            <a:ext cx="2127183" cy="702443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Meet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friends</a:t>
            </a:r>
            <a:r>
              <a:rPr lang="tr-TR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D3B083F9-85D5-279A-8421-280678080FE5}"/>
              </a:ext>
            </a:extLst>
          </p:cNvPr>
          <p:cNvSpPr/>
          <p:nvPr/>
        </p:nvSpPr>
        <p:spPr>
          <a:xfrm>
            <a:off x="1438120" y="4727535"/>
            <a:ext cx="2127183" cy="558264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Jewellery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030D9481-6C0D-044D-D066-80D67152DA37}"/>
              </a:ext>
            </a:extLst>
          </p:cNvPr>
          <p:cNvSpPr/>
          <p:nvPr/>
        </p:nvSpPr>
        <p:spPr>
          <a:xfrm>
            <a:off x="3565302" y="4025089"/>
            <a:ext cx="2127183" cy="702443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Arkadaşlarla buluşmak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E4DC676B-34B8-054D-851C-81B124F26330}"/>
              </a:ext>
            </a:extLst>
          </p:cNvPr>
          <p:cNvSpPr/>
          <p:nvPr/>
        </p:nvSpPr>
        <p:spPr>
          <a:xfrm>
            <a:off x="3565302" y="4727534"/>
            <a:ext cx="2127183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Mücevher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4C98D624-A5C6-7C17-9168-962200147517}"/>
              </a:ext>
            </a:extLst>
          </p:cNvPr>
          <p:cNvSpPr/>
          <p:nvPr/>
        </p:nvSpPr>
        <p:spPr>
          <a:xfrm>
            <a:off x="1438119" y="5285799"/>
            <a:ext cx="2127183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Feel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ill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797D370C-4105-1213-A47E-453B5990C66B}"/>
              </a:ext>
            </a:extLst>
          </p:cNvPr>
          <p:cNvSpPr/>
          <p:nvPr/>
        </p:nvSpPr>
        <p:spPr>
          <a:xfrm>
            <a:off x="3565302" y="5285798"/>
            <a:ext cx="2127183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Hasta hissetmek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AF126F96-F489-8570-CC77-43B0DA8AAA87}"/>
              </a:ext>
            </a:extLst>
          </p:cNvPr>
          <p:cNvSpPr/>
          <p:nvPr/>
        </p:nvSpPr>
        <p:spPr>
          <a:xfrm>
            <a:off x="6709495" y="2066357"/>
            <a:ext cx="2127183" cy="560666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Learn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958F975D-0642-9ECC-C5CC-EE6D9B8639F6}"/>
              </a:ext>
            </a:extLst>
          </p:cNvPr>
          <p:cNvSpPr/>
          <p:nvPr/>
        </p:nvSpPr>
        <p:spPr>
          <a:xfrm>
            <a:off x="8836677" y="2066357"/>
            <a:ext cx="2127183" cy="560666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Öğrenmek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0D6A806B-F5F7-6CDB-D4C1-BECE796413A6}"/>
              </a:ext>
            </a:extLst>
          </p:cNvPr>
          <p:cNvSpPr/>
          <p:nvPr/>
        </p:nvSpPr>
        <p:spPr>
          <a:xfrm>
            <a:off x="6709494" y="2627025"/>
            <a:ext cx="2127183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Attend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215FEDB2-DF84-76E6-5A55-CEBE36935F55}"/>
              </a:ext>
            </a:extLst>
          </p:cNvPr>
          <p:cNvSpPr/>
          <p:nvPr/>
        </p:nvSpPr>
        <p:spPr>
          <a:xfrm>
            <a:off x="8836677" y="2627024"/>
            <a:ext cx="2127183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Katılmak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5F6365B5-1F97-C583-3913-AE04E2AEF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" t="23215" r="-11424" b="24829"/>
          <a:stretch/>
        </p:blipFill>
        <p:spPr>
          <a:xfrm>
            <a:off x="6022922" y="2294747"/>
            <a:ext cx="356135" cy="2711920"/>
          </a:xfrm>
          <a:prstGeom prst="rect">
            <a:avLst/>
          </a:prstGeom>
        </p:spPr>
      </p:pic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713BFEA8-A912-F5A1-B13C-7D62D862AFDB}"/>
              </a:ext>
            </a:extLst>
          </p:cNvPr>
          <p:cNvSpPr/>
          <p:nvPr/>
        </p:nvSpPr>
        <p:spPr>
          <a:xfrm>
            <a:off x="6709495" y="3185289"/>
            <a:ext cx="2127183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Burglary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0598BB40-04CB-C38B-2FF1-BF2628E75511}"/>
              </a:ext>
            </a:extLst>
          </p:cNvPr>
          <p:cNvSpPr/>
          <p:nvPr/>
        </p:nvSpPr>
        <p:spPr>
          <a:xfrm>
            <a:off x="8836677" y="3185289"/>
            <a:ext cx="2127183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Soygun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F632E932-09B2-2EA8-CAAB-F4AFBAD854C6}"/>
              </a:ext>
            </a:extLst>
          </p:cNvPr>
          <p:cNvSpPr/>
          <p:nvPr/>
        </p:nvSpPr>
        <p:spPr>
          <a:xfrm>
            <a:off x="6709495" y="3745957"/>
            <a:ext cx="2127183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Weekend</a:t>
            </a:r>
            <a:r>
              <a:rPr lang="tr-TR" sz="28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379713B6-4D03-2BBA-DCF7-EC8EC0D8599B}"/>
              </a:ext>
            </a:extLst>
          </p:cNvPr>
          <p:cNvSpPr/>
          <p:nvPr/>
        </p:nvSpPr>
        <p:spPr>
          <a:xfrm>
            <a:off x="6709496" y="4301820"/>
            <a:ext cx="2127183" cy="558264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Delicious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4B71AFBB-DAFE-0EC3-635A-3F370A32D0CC}"/>
              </a:ext>
            </a:extLst>
          </p:cNvPr>
          <p:cNvSpPr/>
          <p:nvPr/>
        </p:nvSpPr>
        <p:spPr>
          <a:xfrm>
            <a:off x="8836678" y="3745956"/>
            <a:ext cx="2127183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err="1">
                <a:solidFill>
                  <a:schemeClr val="tx1"/>
                </a:solidFill>
              </a:rPr>
              <a:t>Haftasonu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3305E786-2468-2453-1DDC-4451A891ED96}"/>
              </a:ext>
            </a:extLst>
          </p:cNvPr>
          <p:cNvSpPr/>
          <p:nvPr/>
        </p:nvSpPr>
        <p:spPr>
          <a:xfrm>
            <a:off x="8836678" y="4301819"/>
            <a:ext cx="2127183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Lezzetli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9DE0ADCB-5D3F-DEA9-FBF6-78236BEDF01C}"/>
              </a:ext>
            </a:extLst>
          </p:cNvPr>
          <p:cNvSpPr/>
          <p:nvPr/>
        </p:nvSpPr>
        <p:spPr>
          <a:xfrm>
            <a:off x="6709494" y="4864890"/>
            <a:ext cx="2127183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Toothpast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1AE76223-6432-6960-679C-562403D841E5}"/>
              </a:ext>
            </a:extLst>
          </p:cNvPr>
          <p:cNvSpPr/>
          <p:nvPr/>
        </p:nvSpPr>
        <p:spPr>
          <a:xfrm>
            <a:off x="8836677" y="4864889"/>
            <a:ext cx="2127183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Diş macunu</a:t>
            </a:r>
          </a:p>
        </p:txBody>
      </p:sp>
    </p:spTree>
    <p:extLst>
      <p:ext uri="{BB962C8B-B14F-4D97-AF65-F5344CB8AC3E}">
        <p14:creationId xmlns:p14="http://schemas.microsoft.com/office/powerpoint/2010/main" val="364555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8" grpId="0" animBg="1"/>
      <p:bldP spid="20" grpId="0" animBg="1"/>
      <p:bldP spid="23" grpId="0" animBg="1"/>
      <p:bldP spid="26" grpId="0" animBg="1"/>
      <p:bldP spid="27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7DD2057-2E58-5B59-EEB5-4D26881BA387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7CB953"/>
                </a:solidFill>
              </a:rPr>
              <a:t>Exresssing</a:t>
            </a:r>
            <a:r>
              <a:rPr lang="tr-TR" sz="8000" b="1" dirty="0">
                <a:solidFill>
                  <a:srgbClr val="7CB953"/>
                </a:solidFill>
              </a:rPr>
              <a:t> </a:t>
            </a:r>
            <a:r>
              <a:rPr lang="tr-TR" sz="8000" b="1" dirty="0" err="1">
                <a:solidFill>
                  <a:srgbClr val="7CB953"/>
                </a:solidFill>
              </a:rPr>
              <a:t>Purpose</a:t>
            </a:r>
            <a:endParaRPr lang="tr-TR" sz="8000" b="1" dirty="0">
              <a:solidFill>
                <a:srgbClr val="7CB953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6A3F32B-1FB3-4322-DF2F-EA4BA4E8D286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(Amaç Belirtme)</a:t>
            </a:r>
          </a:p>
        </p:txBody>
      </p:sp>
    </p:spTree>
    <p:extLst>
      <p:ext uri="{BB962C8B-B14F-4D97-AF65-F5344CB8AC3E}">
        <p14:creationId xmlns:p14="http://schemas.microsoft.com/office/powerpoint/2010/main" val="1957643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27634CA-6F0B-777E-6111-DEF96FF9BDEA}"/>
              </a:ext>
            </a:extLst>
          </p:cNvPr>
          <p:cNvSpPr txBox="1"/>
          <p:nvPr/>
        </p:nvSpPr>
        <p:spPr>
          <a:xfrm>
            <a:off x="186905" y="195940"/>
            <a:ext cx="9920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Bir eylemin yapılma amacını belirtmek için cümlenin sonuna «</a:t>
            </a:r>
            <a:r>
              <a:rPr lang="tr-TR" sz="2800" b="1" dirty="0" err="1">
                <a:solidFill>
                  <a:srgbClr val="FF0000"/>
                </a:solidFill>
              </a:rPr>
              <a:t>to</a:t>
            </a:r>
            <a:r>
              <a:rPr lang="tr-TR" sz="2800" dirty="0"/>
              <a:t> + </a:t>
            </a:r>
            <a:r>
              <a:rPr lang="tr-TR" sz="2800" b="1" dirty="0">
                <a:solidFill>
                  <a:srgbClr val="FF0000"/>
                </a:solidFill>
              </a:rPr>
              <a:t>V</a:t>
            </a:r>
            <a:r>
              <a:rPr lang="tr-TR" sz="2000" b="1" dirty="0">
                <a:solidFill>
                  <a:srgbClr val="FF0000"/>
                </a:solidFill>
              </a:rPr>
              <a:t>1</a:t>
            </a:r>
            <a:r>
              <a:rPr lang="tr-TR" dirty="0"/>
              <a:t>» yapısı getirilir.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A200AB4-92E1-A848-CCA0-6E2D8D9F1F41}"/>
              </a:ext>
            </a:extLst>
          </p:cNvPr>
          <p:cNvSpPr txBox="1"/>
          <p:nvPr/>
        </p:nvSpPr>
        <p:spPr>
          <a:xfrm>
            <a:off x="508958" y="1069676"/>
            <a:ext cx="5313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I </a:t>
            </a:r>
            <a:r>
              <a:rPr lang="tr-TR" sz="3200" b="1" dirty="0" err="1"/>
              <a:t>went</a:t>
            </a:r>
            <a:r>
              <a:rPr lang="tr-TR" sz="3200" b="1" dirty="0"/>
              <a:t> </a:t>
            </a:r>
            <a:r>
              <a:rPr lang="tr-TR" sz="3200" b="1" dirty="0" err="1"/>
              <a:t>to</a:t>
            </a:r>
            <a:r>
              <a:rPr lang="tr-TR" sz="3200" b="1" dirty="0"/>
              <a:t> </a:t>
            </a:r>
            <a:r>
              <a:rPr lang="tr-TR" sz="3200" b="1" dirty="0" err="1"/>
              <a:t>hospital</a:t>
            </a:r>
            <a:r>
              <a:rPr lang="tr-TR" sz="3200" b="1" dirty="0"/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063BA01-D0E9-4D2F-693B-61A019537B2B}"/>
              </a:ext>
            </a:extLst>
          </p:cNvPr>
          <p:cNvSpPr txBox="1"/>
          <p:nvPr/>
        </p:nvSpPr>
        <p:spPr>
          <a:xfrm>
            <a:off x="6622211" y="1069676"/>
            <a:ext cx="5313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(Ben hastaneye gittim.)</a:t>
            </a:r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67E44BF9-9789-DC80-D8C7-7F75BD5A1244}"/>
              </a:ext>
            </a:extLst>
          </p:cNvPr>
          <p:cNvSpPr/>
          <p:nvPr/>
        </p:nvSpPr>
        <p:spPr>
          <a:xfrm>
            <a:off x="4071668" y="1216325"/>
            <a:ext cx="2441275" cy="31055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A999B2E-822F-688C-011E-8A55197003BD}"/>
              </a:ext>
            </a:extLst>
          </p:cNvPr>
          <p:cNvSpPr txBox="1"/>
          <p:nvPr/>
        </p:nvSpPr>
        <p:spPr>
          <a:xfrm>
            <a:off x="0" y="2145484"/>
            <a:ext cx="655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I </a:t>
            </a:r>
            <a:r>
              <a:rPr lang="tr-TR" sz="3200" b="1" dirty="0" err="1"/>
              <a:t>went</a:t>
            </a:r>
            <a:r>
              <a:rPr lang="tr-TR" sz="3200" b="1" dirty="0"/>
              <a:t> </a:t>
            </a:r>
            <a:r>
              <a:rPr lang="tr-TR" sz="3200" b="1" dirty="0" err="1"/>
              <a:t>to</a:t>
            </a:r>
            <a:r>
              <a:rPr lang="tr-TR" sz="3200" b="1" dirty="0"/>
              <a:t> </a:t>
            </a:r>
            <a:r>
              <a:rPr lang="tr-TR" sz="3200" b="1" dirty="0" err="1"/>
              <a:t>hospital</a:t>
            </a:r>
            <a:r>
              <a:rPr lang="tr-TR" sz="3200" b="1" dirty="0"/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to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see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/>
              <a:t>a </a:t>
            </a:r>
            <a:r>
              <a:rPr lang="tr-TR" sz="3200" b="1" dirty="0" err="1"/>
              <a:t>doctor</a:t>
            </a:r>
            <a:r>
              <a:rPr lang="tr-TR" sz="3200" b="1" dirty="0"/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F492684-A4DB-2B58-D3D9-F57207A5C204}"/>
              </a:ext>
            </a:extLst>
          </p:cNvPr>
          <p:cNvSpPr txBox="1"/>
          <p:nvPr/>
        </p:nvSpPr>
        <p:spPr>
          <a:xfrm>
            <a:off x="6944264" y="1899262"/>
            <a:ext cx="5313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(Ben hastaneye doktora görün</a:t>
            </a:r>
            <a:r>
              <a:rPr lang="tr-TR" sz="3200" b="1" dirty="0">
                <a:solidFill>
                  <a:srgbClr val="FF0000"/>
                </a:solidFill>
              </a:rPr>
              <a:t>mek</a:t>
            </a:r>
            <a:r>
              <a:rPr lang="tr-TR" sz="3200" b="1" dirty="0"/>
              <a:t> </a:t>
            </a:r>
            <a:r>
              <a:rPr lang="tr-TR" sz="3200" b="1" dirty="0">
                <a:solidFill>
                  <a:srgbClr val="FF0000"/>
                </a:solidFill>
              </a:rPr>
              <a:t>için</a:t>
            </a:r>
            <a:r>
              <a:rPr lang="tr-TR" sz="3200" b="1" dirty="0"/>
              <a:t> gittim.)</a:t>
            </a: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DBACC4A6-DC48-AFAB-E362-DD84A2662F1F}"/>
              </a:ext>
            </a:extLst>
          </p:cNvPr>
          <p:cNvSpPr/>
          <p:nvPr/>
        </p:nvSpPr>
        <p:spPr>
          <a:xfrm>
            <a:off x="6049993" y="2282597"/>
            <a:ext cx="793630" cy="31055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703EE4B8-A177-0E61-3AA0-A4416B1EFF1B}"/>
              </a:ext>
            </a:extLst>
          </p:cNvPr>
          <p:cNvCxnSpPr/>
          <p:nvPr/>
        </p:nvCxnSpPr>
        <p:spPr>
          <a:xfrm>
            <a:off x="0" y="3148642"/>
            <a:ext cx="12192000" cy="948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DB52D8E9-EBE8-49DD-A2ED-F5CC7DEE32C5}"/>
              </a:ext>
            </a:extLst>
          </p:cNvPr>
          <p:cNvSpPr txBox="1"/>
          <p:nvPr/>
        </p:nvSpPr>
        <p:spPr>
          <a:xfrm>
            <a:off x="324928" y="3569621"/>
            <a:ext cx="5313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I </a:t>
            </a:r>
            <a:r>
              <a:rPr lang="tr-TR" sz="3200" b="1" dirty="0" err="1"/>
              <a:t>went</a:t>
            </a:r>
            <a:r>
              <a:rPr lang="tr-TR" sz="3200" b="1" dirty="0"/>
              <a:t> </a:t>
            </a:r>
            <a:r>
              <a:rPr lang="tr-TR" sz="3200" b="1" dirty="0" err="1"/>
              <a:t>to</a:t>
            </a:r>
            <a:r>
              <a:rPr lang="tr-TR" sz="3200" b="1" dirty="0"/>
              <a:t> </a:t>
            </a:r>
            <a:r>
              <a:rPr lang="tr-TR" sz="3200" b="1" dirty="0" err="1"/>
              <a:t>bakery</a:t>
            </a:r>
            <a:r>
              <a:rPr lang="tr-TR" sz="3200" b="1" dirty="0"/>
              <a:t>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B6246677-10A0-44D5-431F-B889E5582858}"/>
              </a:ext>
            </a:extLst>
          </p:cNvPr>
          <p:cNvSpPr txBox="1"/>
          <p:nvPr/>
        </p:nvSpPr>
        <p:spPr>
          <a:xfrm>
            <a:off x="6438181" y="3569621"/>
            <a:ext cx="5313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(Ben fırına gittim.)</a:t>
            </a: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C9A75396-9DF7-984F-9A44-E108A7146EA0}"/>
              </a:ext>
            </a:extLst>
          </p:cNvPr>
          <p:cNvSpPr/>
          <p:nvPr/>
        </p:nvSpPr>
        <p:spPr>
          <a:xfrm>
            <a:off x="3887638" y="3716270"/>
            <a:ext cx="2441275" cy="31055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9BA2DB96-081D-0BE7-9C33-739E121F476A}"/>
              </a:ext>
            </a:extLst>
          </p:cNvPr>
          <p:cNvSpPr txBox="1"/>
          <p:nvPr/>
        </p:nvSpPr>
        <p:spPr>
          <a:xfrm>
            <a:off x="74762" y="4965955"/>
            <a:ext cx="655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I </a:t>
            </a:r>
            <a:r>
              <a:rPr lang="tr-TR" sz="3200" b="1" dirty="0" err="1"/>
              <a:t>went</a:t>
            </a:r>
            <a:r>
              <a:rPr lang="tr-TR" sz="3200" b="1" dirty="0"/>
              <a:t> </a:t>
            </a:r>
            <a:r>
              <a:rPr lang="tr-TR" sz="3200" b="1" dirty="0" err="1"/>
              <a:t>to</a:t>
            </a:r>
            <a:r>
              <a:rPr lang="tr-TR" sz="3200" b="1" dirty="0"/>
              <a:t> </a:t>
            </a:r>
            <a:r>
              <a:rPr lang="tr-TR" sz="3200" b="1" dirty="0" err="1"/>
              <a:t>bakery</a:t>
            </a:r>
            <a:r>
              <a:rPr lang="tr-TR" sz="3200" b="1" dirty="0"/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to</a:t>
            </a:r>
            <a:r>
              <a:rPr lang="tr-TR" sz="3200" b="1" dirty="0">
                <a:solidFill>
                  <a:srgbClr val="FF0000"/>
                </a:solidFill>
              </a:rPr>
              <a:t> buy </a:t>
            </a:r>
            <a:r>
              <a:rPr lang="tr-TR" sz="3200" b="1" dirty="0" err="1"/>
              <a:t>some</a:t>
            </a:r>
            <a:r>
              <a:rPr lang="tr-TR" sz="3200" b="1" dirty="0"/>
              <a:t> </a:t>
            </a:r>
            <a:r>
              <a:rPr lang="tr-TR" sz="3200" b="1" dirty="0" err="1"/>
              <a:t>bread</a:t>
            </a:r>
            <a:r>
              <a:rPr lang="tr-TR" sz="3200" b="1" dirty="0"/>
              <a:t>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1F4CE083-1715-E9DD-475D-CAE5822DE3ED}"/>
              </a:ext>
            </a:extLst>
          </p:cNvPr>
          <p:cNvSpPr txBox="1"/>
          <p:nvPr/>
        </p:nvSpPr>
        <p:spPr>
          <a:xfrm>
            <a:off x="7545238" y="4739543"/>
            <a:ext cx="4206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(Ben fırına ekmek satın al</a:t>
            </a:r>
            <a:r>
              <a:rPr lang="tr-TR" sz="3200" b="1" dirty="0">
                <a:solidFill>
                  <a:srgbClr val="FF0000"/>
                </a:solidFill>
              </a:rPr>
              <a:t>mak</a:t>
            </a:r>
            <a:r>
              <a:rPr lang="tr-TR" sz="3200" b="1" dirty="0"/>
              <a:t> </a:t>
            </a:r>
            <a:r>
              <a:rPr lang="tr-TR" sz="3200" b="1" dirty="0">
                <a:solidFill>
                  <a:srgbClr val="FF0000"/>
                </a:solidFill>
              </a:rPr>
              <a:t>için</a:t>
            </a:r>
            <a:r>
              <a:rPr lang="tr-TR" sz="3200" b="1" dirty="0"/>
              <a:t> gittim.)</a:t>
            </a:r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9D44AD8B-F924-1A00-4A7E-9EACBFE40961}"/>
              </a:ext>
            </a:extLst>
          </p:cNvPr>
          <p:cNvSpPr/>
          <p:nvPr/>
        </p:nvSpPr>
        <p:spPr>
          <a:xfrm>
            <a:off x="6547449" y="5122877"/>
            <a:ext cx="793630" cy="31055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486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 animBg="1"/>
      <p:bldP spid="11" grpId="0"/>
      <p:bldP spid="12" grpId="0"/>
      <p:bldP spid="13" grpId="0" animBg="1"/>
      <p:bldP spid="14" grpId="0"/>
      <p:bldP spid="15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7883BD0-B31A-E054-11CD-6EE28BFD3439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https://www.egetolgayaltinay.com/lessons/234</a:t>
            </a:r>
            <a:r>
              <a:rPr lang="tr-TR" sz="2400" b="1" i="1" dirty="0"/>
              <a:t>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24DAECD-8934-D2CA-F4C1-7278CED8A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311">
            <a:off x="7896405" y="3065292"/>
            <a:ext cx="3248924" cy="308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05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7883BD0-B31A-E054-11CD-6EE28BFD3439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https://www.egetolgayaltinay.com/lessons/235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968B214-614D-72B6-97C3-EF2811FB8A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1578">
            <a:off x="7913657" y="2967487"/>
            <a:ext cx="3309744" cy="314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00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D9A45FC-F091-DA9C-2065-1BA11CEE3F3B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Ünite sonu kelime oyununa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https://www.egetolgayaltinay.com/lessons/236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6AB9240-6393-ABE6-C7C1-927236CBC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3199">
            <a:off x="8439869" y="3315735"/>
            <a:ext cx="3024637" cy="287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85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10A054B-A1E9-3C48-534B-39EF06E4F897}"/>
              </a:ext>
            </a:extLst>
          </p:cNvPr>
          <p:cNvSpPr txBox="1"/>
          <p:nvPr/>
        </p:nvSpPr>
        <p:spPr>
          <a:xfrm>
            <a:off x="1627517" y="914400"/>
            <a:ext cx="89369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b="1" dirty="0"/>
              <a:t>SAMPLE</a:t>
            </a:r>
          </a:p>
          <a:p>
            <a:r>
              <a:rPr lang="tr-TR" sz="138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983988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3A9A1E5-9101-D987-9103-825FE5AAE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BA8D5C79-7CD8-2C12-A388-BCB3D9F30DD7}"/>
              </a:ext>
            </a:extLst>
          </p:cNvPr>
          <p:cNvSpPr txBox="1"/>
          <p:nvPr/>
        </p:nvSpPr>
        <p:spPr>
          <a:xfrm>
            <a:off x="253466" y="1677314"/>
            <a:ext cx="7226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Bu sunum </a:t>
            </a:r>
            <a:r>
              <a:rPr lang="tr-TR" sz="2800" b="1" i="1" dirty="0"/>
              <a:t>İşleyen </a:t>
            </a:r>
            <a:r>
              <a:rPr lang="tr-TR" sz="2800" b="1" i="1" dirty="0" err="1"/>
              <a:t>Zeka’</a:t>
            </a:r>
            <a:r>
              <a:rPr lang="tr-TR" sz="2800" b="1" dirty="0" err="1"/>
              <a:t>nın</a:t>
            </a:r>
            <a:r>
              <a:rPr lang="tr-TR" sz="2800" b="1" dirty="0"/>
              <a:t> katkılarıyla hazırlanmıştır.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BB94360-8D91-E85B-E3FF-5C3F820F235E}"/>
              </a:ext>
            </a:extLst>
          </p:cNvPr>
          <p:cNvSpPr txBox="1"/>
          <p:nvPr/>
        </p:nvSpPr>
        <p:spPr>
          <a:xfrm>
            <a:off x="253466" y="2968373"/>
            <a:ext cx="5372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örnek içeriklerine aşağıdaki linkten ulaşabilirsiniz:</a:t>
            </a:r>
          </a:p>
          <a:p>
            <a:endParaRPr lang="tr-TR" sz="1800" dirty="0"/>
          </a:p>
          <a:p>
            <a:r>
              <a:rPr lang="tr-TR" sz="1800" dirty="0">
                <a:hlinkClick r:id="rId3"/>
              </a:rPr>
              <a:t>https://www.egetolgayaltinay.com/contents/31/5</a:t>
            </a:r>
            <a:r>
              <a:rPr lang="tr-TR" sz="1800" dirty="0"/>
              <a:t> </a:t>
            </a:r>
            <a:br>
              <a:rPr lang="tr-TR" sz="1800" dirty="0"/>
            </a:br>
            <a:endParaRPr lang="tr-TR" sz="18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DBA337B-AE52-E6F3-A827-CC017C66F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051" y="956565"/>
            <a:ext cx="2913536" cy="451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30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86BF81F-C020-2497-5FEA-971B81576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99" y="1401879"/>
            <a:ext cx="7555903" cy="362250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1E32341-F958-771C-2277-CF5D7FFE0A24}"/>
              </a:ext>
            </a:extLst>
          </p:cNvPr>
          <p:cNvSpPr/>
          <p:nvPr/>
        </p:nvSpPr>
        <p:spPr>
          <a:xfrm>
            <a:off x="2076599" y="3542097"/>
            <a:ext cx="510139" cy="45238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12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A44A17D-7DC5-9BD8-7C92-0679841B1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35" y="1463691"/>
            <a:ext cx="7775861" cy="355107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9FE2638-9861-B149-4455-C95D608063D6}"/>
              </a:ext>
            </a:extLst>
          </p:cNvPr>
          <p:cNvSpPr/>
          <p:nvPr/>
        </p:nvSpPr>
        <p:spPr>
          <a:xfrm>
            <a:off x="2128034" y="4119612"/>
            <a:ext cx="510139" cy="45238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070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0D07DA9-76C3-D71A-95AE-D8445FEEB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205" y="81067"/>
            <a:ext cx="6264041" cy="64456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A13DAD4-0143-9256-E819-8C9A7940047D}"/>
              </a:ext>
            </a:extLst>
          </p:cNvPr>
          <p:cNvSpPr/>
          <p:nvPr/>
        </p:nvSpPr>
        <p:spPr>
          <a:xfrm>
            <a:off x="2851083" y="5293894"/>
            <a:ext cx="354130" cy="32726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600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A151608-14DD-27A6-7BE1-9B8D13A1E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7" y="33337"/>
            <a:ext cx="5229225" cy="679132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9792C3A-68B9-0DB7-B3BC-34647587B2F2}"/>
              </a:ext>
            </a:extLst>
          </p:cNvPr>
          <p:cNvSpPr/>
          <p:nvPr/>
        </p:nvSpPr>
        <p:spPr>
          <a:xfrm>
            <a:off x="3568516" y="5284270"/>
            <a:ext cx="310466" cy="2983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008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1D6FEB3-58C0-8A46-4298-EAC61ECE4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02" y="1347035"/>
            <a:ext cx="7922145" cy="365810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A4A4550-9530-1057-333A-EF6AC6D09CD9}"/>
              </a:ext>
            </a:extLst>
          </p:cNvPr>
          <p:cNvSpPr/>
          <p:nvPr/>
        </p:nvSpPr>
        <p:spPr>
          <a:xfrm>
            <a:off x="2108883" y="3070459"/>
            <a:ext cx="510139" cy="45238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246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3494205-0E31-6CF6-AB6E-7CF89E970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33" y="1169819"/>
            <a:ext cx="7133775" cy="422605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09339F-5C87-B9B4-3BF2-B93C75E47C27}"/>
              </a:ext>
            </a:extLst>
          </p:cNvPr>
          <p:cNvSpPr/>
          <p:nvPr/>
        </p:nvSpPr>
        <p:spPr>
          <a:xfrm>
            <a:off x="2484922" y="2618071"/>
            <a:ext cx="510139" cy="45238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51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80ED16FE-544B-BAA1-2391-47329BDC9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123" y="854965"/>
            <a:ext cx="2913536" cy="4515981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D13E5A38-759A-E5F9-19CC-90F380476635}"/>
              </a:ext>
            </a:extLst>
          </p:cNvPr>
          <p:cNvSpPr txBox="1"/>
          <p:nvPr/>
        </p:nvSpPr>
        <p:spPr>
          <a:xfrm>
            <a:off x="5310683" y="1921830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Sunuma katkılarından dolayı</a:t>
            </a:r>
          </a:p>
          <a:p>
            <a:r>
              <a:rPr lang="tr-TR" sz="2800" b="1" dirty="0"/>
              <a:t>İşleyen Zeka ailesine teşekkürler.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BC10F3D-BD5A-945E-92D3-35ED06716365}"/>
              </a:ext>
            </a:extLst>
          </p:cNvPr>
          <p:cNvSpPr txBox="1"/>
          <p:nvPr/>
        </p:nvSpPr>
        <p:spPr>
          <a:xfrm>
            <a:off x="5310683" y="3294076"/>
            <a:ext cx="537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içeriklerine aşağıdaki linkten ulaşabilirsiniz:</a:t>
            </a:r>
          </a:p>
          <a:p>
            <a:br>
              <a:rPr lang="tr-TR" sz="1800" dirty="0"/>
            </a:br>
            <a:r>
              <a:rPr lang="tr-TR" sz="1800" dirty="0">
                <a:hlinkClick r:id="rId3"/>
              </a:rPr>
              <a:t>https://www.egetolgayaltinay.com/contents/31/5</a:t>
            </a:r>
            <a:r>
              <a:rPr lang="tr-T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3005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E93D3922-97F6-A632-1DF9-67AF24610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" y="555466"/>
            <a:ext cx="4855893" cy="4855893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EE41B54B-859F-5D02-8B74-D7584AFDF7D9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39D58FE-788C-51D8-41AD-124138BA5366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2E7E2C6-03E0-643C-4481-A592737AD5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6B17A72-0E66-9D75-0784-189CB6E115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18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943285E-14AC-2B8B-CA78-E2A94DDA4A8A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7CB953"/>
                </a:solidFill>
              </a:rPr>
              <a:t>Public</a:t>
            </a:r>
            <a:r>
              <a:rPr lang="tr-TR" sz="8000" b="1" dirty="0">
                <a:solidFill>
                  <a:srgbClr val="7CB953"/>
                </a:solidFill>
              </a:rPr>
              <a:t> </a:t>
            </a:r>
            <a:r>
              <a:rPr lang="tr-TR" sz="8000" b="1" dirty="0" err="1">
                <a:solidFill>
                  <a:srgbClr val="7CB953"/>
                </a:solidFill>
              </a:rPr>
              <a:t>Buildings</a:t>
            </a:r>
            <a:r>
              <a:rPr lang="tr-TR" sz="8000" b="1" dirty="0">
                <a:solidFill>
                  <a:srgbClr val="7CB953"/>
                </a:solidFill>
              </a:rPr>
              <a:t> &amp; </a:t>
            </a:r>
            <a:r>
              <a:rPr lang="tr-TR" sz="8000" b="1" dirty="0" err="1">
                <a:solidFill>
                  <a:srgbClr val="7CB953"/>
                </a:solidFill>
              </a:rPr>
              <a:t>Actions</a:t>
            </a:r>
            <a:endParaRPr lang="tr-TR" sz="8000" b="1" dirty="0">
              <a:solidFill>
                <a:srgbClr val="7CB953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9CFA09E-9EA5-2785-B125-67DFFE8B4A2D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(Halka Açık Yerler ve Eylemler)</a:t>
            </a:r>
          </a:p>
        </p:txBody>
      </p:sp>
    </p:spTree>
    <p:extLst>
      <p:ext uri="{BB962C8B-B14F-4D97-AF65-F5344CB8AC3E}">
        <p14:creationId xmlns:p14="http://schemas.microsoft.com/office/powerpoint/2010/main" val="3072146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B76375EC-7CBF-4554-C9CF-EBFB955CA5B2}"/>
              </a:ext>
            </a:extLst>
          </p:cNvPr>
          <p:cNvSpPr/>
          <p:nvPr/>
        </p:nvSpPr>
        <p:spPr>
          <a:xfrm>
            <a:off x="3031958" y="452387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AB55917A-CDE8-A9F3-579A-5D1D6DD2A5B6}"/>
              </a:ext>
            </a:extLst>
          </p:cNvPr>
          <p:cNvSpPr txBox="1"/>
          <p:nvPr/>
        </p:nvSpPr>
        <p:spPr>
          <a:xfrm>
            <a:off x="3121794" y="452387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50"/>
                </a:solidFill>
              </a:rPr>
              <a:t>Amusement</a:t>
            </a:r>
            <a:r>
              <a:rPr lang="tr-TR" sz="2800" b="1" dirty="0">
                <a:solidFill>
                  <a:srgbClr val="00B050"/>
                </a:solidFill>
              </a:rPr>
              <a:t> Park: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C2BC847-3BC1-9BAA-C29E-0392911BB1FA}"/>
              </a:ext>
            </a:extLst>
          </p:cNvPr>
          <p:cNvSpPr txBox="1"/>
          <p:nvPr/>
        </p:nvSpPr>
        <p:spPr>
          <a:xfrm>
            <a:off x="3121794" y="893544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Eğlence Parkı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47F3512-774E-E850-A645-51436ED1BB93}"/>
              </a:ext>
            </a:extLst>
          </p:cNvPr>
          <p:cNvSpPr/>
          <p:nvPr/>
        </p:nvSpPr>
        <p:spPr>
          <a:xfrm>
            <a:off x="3035166" y="1528812"/>
            <a:ext cx="3176337" cy="15223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48DABC5-0E1E-082D-697B-5B4087B800F9}"/>
              </a:ext>
            </a:extLst>
          </p:cNvPr>
          <p:cNvSpPr txBox="1"/>
          <p:nvPr/>
        </p:nvSpPr>
        <p:spPr>
          <a:xfrm>
            <a:off x="4417996" y="1536485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Eğlenmek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0E301D3-38B8-9D32-B02A-498D3980D35A}"/>
              </a:ext>
            </a:extLst>
          </p:cNvPr>
          <p:cNvSpPr txBox="1"/>
          <p:nvPr/>
        </p:nvSpPr>
        <p:spPr>
          <a:xfrm>
            <a:off x="3031958" y="1528812"/>
            <a:ext cx="1559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Have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fun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4353897-6B85-8BA1-60FB-B89BA4AFFE81}"/>
              </a:ext>
            </a:extLst>
          </p:cNvPr>
          <p:cNvSpPr txBox="1"/>
          <p:nvPr/>
        </p:nvSpPr>
        <p:spPr>
          <a:xfrm>
            <a:off x="3121794" y="2460751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Hız trenine binmek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76DDC2D0-BC31-4E0A-A10B-603A92452CAC}"/>
              </a:ext>
            </a:extLst>
          </p:cNvPr>
          <p:cNvSpPr txBox="1"/>
          <p:nvPr/>
        </p:nvSpPr>
        <p:spPr>
          <a:xfrm>
            <a:off x="3031958" y="2110198"/>
            <a:ext cx="367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Ride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the</a:t>
            </a:r>
            <a:r>
              <a:rPr lang="tr-TR" sz="2400" b="1" dirty="0">
                <a:solidFill>
                  <a:srgbClr val="00B050"/>
                </a:solidFill>
              </a:rPr>
              <a:t> roller </a:t>
            </a:r>
            <a:r>
              <a:rPr lang="tr-TR" sz="2400" b="1" dirty="0" err="1">
                <a:solidFill>
                  <a:srgbClr val="00B050"/>
                </a:solidFill>
              </a:rPr>
              <a:t>coaster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FD63B110-8CAF-4662-8C72-3CC0188B94F0}"/>
              </a:ext>
            </a:extLst>
          </p:cNvPr>
          <p:cNvSpPr/>
          <p:nvPr/>
        </p:nvSpPr>
        <p:spPr>
          <a:xfrm>
            <a:off x="8815137" y="460060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BB204D5A-63E7-0AFC-3D20-1AB514097258}"/>
              </a:ext>
            </a:extLst>
          </p:cNvPr>
          <p:cNvSpPr txBox="1"/>
          <p:nvPr/>
        </p:nvSpPr>
        <p:spPr>
          <a:xfrm>
            <a:off x="8904973" y="460060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50"/>
                </a:solidFill>
              </a:rPr>
              <a:t>Art Gallery: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1327A095-D6A0-CB67-B907-04EB8E77FDED}"/>
              </a:ext>
            </a:extLst>
          </p:cNvPr>
          <p:cNvSpPr txBox="1"/>
          <p:nvPr/>
        </p:nvSpPr>
        <p:spPr>
          <a:xfrm>
            <a:off x="8904973" y="901217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Sanat Galerisi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1D1C4268-74FE-B9BD-CAF4-591062A024F8}"/>
              </a:ext>
            </a:extLst>
          </p:cNvPr>
          <p:cNvSpPr/>
          <p:nvPr/>
        </p:nvSpPr>
        <p:spPr>
          <a:xfrm>
            <a:off x="8818345" y="1536485"/>
            <a:ext cx="3176337" cy="15223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D907C0B3-5D30-D48F-A5DB-C6B2532BBF43}"/>
              </a:ext>
            </a:extLst>
          </p:cNvPr>
          <p:cNvSpPr txBox="1"/>
          <p:nvPr/>
        </p:nvSpPr>
        <p:spPr>
          <a:xfrm>
            <a:off x="8861659" y="1840933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Tabloları görmek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D5BC3003-7E4C-535B-9398-083902FCA4CB}"/>
              </a:ext>
            </a:extLst>
          </p:cNvPr>
          <p:cNvSpPr txBox="1"/>
          <p:nvPr/>
        </p:nvSpPr>
        <p:spPr>
          <a:xfrm>
            <a:off x="8815137" y="1536485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See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paintings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7C22DCA2-57F8-7EA5-7F54-F7C1F83D33A2}"/>
              </a:ext>
            </a:extLst>
          </p:cNvPr>
          <p:cNvSpPr txBox="1"/>
          <p:nvPr/>
        </p:nvSpPr>
        <p:spPr>
          <a:xfrm>
            <a:off x="8904972" y="2610850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Tablo sergilemek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6A72CF65-9242-537E-0C5C-1E6B0A175FE8}"/>
              </a:ext>
            </a:extLst>
          </p:cNvPr>
          <p:cNvSpPr txBox="1"/>
          <p:nvPr/>
        </p:nvSpPr>
        <p:spPr>
          <a:xfrm>
            <a:off x="8815137" y="2300087"/>
            <a:ext cx="367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Exhibit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paintings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1C3324ED-0D70-3CA5-99ED-B8DE12219DB7}"/>
              </a:ext>
            </a:extLst>
          </p:cNvPr>
          <p:cNvSpPr/>
          <p:nvPr/>
        </p:nvSpPr>
        <p:spPr>
          <a:xfrm>
            <a:off x="3031959" y="3582833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A938CD74-5CD0-4D3E-AA94-195849D66723}"/>
              </a:ext>
            </a:extLst>
          </p:cNvPr>
          <p:cNvSpPr txBox="1"/>
          <p:nvPr/>
        </p:nvSpPr>
        <p:spPr>
          <a:xfrm>
            <a:off x="3121795" y="3582833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50"/>
                </a:solidFill>
              </a:rPr>
              <a:t>Bakery</a:t>
            </a:r>
            <a:r>
              <a:rPr lang="tr-TR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EE15F485-E80F-729B-F3FE-1F017B2DB409}"/>
              </a:ext>
            </a:extLst>
          </p:cNvPr>
          <p:cNvSpPr txBox="1"/>
          <p:nvPr/>
        </p:nvSpPr>
        <p:spPr>
          <a:xfrm>
            <a:off x="3121795" y="4023990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Fırın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B3B5E966-48A8-BF44-58DB-84360F1E9455}"/>
              </a:ext>
            </a:extLst>
          </p:cNvPr>
          <p:cNvSpPr/>
          <p:nvPr/>
        </p:nvSpPr>
        <p:spPr>
          <a:xfrm>
            <a:off x="3035167" y="4659258"/>
            <a:ext cx="3176337" cy="12252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922A5AAC-F2A5-78B3-0F80-E5910F20F81D}"/>
              </a:ext>
            </a:extLst>
          </p:cNvPr>
          <p:cNvSpPr txBox="1"/>
          <p:nvPr/>
        </p:nvSpPr>
        <p:spPr>
          <a:xfrm>
            <a:off x="3078480" y="5192027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Ekmek almak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C2DFFE6D-37C7-C99A-3335-CC8B33964389}"/>
              </a:ext>
            </a:extLst>
          </p:cNvPr>
          <p:cNvSpPr txBox="1"/>
          <p:nvPr/>
        </p:nvSpPr>
        <p:spPr>
          <a:xfrm>
            <a:off x="3031958" y="4887579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B050"/>
                </a:solidFill>
              </a:rPr>
              <a:t>Buy </a:t>
            </a:r>
            <a:r>
              <a:rPr lang="tr-TR" sz="2400" b="1" dirty="0" err="1">
                <a:solidFill>
                  <a:srgbClr val="00B050"/>
                </a:solidFill>
              </a:rPr>
              <a:t>some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bread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919AE0B4-2BFD-41CE-CEA3-DE9ADF466181}"/>
              </a:ext>
            </a:extLst>
          </p:cNvPr>
          <p:cNvSpPr/>
          <p:nvPr/>
        </p:nvSpPr>
        <p:spPr>
          <a:xfrm>
            <a:off x="8797491" y="3582833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C2C1E58A-3E9C-F07C-E4FA-80E8B7A4FDB7}"/>
              </a:ext>
            </a:extLst>
          </p:cNvPr>
          <p:cNvSpPr txBox="1"/>
          <p:nvPr/>
        </p:nvSpPr>
        <p:spPr>
          <a:xfrm>
            <a:off x="8887327" y="3582833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50"/>
                </a:solidFill>
              </a:rPr>
              <a:t>Bank: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5DDBD6F7-9AC5-3745-A05F-0282A7948361}"/>
              </a:ext>
            </a:extLst>
          </p:cNvPr>
          <p:cNvSpPr txBox="1"/>
          <p:nvPr/>
        </p:nvSpPr>
        <p:spPr>
          <a:xfrm>
            <a:off x="8887327" y="4023990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Banka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38F75B8E-1E5E-07B0-EACC-B1F932DAE353}"/>
              </a:ext>
            </a:extLst>
          </p:cNvPr>
          <p:cNvSpPr/>
          <p:nvPr/>
        </p:nvSpPr>
        <p:spPr>
          <a:xfrm>
            <a:off x="8800699" y="4659258"/>
            <a:ext cx="3280609" cy="15223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C3BECD43-5E69-368C-2B1B-AC1CB1168480}"/>
              </a:ext>
            </a:extLst>
          </p:cNvPr>
          <p:cNvSpPr txBox="1"/>
          <p:nvPr/>
        </p:nvSpPr>
        <p:spPr>
          <a:xfrm>
            <a:off x="8844013" y="4963706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Para çekmek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31B56863-BED7-CC64-94E8-17350DB2EF0F}"/>
              </a:ext>
            </a:extLst>
          </p:cNvPr>
          <p:cNvSpPr txBox="1"/>
          <p:nvPr/>
        </p:nvSpPr>
        <p:spPr>
          <a:xfrm>
            <a:off x="8797491" y="4659258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Withdraw</a:t>
            </a:r>
            <a:r>
              <a:rPr lang="tr-TR" sz="2400" b="1" dirty="0">
                <a:solidFill>
                  <a:srgbClr val="00B050"/>
                </a:solidFill>
              </a:rPr>
              <a:t>/Draw Money: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43C9A641-6A81-BA9C-6B83-62C06D043A75}"/>
              </a:ext>
            </a:extLst>
          </p:cNvPr>
          <p:cNvSpPr txBox="1"/>
          <p:nvPr/>
        </p:nvSpPr>
        <p:spPr>
          <a:xfrm>
            <a:off x="8887326" y="5733623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Para göndermek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CAC5E0E5-B307-760C-3A1B-E06CF34DE116}"/>
              </a:ext>
            </a:extLst>
          </p:cNvPr>
          <p:cNvSpPr txBox="1"/>
          <p:nvPr/>
        </p:nvSpPr>
        <p:spPr>
          <a:xfrm>
            <a:off x="8797491" y="5422860"/>
            <a:ext cx="367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Send</a:t>
            </a:r>
            <a:r>
              <a:rPr lang="tr-TR" sz="2400" b="1" dirty="0">
                <a:solidFill>
                  <a:srgbClr val="00B050"/>
                </a:solidFill>
              </a:rPr>
              <a:t> Money:</a:t>
            </a:r>
          </a:p>
        </p:txBody>
      </p:sp>
    </p:spTree>
    <p:extLst>
      <p:ext uri="{BB962C8B-B14F-4D97-AF65-F5344CB8AC3E}">
        <p14:creationId xmlns:p14="http://schemas.microsoft.com/office/powerpoint/2010/main" val="75856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5" grpId="0"/>
      <p:bldP spid="17" grpId="0"/>
      <p:bldP spid="19" grpId="0"/>
      <p:bldP spid="23" grpId="0"/>
      <p:bldP spid="25" grpId="0"/>
      <p:bldP spid="31" grpId="0"/>
      <p:bldP spid="33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4BEC2691-79A5-CF3B-3276-6944C17C9B1E}"/>
              </a:ext>
            </a:extLst>
          </p:cNvPr>
          <p:cNvSpPr/>
          <p:nvPr/>
        </p:nvSpPr>
        <p:spPr>
          <a:xfrm>
            <a:off x="3049605" y="450434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75CC7B0-117A-05FC-7EB3-605891D8E981}"/>
              </a:ext>
            </a:extLst>
          </p:cNvPr>
          <p:cNvSpPr txBox="1"/>
          <p:nvPr/>
        </p:nvSpPr>
        <p:spPr>
          <a:xfrm>
            <a:off x="3139441" y="450434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50"/>
                </a:solidFill>
              </a:rPr>
              <a:t>Bookshop</a:t>
            </a:r>
            <a:r>
              <a:rPr lang="tr-TR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C48529B-F05B-996E-5E55-7C5387AF7F7E}"/>
              </a:ext>
            </a:extLst>
          </p:cNvPr>
          <p:cNvSpPr txBox="1"/>
          <p:nvPr/>
        </p:nvSpPr>
        <p:spPr>
          <a:xfrm>
            <a:off x="3139441" y="891591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Kitap dükkanı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478A8BC2-BC2F-DFD9-74D5-C0953B679270}"/>
              </a:ext>
            </a:extLst>
          </p:cNvPr>
          <p:cNvSpPr/>
          <p:nvPr/>
        </p:nvSpPr>
        <p:spPr>
          <a:xfrm>
            <a:off x="3052813" y="1526859"/>
            <a:ext cx="3176337" cy="12116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77B5420-2285-5C7B-3881-96C135CF555A}"/>
              </a:ext>
            </a:extLst>
          </p:cNvPr>
          <p:cNvSpPr txBox="1"/>
          <p:nvPr/>
        </p:nvSpPr>
        <p:spPr>
          <a:xfrm>
            <a:off x="3096127" y="2007210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Kitap satın almak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6483F64-95D9-37E5-59DD-A2E570BC132C}"/>
              </a:ext>
            </a:extLst>
          </p:cNvPr>
          <p:cNvSpPr txBox="1"/>
          <p:nvPr/>
        </p:nvSpPr>
        <p:spPr>
          <a:xfrm>
            <a:off x="3049605" y="1702762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B050"/>
                </a:solidFill>
              </a:rPr>
              <a:t>Buy a </a:t>
            </a:r>
            <a:r>
              <a:rPr lang="tr-TR" sz="2400" b="1" dirty="0" err="1">
                <a:solidFill>
                  <a:srgbClr val="00B050"/>
                </a:solidFill>
              </a:rPr>
              <a:t>book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FADC6345-40B4-DB90-0E1A-BCF74892660E}"/>
              </a:ext>
            </a:extLst>
          </p:cNvPr>
          <p:cNvSpPr/>
          <p:nvPr/>
        </p:nvSpPr>
        <p:spPr>
          <a:xfrm>
            <a:off x="8775032" y="172904"/>
            <a:ext cx="3176337" cy="12282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4B5F7EC3-D970-CEDF-931C-11D869FBB126}"/>
              </a:ext>
            </a:extLst>
          </p:cNvPr>
          <p:cNvSpPr txBox="1"/>
          <p:nvPr/>
        </p:nvSpPr>
        <p:spPr>
          <a:xfrm>
            <a:off x="8821554" y="108388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50"/>
                </a:solidFill>
              </a:rPr>
              <a:t>Pharmacy</a:t>
            </a:r>
            <a:r>
              <a:rPr lang="tr-TR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CD35BEBA-E0A5-6F80-46E4-ECF67146345B}"/>
              </a:ext>
            </a:extLst>
          </p:cNvPr>
          <p:cNvSpPr txBox="1"/>
          <p:nvPr/>
        </p:nvSpPr>
        <p:spPr>
          <a:xfrm>
            <a:off x="8864868" y="877957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Eczane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FD672C0C-D0A1-9BFC-875A-21736C735FCF}"/>
              </a:ext>
            </a:extLst>
          </p:cNvPr>
          <p:cNvSpPr/>
          <p:nvPr/>
        </p:nvSpPr>
        <p:spPr>
          <a:xfrm>
            <a:off x="8778240" y="1513225"/>
            <a:ext cx="3176337" cy="15223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FB37C5A1-B028-D0B0-FC78-4E8A78A0BFA9}"/>
              </a:ext>
            </a:extLst>
          </p:cNvPr>
          <p:cNvSpPr txBox="1"/>
          <p:nvPr/>
        </p:nvSpPr>
        <p:spPr>
          <a:xfrm>
            <a:off x="8821554" y="1817673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İlaç almak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5BDF2627-3B9A-8209-C78C-63BE29D8A0FD}"/>
              </a:ext>
            </a:extLst>
          </p:cNvPr>
          <p:cNvSpPr txBox="1"/>
          <p:nvPr/>
        </p:nvSpPr>
        <p:spPr>
          <a:xfrm>
            <a:off x="8775032" y="1513225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Get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some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medicine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2D0A919B-A70B-7071-B40D-A949CBD0C395}"/>
              </a:ext>
            </a:extLst>
          </p:cNvPr>
          <p:cNvSpPr txBox="1"/>
          <p:nvPr/>
        </p:nvSpPr>
        <p:spPr>
          <a:xfrm>
            <a:off x="8864867" y="2587590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Ağrı kesici satın almak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3631777E-9731-BA9F-AF7C-605EBF7EABAC}"/>
              </a:ext>
            </a:extLst>
          </p:cNvPr>
          <p:cNvSpPr txBox="1"/>
          <p:nvPr/>
        </p:nvSpPr>
        <p:spPr>
          <a:xfrm>
            <a:off x="8775032" y="2276827"/>
            <a:ext cx="367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B050"/>
                </a:solidFill>
              </a:rPr>
              <a:t>Buy </a:t>
            </a:r>
            <a:r>
              <a:rPr lang="tr-TR" sz="2400" b="1" dirty="0" err="1">
                <a:solidFill>
                  <a:srgbClr val="00B050"/>
                </a:solidFill>
              </a:rPr>
              <a:t>some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painkillers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0799B510-4026-D1E9-67DA-D3C29B595E87}"/>
              </a:ext>
            </a:extLst>
          </p:cNvPr>
          <p:cNvSpPr/>
          <p:nvPr/>
        </p:nvSpPr>
        <p:spPr>
          <a:xfrm>
            <a:off x="3049605" y="3659659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47BFD293-9D2E-9D5B-E388-43C36D199267}"/>
              </a:ext>
            </a:extLst>
          </p:cNvPr>
          <p:cNvSpPr txBox="1"/>
          <p:nvPr/>
        </p:nvSpPr>
        <p:spPr>
          <a:xfrm>
            <a:off x="3139441" y="3659659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50"/>
                </a:solidFill>
              </a:rPr>
              <a:t>Coffee</a:t>
            </a:r>
            <a:r>
              <a:rPr lang="tr-TR" sz="2800" b="1" dirty="0">
                <a:solidFill>
                  <a:srgbClr val="00B050"/>
                </a:solidFill>
              </a:rPr>
              <a:t> Shop: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6AB1386D-C88A-9FCA-02FD-B4CD7EE07D6D}"/>
              </a:ext>
            </a:extLst>
          </p:cNvPr>
          <p:cNvSpPr txBox="1"/>
          <p:nvPr/>
        </p:nvSpPr>
        <p:spPr>
          <a:xfrm>
            <a:off x="3139441" y="4100816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Kahve Dükkanı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B34FD5EB-8121-3EB5-AC6C-73254E2DA6BD}"/>
              </a:ext>
            </a:extLst>
          </p:cNvPr>
          <p:cNvSpPr/>
          <p:nvPr/>
        </p:nvSpPr>
        <p:spPr>
          <a:xfrm>
            <a:off x="3052813" y="4736084"/>
            <a:ext cx="3176337" cy="15223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79E34A5D-74E5-B42A-8F0F-C2594059D3D1}"/>
              </a:ext>
            </a:extLst>
          </p:cNvPr>
          <p:cNvSpPr txBox="1"/>
          <p:nvPr/>
        </p:nvSpPr>
        <p:spPr>
          <a:xfrm>
            <a:off x="3096127" y="5040532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Bir şeyler içmek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322F95F2-45D7-9752-671C-F911EA90DED2}"/>
              </a:ext>
            </a:extLst>
          </p:cNvPr>
          <p:cNvSpPr txBox="1"/>
          <p:nvPr/>
        </p:nvSpPr>
        <p:spPr>
          <a:xfrm>
            <a:off x="3049605" y="4736084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Drink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something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352FBFA4-099D-00AE-44E7-4F8EAE8239CE}"/>
              </a:ext>
            </a:extLst>
          </p:cNvPr>
          <p:cNvSpPr txBox="1"/>
          <p:nvPr/>
        </p:nvSpPr>
        <p:spPr>
          <a:xfrm>
            <a:off x="3096127" y="5794609"/>
            <a:ext cx="3176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/>
              <a:t>Arkadaşlarla buluşmak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1994EEF1-5437-1777-F225-978A02DAE2AA}"/>
              </a:ext>
            </a:extLst>
          </p:cNvPr>
          <p:cNvSpPr txBox="1"/>
          <p:nvPr/>
        </p:nvSpPr>
        <p:spPr>
          <a:xfrm>
            <a:off x="3049605" y="5499686"/>
            <a:ext cx="367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Meet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friends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9835E424-A9B9-AE85-9FDD-DEBAF4A9AB82}"/>
              </a:ext>
            </a:extLst>
          </p:cNvPr>
          <p:cNvSpPr/>
          <p:nvPr/>
        </p:nvSpPr>
        <p:spPr>
          <a:xfrm>
            <a:off x="8775032" y="3617600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F5270DA1-2BB7-FDFC-4082-6AAD313BE621}"/>
              </a:ext>
            </a:extLst>
          </p:cNvPr>
          <p:cNvSpPr txBox="1"/>
          <p:nvPr/>
        </p:nvSpPr>
        <p:spPr>
          <a:xfrm>
            <a:off x="8864868" y="3617600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50"/>
                </a:solidFill>
              </a:rPr>
              <a:t>Greengrocery</a:t>
            </a:r>
            <a:r>
              <a:rPr lang="tr-TR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5725DAF0-84F6-DDCD-D5BF-E0326AD0592A}"/>
              </a:ext>
            </a:extLst>
          </p:cNvPr>
          <p:cNvSpPr txBox="1"/>
          <p:nvPr/>
        </p:nvSpPr>
        <p:spPr>
          <a:xfrm>
            <a:off x="8864868" y="4058757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Manav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51808F51-1C43-3EE4-386A-2355AB8006D4}"/>
              </a:ext>
            </a:extLst>
          </p:cNvPr>
          <p:cNvSpPr/>
          <p:nvPr/>
        </p:nvSpPr>
        <p:spPr>
          <a:xfrm>
            <a:off x="8778240" y="4694025"/>
            <a:ext cx="3176337" cy="15223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E8730FF6-A16A-063E-D319-5AAA0625CB99}"/>
              </a:ext>
            </a:extLst>
          </p:cNvPr>
          <p:cNvSpPr txBox="1"/>
          <p:nvPr/>
        </p:nvSpPr>
        <p:spPr>
          <a:xfrm>
            <a:off x="8821554" y="5399103"/>
            <a:ext cx="317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Meyve ve sebze satın almak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D869A87E-8DE9-FC1D-234D-FFED086A0090}"/>
              </a:ext>
            </a:extLst>
          </p:cNvPr>
          <p:cNvSpPr txBox="1"/>
          <p:nvPr/>
        </p:nvSpPr>
        <p:spPr>
          <a:xfrm>
            <a:off x="8775032" y="5055920"/>
            <a:ext cx="33768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rgbClr val="00B050"/>
                </a:solidFill>
              </a:rPr>
              <a:t>Buy </a:t>
            </a:r>
            <a:r>
              <a:rPr lang="tr-TR" sz="2200" b="1" dirty="0" err="1">
                <a:solidFill>
                  <a:srgbClr val="00B050"/>
                </a:solidFill>
              </a:rPr>
              <a:t>fruit</a:t>
            </a:r>
            <a:r>
              <a:rPr lang="tr-TR" sz="2200" b="1" dirty="0">
                <a:solidFill>
                  <a:srgbClr val="00B050"/>
                </a:solidFill>
              </a:rPr>
              <a:t> </a:t>
            </a:r>
            <a:r>
              <a:rPr lang="tr-TR" sz="2200" b="1" dirty="0" err="1">
                <a:solidFill>
                  <a:srgbClr val="00B050"/>
                </a:solidFill>
              </a:rPr>
              <a:t>and</a:t>
            </a:r>
            <a:r>
              <a:rPr lang="tr-TR" sz="2200" b="1" dirty="0">
                <a:solidFill>
                  <a:srgbClr val="00B050"/>
                </a:solidFill>
              </a:rPr>
              <a:t> </a:t>
            </a:r>
            <a:r>
              <a:rPr lang="tr-TR" sz="2200" b="1" dirty="0" err="1">
                <a:solidFill>
                  <a:srgbClr val="00B050"/>
                </a:solidFill>
              </a:rPr>
              <a:t>vegetables</a:t>
            </a:r>
            <a:r>
              <a:rPr lang="tr-TR" sz="22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45B65873-7BD9-C6E9-0629-A64D504A138D}"/>
              </a:ext>
            </a:extLst>
          </p:cNvPr>
          <p:cNvSpPr txBox="1"/>
          <p:nvPr/>
        </p:nvSpPr>
        <p:spPr>
          <a:xfrm>
            <a:off x="8821554" y="513330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50"/>
                </a:solidFill>
              </a:rPr>
              <a:t>Chemist’s</a:t>
            </a:r>
            <a:r>
              <a:rPr lang="tr-TR" sz="2800" b="1" dirty="0">
                <a:solidFill>
                  <a:srgbClr val="00B05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3404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4" grpId="0"/>
      <p:bldP spid="16" grpId="0"/>
      <p:bldP spid="20" grpId="0"/>
      <p:bldP spid="22" grpId="0"/>
      <p:bldP spid="24" grpId="0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6EE26CE-AC34-BE87-64A0-F7D50CD76444}"/>
              </a:ext>
            </a:extLst>
          </p:cNvPr>
          <p:cNvSpPr/>
          <p:nvPr/>
        </p:nvSpPr>
        <p:spPr>
          <a:xfrm>
            <a:off x="3039979" y="421559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D0EFF4D-2A25-1E2F-A845-F966B0AC175D}"/>
              </a:ext>
            </a:extLst>
          </p:cNvPr>
          <p:cNvSpPr txBox="1"/>
          <p:nvPr/>
        </p:nvSpPr>
        <p:spPr>
          <a:xfrm>
            <a:off x="3129815" y="421559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50"/>
                </a:solidFill>
              </a:rPr>
              <a:t>Fire </a:t>
            </a:r>
            <a:r>
              <a:rPr lang="tr-TR" sz="2800" b="1" dirty="0" err="1">
                <a:solidFill>
                  <a:srgbClr val="00B050"/>
                </a:solidFill>
              </a:rPr>
              <a:t>station</a:t>
            </a:r>
            <a:r>
              <a:rPr lang="tr-TR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D7F207C-10EE-F8AF-5EE4-8820C379933B}"/>
              </a:ext>
            </a:extLst>
          </p:cNvPr>
          <p:cNvSpPr txBox="1"/>
          <p:nvPr/>
        </p:nvSpPr>
        <p:spPr>
          <a:xfrm>
            <a:off x="3129815" y="862716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İtfaiye merkezi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F7A0D57B-1AFC-5BD2-8E9E-905771566BFB}"/>
              </a:ext>
            </a:extLst>
          </p:cNvPr>
          <p:cNvSpPr/>
          <p:nvPr/>
        </p:nvSpPr>
        <p:spPr>
          <a:xfrm>
            <a:off x="3043187" y="1497984"/>
            <a:ext cx="3176337" cy="15223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D9299C7-713A-D0DF-FA35-4E516D506FAF}"/>
              </a:ext>
            </a:extLst>
          </p:cNvPr>
          <p:cNvSpPr txBox="1"/>
          <p:nvPr/>
        </p:nvSpPr>
        <p:spPr>
          <a:xfrm>
            <a:off x="3084095" y="2018047"/>
            <a:ext cx="3176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Bir yangın ihbarında bulunmak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2D98D56-6283-058D-968A-DCF46D84E524}"/>
              </a:ext>
            </a:extLst>
          </p:cNvPr>
          <p:cNvSpPr txBox="1"/>
          <p:nvPr/>
        </p:nvSpPr>
        <p:spPr>
          <a:xfrm>
            <a:off x="3039979" y="1666917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B050"/>
                </a:solidFill>
              </a:rPr>
              <a:t>Report a fire: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3926734B-3EB6-F6EB-3A8E-354858861177}"/>
              </a:ext>
            </a:extLst>
          </p:cNvPr>
          <p:cNvSpPr/>
          <p:nvPr/>
        </p:nvSpPr>
        <p:spPr>
          <a:xfrm>
            <a:off x="8775032" y="421559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B6B0F45-D912-F8CF-7052-1AEDA64F0BEC}"/>
              </a:ext>
            </a:extLst>
          </p:cNvPr>
          <p:cNvSpPr txBox="1"/>
          <p:nvPr/>
        </p:nvSpPr>
        <p:spPr>
          <a:xfrm>
            <a:off x="8864868" y="421559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50"/>
                </a:solidFill>
              </a:rPr>
              <a:t>Grocery</a:t>
            </a:r>
            <a:r>
              <a:rPr lang="tr-TR" sz="2800" b="1" dirty="0">
                <a:solidFill>
                  <a:srgbClr val="00B050"/>
                </a:solidFill>
              </a:rPr>
              <a:t>/Market: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71D79DAC-E446-E0E4-8F93-AA377D84DFA1}"/>
              </a:ext>
            </a:extLst>
          </p:cNvPr>
          <p:cNvSpPr txBox="1"/>
          <p:nvPr/>
        </p:nvSpPr>
        <p:spPr>
          <a:xfrm>
            <a:off x="8864868" y="862716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Market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D61CE9D8-F647-7949-D641-C629EB25EDA0}"/>
              </a:ext>
            </a:extLst>
          </p:cNvPr>
          <p:cNvSpPr/>
          <p:nvPr/>
        </p:nvSpPr>
        <p:spPr>
          <a:xfrm>
            <a:off x="8778240" y="1497984"/>
            <a:ext cx="3176337" cy="11778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3283B218-BF47-68DD-A40A-B5D2CD403BC1}"/>
              </a:ext>
            </a:extLst>
          </p:cNvPr>
          <p:cNvSpPr txBox="1"/>
          <p:nvPr/>
        </p:nvSpPr>
        <p:spPr>
          <a:xfrm>
            <a:off x="8821554" y="2007295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Alışveriş yapmak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39206288-2004-A19F-808B-9CD0FA066FED}"/>
              </a:ext>
            </a:extLst>
          </p:cNvPr>
          <p:cNvSpPr txBox="1"/>
          <p:nvPr/>
        </p:nvSpPr>
        <p:spPr>
          <a:xfrm>
            <a:off x="8775032" y="1627815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B050"/>
                </a:solidFill>
              </a:rPr>
              <a:t>Do </a:t>
            </a:r>
            <a:r>
              <a:rPr lang="tr-TR" sz="2400" b="1" dirty="0" err="1">
                <a:solidFill>
                  <a:srgbClr val="00B050"/>
                </a:solidFill>
              </a:rPr>
              <a:t>some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shopping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ECDDAE6D-D7C9-4EDD-4461-404AEAFC044F}"/>
              </a:ext>
            </a:extLst>
          </p:cNvPr>
          <p:cNvSpPr/>
          <p:nvPr/>
        </p:nvSpPr>
        <p:spPr>
          <a:xfrm>
            <a:off x="3039979" y="3538541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202BAF02-EBF1-4E5A-6887-F4ABBCFFAA72}"/>
              </a:ext>
            </a:extLst>
          </p:cNvPr>
          <p:cNvSpPr txBox="1"/>
          <p:nvPr/>
        </p:nvSpPr>
        <p:spPr>
          <a:xfrm>
            <a:off x="3129815" y="3538541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50"/>
                </a:solidFill>
              </a:rPr>
              <a:t>Hospital</a:t>
            </a:r>
            <a:r>
              <a:rPr lang="tr-TR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E76C6EE2-AC63-DAA1-549E-1D2A1246B92D}"/>
              </a:ext>
            </a:extLst>
          </p:cNvPr>
          <p:cNvSpPr txBox="1"/>
          <p:nvPr/>
        </p:nvSpPr>
        <p:spPr>
          <a:xfrm>
            <a:off x="3129815" y="3979698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Hastane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7E12487B-6AE2-58EB-7075-08B684B383AF}"/>
              </a:ext>
            </a:extLst>
          </p:cNvPr>
          <p:cNvSpPr/>
          <p:nvPr/>
        </p:nvSpPr>
        <p:spPr>
          <a:xfrm>
            <a:off x="3043187" y="4614966"/>
            <a:ext cx="3176337" cy="12275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337B263C-D858-E6EE-D3A0-E5171F514F2E}"/>
              </a:ext>
            </a:extLst>
          </p:cNvPr>
          <p:cNvSpPr txBox="1"/>
          <p:nvPr/>
        </p:nvSpPr>
        <p:spPr>
          <a:xfrm>
            <a:off x="3064845" y="5145084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Doktora görünmek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D0372F2A-4602-36D5-F19E-A5147BBBAFCF}"/>
              </a:ext>
            </a:extLst>
          </p:cNvPr>
          <p:cNvSpPr txBox="1"/>
          <p:nvPr/>
        </p:nvSpPr>
        <p:spPr>
          <a:xfrm>
            <a:off x="3091313" y="4764609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See</a:t>
            </a:r>
            <a:r>
              <a:rPr lang="tr-TR" sz="2400" b="1" dirty="0">
                <a:solidFill>
                  <a:srgbClr val="00B050"/>
                </a:solidFill>
              </a:rPr>
              <a:t> a </a:t>
            </a:r>
            <a:r>
              <a:rPr lang="tr-TR" sz="2400" b="1" dirty="0" err="1">
                <a:solidFill>
                  <a:srgbClr val="00B050"/>
                </a:solidFill>
              </a:rPr>
              <a:t>doctor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EBBDB1D9-8D4A-7BBA-78E4-F2298488C6F8}"/>
              </a:ext>
            </a:extLst>
          </p:cNvPr>
          <p:cNvSpPr/>
          <p:nvPr/>
        </p:nvSpPr>
        <p:spPr>
          <a:xfrm>
            <a:off x="8775032" y="3613661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DBF05133-D987-893B-CC9D-9E473B89657E}"/>
              </a:ext>
            </a:extLst>
          </p:cNvPr>
          <p:cNvSpPr txBox="1"/>
          <p:nvPr/>
        </p:nvSpPr>
        <p:spPr>
          <a:xfrm>
            <a:off x="8864868" y="3613661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50"/>
                </a:solidFill>
              </a:rPr>
              <a:t>Library: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6DD81472-11CB-07CC-B8BB-0B8A4CD96C5A}"/>
              </a:ext>
            </a:extLst>
          </p:cNvPr>
          <p:cNvSpPr txBox="1"/>
          <p:nvPr/>
        </p:nvSpPr>
        <p:spPr>
          <a:xfrm>
            <a:off x="8864868" y="4054818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Kütüphane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2654AD1C-0254-C185-B4FB-515F33EB1224}"/>
              </a:ext>
            </a:extLst>
          </p:cNvPr>
          <p:cNvSpPr/>
          <p:nvPr/>
        </p:nvSpPr>
        <p:spPr>
          <a:xfrm>
            <a:off x="8778240" y="4690086"/>
            <a:ext cx="3176337" cy="15223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32765875-1591-88BD-BFD7-DA7A4DA51C1A}"/>
              </a:ext>
            </a:extLst>
          </p:cNvPr>
          <p:cNvSpPr txBox="1"/>
          <p:nvPr/>
        </p:nvSpPr>
        <p:spPr>
          <a:xfrm>
            <a:off x="8821554" y="4994534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Kitap ödünç almak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D13B93FB-69E5-EDB0-9CE0-8E87CD513299}"/>
              </a:ext>
            </a:extLst>
          </p:cNvPr>
          <p:cNvSpPr txBox="1"/>
          <p:nvPr/>
        </p:nvSpPr>
        <p:spPr>
          <a:xfrm>
            <a:off x="8775032" y="4690086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Borrow</a:t>
            </a:r>
            <a:r>
              <a:rPr lang="tr-TR" sz="2400" b="1" dirty="0">
                <a:solidFill>
                  <a:srgbClr val="00B050"/>
                </a:solidFill>
              </a:rPr>
              <a:t> a </a:t>
            </a:r>
            <a:r>
              <a:rPr lang="tr-TR" sz="2400" b="1" dirty="0" err="1">
                <a:solidFill>
                  <a:srgbClr val="00B050"/>
                </a:solidFill>
              </a:rPr>
              <a:t>book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DDE80F94-1969-78FA-AA22-380FD9F54F60}"/>
              </a:ext>
            </a:extLst>
          </p:cNvPr>
          <p:cNvSpPr txBox="1"/>
          <p:nvPr/>
        </p:nvSpPr>
        <p:spPr>
          <a:xfrm>
            <a:off x="8864867" y="5764451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Kitap okumak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9A8214DE-472D-4A5D-C086-DC17E82C2C37}"/>
              </a:ext>
            </a:extLst>
          </p:cNvPr>
          <p:cNvSpPr txBox="1"/>
          <p:nvPr/>
        </p:nvSpPr>
        <p:spPr>
          <a:xfrm>
            <a:off x="8775032" y="5453688"/>
            <a:ext cx="367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B050"/>
                </a:solidFill>
              </a:rPr>
              <a:t>Read a </a:t>
            </a:r>
            <a:r>
              <a:rPr lang="tr-TR" sz="2400" b="1" dirty="0" err="1">
                <a:solidFill>
                  <a:srgbClr val="00B050"/>
                </a:solidFill>
              </a:rPr>
              <a:t>book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8793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4" grpId="0"/>
      <p:bldP spid="20" grpId="0"/>
      <p:bldP spid="22" grpId="0"/>
      <p:bldP spid="28" grpId="0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20DF91E-470F-8081-D1F5-D9D6334C3606}"/>
              </a:ext>
            </a:extLst>
          </p:cNvPr>
          <p:cNvSpPr/>
          <p:nvPr/>
        </p:nvSpPr>
        <p:spPr>
          <a:xfrm>
            <a:off x="3031958" y="446950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A900EDC-5731-C4D4-7731-5EC54378A8F1}"/>
              </a:ext>
            </a:extLst>
          </p:cNvPr>
          <p:cNvSpPr txBox="1"/>
          <p:nvPr/>
        </p:nvSpPr>
        <p:spPr>
          <a:xfrm>
            <a:off x="3121794" y="446950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50"/>
                </a:solidFill>
              </a:rPr>
              <a:t>Movie </a:t>
            </a:r>
            <a:r>
              <a:rPr lang="tr-TR" sz="2800" b="1" dirty="0" err="1">
                <a:solidFill>
                  <a:srgbClr val="00B050"/>
                </a:solidFill>
              </a:rPr>
              <a:t>theatre</a:t>
            </a:r>
            <a:r>
              <a:rPr lang="tr-TR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276D25C-5CC9-C251-26B7-E2E165D46EF8}"/>
              </a:ext>
            </a:extLst>
          </p:cNvPr>
          <p:cNvSpPr txBox="1"/>
          <p:nvPr/>
        </p:nvSpPr>
        <p:spPr>
          <a:xfrm>
            <a:off x="3121794" y="888107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Sinema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C766DA8-42CC-185A-0803-6AF43F839DDE}"/>
              </a:ext>
            </a:extLst>
          </p:cNvPr>
          <p:cNvSpPr/>
          <p:nvPr/>
        </p:nvSpPr>
        <p:spPr>
          <a:xfrm>
            <a:off x="3035166" y="1523375"/>
            <a:ext cx="3176337" cy="12252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8DF16A0-20DF-140C-ABAC-061D5CF296AC}"/>
              </a:ext>
            </a:extLst>
          </p:cNvPr>
          <p:cNvSpPr txBox="1"/>
          <p:nvPr/>
        </p:nvSpPr>
        <p:spPr>
          <a:xfrm>
            <a:off x="3078479" y="2112169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Bir film izlemek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2DFDF99-4BC8-0207-53B3-22C5991A0C65}"/>
              </a:ext>
            </a:extLst>
          </p:cNvPr>
          <p:cNvSpPr txBox="1"/>
          <p:nvPr/>
        </p:nvSpPr>
        <p:spPr>
          <a:xfrm>
            <a:off x="3078479" y="1712061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B050"/>
                </a:solidFill>
              </a:rPr>
              <a:t>Watch a </a:t>
            </a:r>
            <a:r>
              <a:rPr lang="tr-TR" sz="2400" b="1" dirty="0" err="1">
                <a:solidFill>
                  <a:srgbClr val="00B050"/>
                </a:solidFill>
              </a:rPr>
              <a:t>movie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26E4AC07-9FD7-DF91-8C95-BA00C6EF1C54}"/>
              </a:ext>
            </a:extLst>
          </p:cNvPr>
          <p:cNvSpPr/>
          <p:nvPr/>
        </p:nvSpPr>
        <p:spPr>
          <a:xfrm>
            <a:off x="8776636" y="134754"/>
            <a:ext cx="3176337" cy="12765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9A21A8B-0CB9-736D-7676-0443D3826362}"/>
              </a:ext>
            </a:extLst>
          </p:cNvPr>
          <p:cNvSpPr txBox="1"/>
          <p:nvPr/>
        </p:nvSpPr>
        <p:spPr>
          <a:xfrm>
            <a:off x="8866471" y="134754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50"/>
                </a:solidFill>
              </a:rPr>
              <a:t>Municipality</a:t>
            </a:r>
            <a:r>
              <a:rPr lang="tr-TR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110BF653-6328-8F9C-549C-EA7EFB88A88D}"/>
              </a:ext>
            </a:extLst>
          </p:cNvPr>
          <p:cNvSpPr txBox="1"/>
          <p:nvPr/>
        </p:nvSpPr>
        <p:spPr>
          <a:xfrm>
            <a:off x="8866472" y="888107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Belediye Binası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1518556B-C5FF-E5F2-CA5F-6B2EAF381725}"/>
              </a:ext>
            </a:extLst>
          </p:cNvPr>
          <p:cNvSpPr/>
          <p:nvPr/>
        </p:nvSpPr>
        <p:spPr>
          <a:xfrm>
            <a:off x="8776635" y="1523374"/>
            <a:ext cx="3376862" cy="16055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8E2A8EC7-8546-84D6-B0DB-722FB91EAF47}"/>
              </a:ext>
            </a:extLst>
          </p:cNvPr>
          <p:cNvSpPr txBox="1"/>
          <p:nvPr/>
        </p:nvSpPr>
        <p:spPr>
          <a:xfrm>
            <a:off x="8823157" y="1845021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Birkaç belge almak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10299D3F-5432-6E34-EE22-AAB683387178}"/>
              </a:ext>
            </a:extLst>
          </p:cNvPr>
          <p:cNvSpPr txBox="1"/>
          <p:nvPr/>
        </p:nvSpPr>
        <p:spPr>
          <a:xfrm>
            <a:off x="8776635" y="1508868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Get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some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documents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57BCD923-1751-5C9A-7C90-4E4D70ACB38B}"/>
              </a:ext>
            </a:extLst>
          </p:cNvPr>
          <p:cNvSpPr/>
          <p:nvPr/>
        </p:nvSpPr>
        <p:spPr>
          <a:xfrm>
            <a:off x="3031957" y="3586139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8EE35E52-970A-EC90-2DFD-56E7C98C4AE9}"/>
              </a:ext>
            </a:extLst>
          </p:cNvPr>
          <p:cNvSpPr txBox="1"/>
          <p:nvPr/>
        </p:nvSpPr>
        <p:spPr>
          <a:xfrm>
            <a:off x="3121793" y="3586139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50"/>
                </a:solidFill>
              </a:rPr>
              <a:t>Museum</a:t>
            </a:r>
            <a:r>
              <a:rPr lang="tr-TR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F0AD825F-060F-ADCA-9330-E1941C7EB11E}"/>
              </a:ext>
            </a:extLst>
          </p:cNvPr>
          <p:cNvSpPr txBox="1"/>
          <p:nvPr/>
        </p:nvSpPr>
        <p:spPr>
          <a:xfrm>
            <a:off x="3121793" y="4027296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Müze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A859CF66-D440-A542-C4A8-D139B624E3C1}"/>
              </a:ext>
            </a:extLst>
          </p:cNvPr>
          <p:cNvSpPr/>
          <p:nvPr/>
        </p:nvSpPr>
        <p:spPr>
          <a:xfrm>
            <a:off x="3035165" y="4662564"/>
            <a:ext cx="3176337" cy="15223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AFEF8593-E8F4-DCBB-7596-8D330386CA2B}"/>
              </a:ext>
            </a:extLst>
          </p:cNvPr>
          <p:cNvSpPr txBox="1"/>
          <p:nvPr/>
        </p:nvSpPr>
        <p:spPr>
          <a:xfrm>
            <a:off x="3078478" y="4967012"/>
            <a:ext cx="3805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Sanat eserlerini görmek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0C24F95C-CD35-26AC-406E-63C6A27A1457}"/>
              </a:ext>
            </a:extLst>
          </p:cNvPr>
          <p:cNvSpPr txBox="1"/>
          <p:nvPr/>
        </p:nvSpPr>
        <p:spPr>
          <a:xfrm>
            <a:off x="3031957" y="4662564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See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the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artworks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E636FF98-286A-4C2C-132B-9C01C5A87AB6}"/>
              </a:ext>
            </a:extLst>
          </p:cNvPr>
          <p:cNvSpPr txBox="1"/>
          <p:nvPr/>
        </p:nvSpPr>
        <p:spPr>
          <a:xfrm>
            <a:off x="3121792" y="5736929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Heykelleri görmek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F6022688-CA87-EB96-6E8F-ACC5ED62CD3D}"/>
              </a:ext>
            </a:extLst>
          </p:cNvPr>
          <p:cNvSpPr txBox="1"/>
          <p:nvPr/>
        </p:nvSpPr>
        <p:spPr>
          <a:xfrm>
            <a:off x="3031957" y="5426166"/>
            <a:ext cx="367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See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the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statues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7BA29BB9-1532-BB69-7267-D7EF0136FA39}"/>
              </a:ext>
            </a:extLst>
          </p:cNvPr>
          <p:cNvSpPr/>
          <p:nvPr/>
        </p:nvSpPr>
        <p:spPr>
          <a:xfrm>
            <a:off x="8776635" y="3588120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EEB7CD42-7585-DAAA-A569-C2F3782046B8}"/>
              </a:ext>
            </a:extLst>
          </p:cNvPr>
          <p:cNvSpPr txBox="1"/>
          <p:nvPr/>
        </p:nvSpPr>
        <p:spPr>
          <a:xfrm>
            <a:off x="8866471" y="3588120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50"/>
                </a:solidFill>
              </a:rPr>
              <a:t>Music </a:t>
            </a:r>
            <a:r>
              <a:rPr lang="tr-TR" sz="2800" b="1" dirty="0" err="1">
                <a:solidFill>
                  <a:srgbClr val="00B050"/>
                </a:solidFill>
              </a:rPr>
              <a:t>Store</a:t>
            </a:r>
            <a:r>
              <a:rPr lang="tr-TR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B024A9E6-BB01-6B52-2C93-A16C2D2EEDBD}"/>
              </a:ext>
            </a:extLst>
          </p:cNvPr>
          <p:cNvSpPr txBox="1"/>
          <p:nvPr/>
        </p:nvSpPr>
        <p:spPr>
          <a:xfrm>
            <a:off x="8866471" y="4029277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Müzik Dükkanı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C6A15B89-E87E-3611-301F-AA9BA14D1D23}"/>
              </a:ext>
            </a:extLst>
          </p:cNvPr>
          <p:cNvSpPr/>
          <p:nvPr/>
        </p:nvSpPr>
        <p:spPr>
          <a:xfrm>
            <a:off x="8779843" y="4664545"/>
            <a:ext cx="3176337" cy="15223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6AC396FD-1EDB-B2B5-9B42-07645ABC1B44}"/>
              </a:ext>
            </a:extLst>
          </p:cNvPr>
          <p:cNvSpPr txBox="1"/>
          <p:nvPr/>
        </p:nvSpPr>
        <p:spPr>
          <a:xfrm>
            <a:off x="8823157" y="4968993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Gitar satın almak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1045A04D-5776-77F2-7E29-CE1FCAD791CA}"/>
              </a:ext>
            </a:extLst>
          </p:cNvPr>
          <p:cNvSpPr txBox="1"/>
          <p:nvPr/>
        </p:nvSpPr>
        <p:spPr>
          <a:xfrm>
            <a:off x="8776635" y="4664545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B050"/>
                </a:solidFill>
              </a:rPr>
              <a:t>Buy a </a:t>
            </a:r>
            <a:r>
              <a:rPr lang="tr-TR" sz="2400" b="1" dirty="0" err="1">
                <a:solidFill>
                  <a:srgbClr val="00B050"/>
                </a:solidFill>
              </a:rPr>
              <a:t>guitar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1E176A3D-B2BB-5451-5DDC-EAC49573E98E}"/>
              </a:ext>
            </a:extLst>
          </p:cNvPr>
          <p:cNvSpPr txBox="1"/>
          <p:nvPr/>
        </p:nvSpPr>
        <p:spPr>
          <a:xfrm>
            <a:off x="8866470" y="5738910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CD satın almak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60433933-2749-2966-68C7-408732E2D627}"/>
              </a:ext>
            </a:extLst>
          </p:cNvPr>
          <p:cNvSpPr txBox="1"/>
          <p:nvPr/>
        </p:nvSpPr>
        <p:spPr>
          <a:xfrm>
            <a:off x="8776635" y="5428147"/>
            <a:ext cx="367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B050"/>
                </a:solidFill>
              </a:rPr>
              <a:t>Buy </a:t>
            </a:r>
            <a:r>
              <a:rPr lang="tr-TR" sz="2400" b="1" dirty="0" err="1">
                <a:solidFill>
                  <a:srgbClr val="00B050"/>
                </a:solidFill>
              </a:rPr>
              <a:t>some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CDs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6D13B18C-3501-0737-7CCE-35308DBAF54E}"/>
              </a:ext>
            </a:extLst>
          </p:cNvPr>
          <p:cNvSpPr txBox="1"/>
          <p:nvPr/>
        </p:nvSpPr>
        <p:spPr>
          <a:xfrm>
            <a:off x="8866470" y="502033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50"/>
                </a:solidFill>
              </a:rPr>
              <a:t>City </a:t>
            </a:r>
            <a:r>
              <a:rPr lang="tr-TR" sz="2800" b="1" dirty="0" err="1">
                <a:solidFill>
                  <a:srgbClr val="00B050"/>
                </a:solidFill>
              </a:rPr>
              <a:t>Hall</a:t>
            </a:r>
            <a:r>
              <a:rPr lang="tr-TR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43A91EB-4E12-208E-277D-B499E45FB9CD}"/>
              </a:ext>
            </a:extLst>
          </p:cNvPr>
          <p:cNvSpPr txBox="1"/>
          <p:nvPr/>
        </p:nvSpPr>
        <p:spPr>
          <a:xfrm>
            <a:off x="8823156" y="2573834"/>
            <a:ext cx="333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Beled</a:t>
            </a:r>
            <a:r>
              <a:rPr lang="tr-TR" sz="2400" b="1" dirty="0"/>
              <a:t>. Başkanını görmek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71F5604-053C-95FF-6723-E076B6B5813E}"/>
              </a:ext>
            </a:extLst>
          </p:cNvPr>
          <p:cNvSpPr txBox="1"/>
          <p:nvPr/>
        </p:nvSpPr>
        <p:spPr>
          <a:xfrm>
            <a:off x="8776636" y="2219094"/>
            <a:ext cx="2966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See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the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mayor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358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4" grpId="0"/>
      <p:bldP spid="20" grpId="0"/>
      <p:bldP spid="22" grpId="0"/>
      <p:bldP spid="24" grpId="0"/>
      <p:bldP spid="28" grpId="0"/>
      <p:bldP spid="30" grpId="0"/>
      <p:bldP spid="3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AD39CEDB-4740-66CF-4530-C6B6136EEB6E}"/>
              </a:ext>
            </a:extLst>
          </p:cNvPr>
          <p:cNvSpPr/>
          <p:nvPr/>
        </p:nvSpPr>
        <p:spPr>
          <a:xfrm>
            <a:off x="3031958" y="413600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836B362-9BB2-5532-6629-0B8180F2812B}"/>
              </a:ext>
            </a:extLst>
          </p:cNvPr>
          <p:cNvSpPr txBox="1"/>
          <p:nvPr/>
        </p:nvSpPr>
        <p:spPr>
          <a:xfrm>
            <a:off x="3121794" y="413600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50"/>
                </a:solidFill>
              </a:rPr>
              <a:t>Park: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C7D285A-E5BF-008C-91D9-9402E27476F4}"/>
              </a:ext>
            </a:extLst>
          </p:cNvPr>
          <p:cNvSpPr txBox="1"/>
          <p:nvPr/>
        </p:nvSpPr>
        <p:spPr>
          <a:xfrm>
            <a:off x="3121794" y="854757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Park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181AD971-CF13-A816-E789-F2E1795F7D12}"/>
              </a:ext>
            </a:extLst>
          </p:cNvPr>
          <p:cNvSpPr/>
          <p:nvPr/>
        </p:nvSpPr>
        <p:spPr>
          <a:xfrm>
            <a:off x="3035166" y="1490025"/>
            <a:ext cx="3176337" cy="15223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C68BAB1F-1C70-7E77-CBA5-54E6DF718BDB}"/>
              </a:ext>
            </a:extLst>
          </p:cNvPr>
          <p:cNvSpPr txBox="1"/>
          <p:nvPr/>
        </p:nvSpPr>
        <p:spPr>
          <a:xfrm>
            <a:off x="3078480" y="1794473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Yürüyüş yapmak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10F2C5E-98EA-2461-7FA4-BCE2345192E2}"/>
              </a:ext>
            </a:extLst>
          </p:cNvPr>
          <p:cNvSpPr txBox="1"/>
          <p:nvPr/>
        </p:nvSpPr>
        <p:spPr>
          <a:xfrm>
            <a:off x="3031958" y="1490025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Take</a:t>
            </a:r>
            <a:r>
              <a:rPr lang="tr-TR" sz="2400" b="1" dirty="0">
                <a:solidFill>
                  <a:srgbClr val="00B050"/>
                </a:solidFill>
              </a:rPr>
              <a:t> a </a:t>
            </a:r>
            <a:r>
              <a:rPr lang="tr-TR" sz="2400" b="1" dirty="0" err="1">
                <a:solidFill>
                  <a:srgbClr val="00B050"/>
                </a:solidFill>
              </a:rPr>
              <a:t>walk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5472CF76-C6B5-0BA8-D3F3-6994636FB987}"/>
              </a:ext>
            </a:extLst>
          </p:cNvPr>
          <p:cNvSpPr txBox="1"/>
          <p:nvPr/>
        </p:nvSpPr>
        <p:spPr>
          <a:xfrm>
            <a:off x="3121793" y="2564390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Piknik yapmak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2A1DBE6B-1196-2631-3B9D-8FBFA0A63EA2}"/>
              </a:ext>
            </a:extLst>
          </p:cNvPr>
          <p:cNvSpPr txBox="1"/>
          <p:nvPr/>
        </p:nvSpPr>
        <p:spPr>
          <a:xfrm>
            <a:off x="3031958" y="2253627"/>
            <a:ext cx="367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Have</a:t>
            </a:r>
            <a:r>
              <a:rPr lang="tr-TR" sz="2400" b="1" dirty="0">
                <a:solidFill>
                  <a:srgbClr val="00B050"/>
                </a:solidFill>
              </a:rPr>
              <a:t> a </a:t>
            </a:r>
            <a:r>
              <a:rPr lang="tr-TR" sz="2400" b="1" dirty="0" err="1">
                <a:solidFill>
                  <a:srgbClr val="00B050"/>
                </a:solidFill>
              </a:rPr>
              <a:t>picnic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52AF0050-3D0A-AB9C-3C09-5E72534E4377}"/>
              </a:ext>
            </a:extLst>
          </p:cNvPr>
          <p:cNvSpPr/>
          <p:nvPr/>
        </p:nvSpPr>
        <p:spPr>
          <a:xfrm>
            <a:off x="8782901" y="439639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CD946A0B-FAF2-66A8-9AE6-F543975F0E74}"/>
              </a:ext>
            </a:extLst>
          </p:cNvPr>
          <p:cNvSpPr txBox="1"/>
          <p:nvPr/>
        </p:nvSpPr>
        <p:spPr>
          <a:xfrm>
            <a:off x="8872737" y="439639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50"/>
                </a:solidFill>
              </a:rPr>
              <a:t>Police</a:t>
            </a:r>
            <a:r>
              <a:rPr lang="tr-TR" sz="2800" b="1" dirty="0">
                <a:solidFill>
                  <a:srgbClr val="00B050"/>
                </a:solidFill>
              </a:rPr>
              <a:t> </a:t>
            </a:r>
            <a:r>
              <a:rPr lang="tr-TR" sz="2800" b="1" dirty="0" err="1">
                <a:solidFill>
                  <a:srgbClr val="00B050"/>
                </a:solidFill>
              </a:rPr>
              <a:t>station</a:t>
            </a:r>
            <a:r>
              <a:rPr lang="tr-TR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EC90080-3623-26F1-DFE2-13F581BFF28B}"/>
              </a:ext>
            </a:extLst>
          </p:cNvPr>
          <p:cNvSpPr txBox="1"/>
          <p:nvPr/>
        </p:nvSpPr>
        <p:spPr>
          <a:xfrm>
            <a:off x="8872737" y="880796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Polis Merkezi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92B619DE-8965-A7CE-27FC-AC0940095FDB}"/>
              </a:ext>
            </a:extLst>
          </p:cNvPr>
          <p:cNvSpPr/>
          <p:nvPr/>
        </p:nvSpPr>
        <p:spPr>
          <a:xfrm>
            <a:off x="8786109" y="1516064"/>
            <a:ext cx="3176337" cy="10483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E2BC43BB-C0B9-F499-D52F-BCDDB68BE075}"/>
              </a:ext>
            </a:extLst>
          </p:cNvPr>
          <p:cNvSpPr txBox="1"/>
          <p:nvPr/>
        </p:nvSpPr>
        <p:spPr>
          <a:xfrm>
            <a:off x="8782900" y="1951690"/>
            <a:ext cx="4032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/>
              <a:t>Suç ihbarında bulunmak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779CF73D-08F7-50E6-D600-B867D7A220DE}"/>
              </a:ext>
            </a:extLst>
          </p:cNvPr>
          <p:cNvSpPr txBox="1"/>
          <p:nvPr/>
        </p:nvSpPr>
        <p:spPr>
          <a:xfrm>
            <a:off x="8736378" y="1647242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B050"/>
                </a:solidFill>
              </a:rPr>
              <a:t>Report a </a:t>
            </a:r>
            <a:r>
              <a:rPr lang="tr-TR" sz="2400" b="1" dirty="0" err="1">
                <a:solidFill>
                  <a:srgbClr val="00B050"/>
                </a:solidFill>
              </a:rPr>
              <a:t>crime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2F1BE6E8-307C-B679-BC7C-C3359309C29A}"/>
              </a:ext>
            </a:extLst>
          </p:cNvPr>
          <p:cNvSpPr/>
          <p:nvPr/>
        </p:nvSpPr>
        <p:spPr>
          <a:xfrm>
            <a:off x="3031957" y="3570336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39E1C702-9611-BB6C-618B-20DCFF9DDB03}"/>
              </a:ext>
            </a:extLst>
          </p:cNvPr>
          <p:cNvSpPr txBox="1"/>
          <p:nvPr/>
        </p:nvSpPr>
        <p:spPr>
          <a:xfrm>
            <a:off x="3121793" y="3570336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50"/>
                </a:solidFill>
              </a:rPr>
              <a:t>Post Office: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1A5C2862-8070-AFC4-7A0D-9C1CDE4CFCEE}"/>
              </a:ext>
            </a:extLst>
          </p:cNvPr>
          <p:cNvSpPr txBox="1"/>
          <p:nvPr/>
        </p:nvSpPr>
        <p:spPr>
          <a:xfrm>
            <a:off x="3121793" y="4011493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Postane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FE63EB6F-8CE5-BA0C-CB36-E46E89081724}"/>
              </a:ext>
            </a:extLst>
          </p:cNvPr>
          <p:cNvSpPr/>
          <p:nvPr/>
        </p:nvSpPr>
        <p:spPr>
          <a:xfrm>
            <a:off x="3035165" y="4646761"/>
            <a:ext cx="3176337" cy="15223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DA4DD07F-A0B6-DE99-AF97-3726B1C4150D}"/>
              </a:ext>
            </a:extLst>
          </p:cNvPr>
          <p:cNvSpPr txBox="1"/>
          <p:nvPr/>
        </p:nvSpPr>
        <p:spPr>
          <a:xfrm>
            <a:off x="3078479" y="4951209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Bir mektup göndermek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883E599F-C4B6-F818-07E0-17F05B4205E4}"/>
              </a:ext>
            </a:extLst>
          </p:cNvPr>
          <p:cNvSpPr txBox="1"/>
          <p:nvPr/>
        </p:nvSpPr>
        <p:spPr>
          <a:xfrm>
            <a:off x="3031957" y="4646761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Send</a:t>
            </a:r>
            <a:r>
              <a:rPr lang="tr-TR" sz="2400" b="1" dirty="0">
                <a:solidFill>
                  <a:srgbClr val="00B050"/>
                </a:solidFill>
              </a:rPr>
              <a:t> a </a:t>
            </a:r>
            <a:r>
              <a:rPr lang="tr-TR" sz="2400" b="1" dirty="0" err="1">
                <a:solidFill>
                  <a:srgbClr val="00B050"/>
                </a:solidFill>
              </a:rPr>
              <a:t>letter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0C95D1BA-B9F2-3E1E-854F-5562C21704CB}"/>
              </a:ext>
            </a:extLst>
          </p:cNvPr>
          <p:cNvSpPr txBox="1"/>
          <p:nvPr/>
        </p:nvSpPr>
        <p:spPr>
          <a:xfrm>
            <a:off x="3121792" y="5721126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Kargo göndermek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014FE4C8-1F45-0689-F924-1E133CCD501A}"/>
              </a:ext>
            </a:extLst>
          </p:cNvPr>
          <p:cNvSpPr txBox="1"/>
          <p:nvPr/>
        </p:nvSpPr>
        <p:spPr>
          <a:xfrm>
            <a:off x="3031957" y="5410363"/>
            <a:ext cx="367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Send</a:t>
            </a:r>
            <a:r>
              <a:rPr lang="tr-TR" sz="2400" b="1" dirty="0">
                <a:solidFill>
                  <a:srgbClr val="00B050"/>
                </a:solidFill>
              </a:rPr>
              <a:t> a </a:t>
            </a:r>
            <a:r>
              <a:rPr lang="tr-TR" sz="2400" b="1" dirty="0" err="1">
                <a:solidFill>
                  <a:srgbClr val="00B050"/>
                </a:solidFill>
              </a:rPr>
              <a:t>parcel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40" name="Dikdörtgen: Köşeleri Yuvarlatılmış 39">
            <a:extLst>
              <a:ext uri="{FF2B5EF4-FFF2-40B4-BE49-F238E27FC236}">
                <a16:creationId xmlns:a16="http://schemas.microsoft.com/office/drawing/2014/main" id="{1F15E9D5-671C-1816-4D1E-212AA9BA6448}"/>
              </a:ext>
            </a:extLst>
          </p:cNvPr>
          <p:cNvSpPr/>
          <p:nvPr/>
        </p:nvSpPr>
        <p:spPr>
          <a:xfrm>
            <a:off x="8782900" y="3593450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04F25F4D-69D4-EB7F-2CBC-BB4871563AE3}"/>
              </a:ext>
            </a:extLst>
          </p:cNvPr>
          <p:cNvSpPr txBox="1"/>
          <p:nvPr/>
        </p:nvSpPr>
        <p:spPr>
          <a:xfrm>
            <a:off x="8872736" y="3593450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50"/>
                </a:solidFill>
              </a:rPr>
              <a:t>Restaurant</a:t>
            </a:r>
            <a:r>
              <a:rPr lang="tr-TR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42" name="Metin kutusu 41">
            <a:extLst>
              <a:ext uri="{FF2B5EF4-FFF2-40B4-BE49-F238E27FC236}">
                <a16:creationId xmlns:a16="http://schemas.microsoft.com/office/drawing/2014/main" id="{7343ED6C-7512-50C1-3AB2-744CFDF23E23}"/>
              </a:ext>
            </a:extLst>
          </p:cNvPr>
          <p:cNvSpPr txBox="1"/>
          <p:nvPr/>
        </p:nvSpPr>
        <p:spPr>
          <a:xfrm>
            <a:off x="8872736" y="4034607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Restoran</a:t>
            </a:r>
          </a:p>
        </p:txBody>
      </p:sp>
      <p:sp>
        <p:nvSpPr>
          <p:cNvPr id="43" name="Dikdörtgen: Köşeleri Yuvarlatılmış 42">
            <a:extLst>
              <a:ext uri="{FF2B5EF4-FFF2-40B4-BE49-F238E27FC236}">
                <a16:creationId xmlns:a16="http://schemas.microsoft.com/office/drawing/2014/main" id="{E868657A-3CB4-76D8-5DDA-23373D9FCF48}"/>
              </a:ext>
            </a:extLst>
          </p:cNvPr>
          <p:cNvSpPr/>
          <p:nvPr/>
        </p:nvSpPr>
        <p:spPr>
          <a:xfrm>
            <a:off x="8786108" y="4669875"/>
            <a:ext cx="3176337" cy="12021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3B8724D0-DBA4-E442-7123-A8A933EA14F1}"/>
              </a:ext>
            </a:extLst>
          </p:cNvPr>
          <p:cNvSpPr txBox="1"/>
          <p:nvPr/>
        </p:nvSpPr>
        <p:spPr>
          <a:xfrm>
            <a:off x="8836641" y="5003869"/>
            <a:ext cx="3176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Akşam/Öğle yemeği yemek</a:t>
            </a:r>
          </a:p>
        </p:txBody>
      </p:sp>
      <p:sp>
        <p:nvSpPr>
          <p:cNvPr id="45" name="Metin kutusu 44">
            <a:extLst>
              <a:ext uri="{FF2B5EF4-FFF2-40B4-BE49-F238E27FC236}">
                <a16:creationId xmlns:a16="http://schemas.microsoft.com/office/drawing/2014/main" id="{928529C2-E7BA-F4BC-BBAF-9473FE6C82E0}"/>
              </a:ext>
            </a:extLst>
          </p:cNvPr>
          <p:cNvSpPr txBox="1"/>
          <p:nvPr/>
        </p:nvSpPr>
        <p:spPr>
          <a:xfrm>
            <a:off x="8815137" y="4675513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Have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dinner</a:t>
            </a:r>
            <a:r>
              <a:rPr lang="tr-TR" sz="2400" b="1" dirty="0">
                <a:solidFill>
                  <a:srgbClr val="00B050"/>
                </a:solidFill>
              </a:rPr>
              <a:t>/</a:t>
            </a:r>
            <a:r>
              <a:rPr lang="tr-TR" sz="2400" b="1" dirty="0" err="1">
                <a:solidFill>
                  <a:srgbClr val="00B050"/>
                </a:solidFill>
              </a:rPr>
              <a:t>lunch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447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8" grpId="0"/>
      <p:bldP spid="20" grpId="0"/>
      <p:bldP spid="34" grpId="0"/>
      <p:bldP spid="36" grpId="0"/>
      <p:bldP spid="38" grpId="0"/>
      <p:bldP spid="42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2822D4C-3399-CDB6-05F2-0890CEBFCEB2}"/>
              </a:ext>
            </a:extLst>
          </p:cNvPr>
          <p:cNvSpPr/>
          <p:nvPr/>
        </p:nvSpPr>
        <p:spPr>
          <a:xfrm>
            <a:off x="5612309" y="1317686"/>
            <a:ext cx="4029353" cy="19044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A9B2A5C-895C-9631-1586-01357CB8EBCF}"/>
              </a:ext>
            </a:extLst>
          </p:cNvPr>
          <p:cNvSpPr txBox="1"/>
          <p:nvPr/>
        </p:nvSpPr>
        <p:spPr>
          <a:xfrm>
            <a:off x="5655623" y="1372357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50"/>
                </a:solidFill>
              </a:rPr>
              <a:t>Shopping</a:t>
            </a:r>
            <a:r>
              <a:rPr lang="tr-TR" sz="2800" b="1" dirty="0">
                <a:solidFill>
                  <a:srgbClr val="00B050"/>
                </a:solidFill>
              </a:rPr>
              <a:t> </a:t>
            </a:r>
            <a:r>
              <a:rPr lang="tr-TR" sz="2800" b="1" dirty="0" err="1">
                <a:solidFill>
                  <a:srgbClr val="00B050"/>
                </a:solidFill>
              </a:rPr>
              <a:t>Mall</a:t>
            </a:r>
            <a:r>
              <a:rPr lang="tr-TR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96D17BF-1402-A45A-ACBE-E23A893FC59C}"/>
              </a:ext>
            </a:extLst>
          </p:cNvPr>
          <p:cNvSpPr txBox="1"/>
          <p:nvPr/>
        </p:nvSpPr>
        <p:spPr>
          <a:xfrm>
            <a:off x="5655623" y="2662499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Büyük Mağaza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1EDB5485-DCC4-2767-8612-6344DA3E0AE5}"/>
              </a:ext>
            </a:extLst>
          </p:cNvPr>
          <p:cNvSpPr/>
          <p:nvPr/>
        </p:nvSpPr>
        <p:spPr>
          <a:xfrm>
            <a:off x="5612309" y="3495847"/>
            <a:ext cx="4029353" cy="15721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B2DD46C-30B3-B181-DCF3-4F9F62AF4338}"/>
              </a:ext>
            </a:extLst>
          </p:cNvPr>
          <p:cNvSpPr txBox="1"/>
          <p:nvPr/>
        </p:nvSpPr>
        <p:spPr>
          <a:xfrm>
            <a:off x="5655623" y="3851056"/>
            <a:ext cx="4032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/>
              <a:t>Kıyafet satın almak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6471C20-9F39-1F4F-0D98-E7FFA930F8C5}"/>
              </a:ext>
            </a:extLst>
          </p:cNvPr>
          <p:cNvSpPr txBox="1"/>
          <p:nvPr/>
        </p:nvSpPr>
        <p:spPr>
          <a:xfrm>
            <a:off x="5655623" y="3499877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B050"/>
                </a:solidFill>
              </a:rPr>
              <a:t>Buy </a:t>
            </a:r>
            <a:r>
              <a:rPr lang="tr-TR" sz="2400" b="1" dirty="0" err="1">
                <a:solidFill>
                  <a:srgbClr val="00B050"/>
                </a:solidFill>
              </a:rPr>
              <a:t>some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outfits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16159C6C-C804-7D14-C126-E8DFC8453EFF}"/>
              </a:ext>
            </a:extLst>
          </p:cNvPr>
          <p:cNvSpPr txBox="1"/>
          <p:nvPr/>
        </p:nvSpPr>
        <p:spPr>
          <a:xfrm>
            <a:off x="5655623" y="2272487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50"/>
                </a:solidFill>
              </a:rPr>
              <a:t>Department</a:t>
            </a:r>
            <a:r>
              <a:rPr lang="tr-TR" sz="2800" b="1" dirty="0">
                <a:solidFill>
                  <a:srgbClr val="00B050"/>
                </a:solidFill>
              </a:rPr>
              <a:t> </a:t>
            </a:r>
            <a:r>
              <a:rPr lang="tr-TR" sz="2800" b="1" dirty="0" err="1">
                <a:solidFill>
                  <a:srgbClr val="00B050"/>
                </a:solidFill>
              </a:rPr>
              <a:t>Store</a:t>
            </a:r>
            <a:r>
              <a:rPr lang="tr-TR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7F210C3-86DE-13D1-AFCC-65A7CBEE04A6}"/>
              </a:ext>
            </a:extLst>
          </p:cNvPr>
          <p:cNvSpPr txBox="1"/>
          <p:nvPr/>
        </p:nvSpPr>
        <p:spPr>
          <a:xfrm>
            <a:off x="5655623" y="1770802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Alışveriş Merkezi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1807048D-715E-ED40-0B19-95E21C734984}"/>
              </a:ext>
            </a:extLst>
          </p:cNvPr>
          <p:cNvSpPr txBox="1"/>
          <p:nvPr/>
        </p:nvSpPr>
        <p:spPr>
          <a:xfrm>
            <a:off x="5698937" y="4586390"/>
            <a:ext cx="4032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/>
              <a:t>Mobilya satın almak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CA257CE8-E217-C073-06C8-85639A4BF098}"/>
              </a:ext>
            </a:extLst>
          </p:cNvPr>
          <p:cNvSpPr txBox="1"/>
          <p:nvPr/>
        </p:nvSpPr>
        <p:spPr>
          <a:xfrm>
            <a:off x="5698937" y="4235211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B050"/>
                </a:solidFill>
              </a:rPr>
              <a:t>Buy </a:t>
            </a:r>
            <a:r>
              <a:rPr lang="tr-TR" sz="2400" b="1" dirty="0" err="1">
                <a:solidFill>
                  <a:srgbClr val="00B050"/>
                </a:solidFill>
              </a:rPr>
              <a:t>some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furniture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8761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654</Words>
  <Application>Microsoft Office PowerPoint</Application>
  <PresentationFormat>Geniş ekran</PresentationFormat>
  <Paragraphs>184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19</cp:revision>
  <dcterms:created xsi:type="dcterms:W3CDTF">2023-04-08T09:05:06Z</dcterms:created>
  <dcterms:modified xsi:type="dcterms:W3CDTF">2024-09-05T03:36:32Z</dcterms:modified>
</cp:coreProperties>
</file>