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2" r:id="rId3"/>
    <p:sldId id="311" r:id="rId4"/>
    <p:sldId id="258" r:id="rId5"/>
    <p:sldId id="259" r:id="rId6"/>
    <p:sldId id="314" r:id="rId7"/>
    <p:sldId id="315" r:id="rId8"/>
    <p:sldId id="316" r:id="rId9"/>
    <p:sldId id="321" r:id="rId10"/>
    <p:sldId id="313" r:id="rId11"/>
    <p:sldId id="260" r:id="rId12"/>
    <p:sldId id="266" r:id="rId13"/>
    <p:sldId id="317" r:id="rId14"/>
    <p:sldId id="318" r:id="rId15"/>
    <p:sldId id="261" r:id="rId16"/>
    <p:sldId id="312" r:id="rId17"/>
    <p:sldId id="319" r:id="rId18"/>
    <p:sldId id="263" r:id="rId19"/>
    <p:sldId id="264" r:id="rId20"/>
    <p:sldId id="323" r:id="rId21"/>
    <p:sldId id="265" r:id="rId22"/>
    <p:sldId id="309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0: NATURAL FORCES" id="{FED4A4B1-0146-46E8-9DFE-F8DA021FDBF4}">
          <p14:sldIdLst>
            <p14:sldId id="257"/>
            <p14:sldId id="322"/>
          </p14:sldIdLst>
        </p14:section>
        <p14:section name="Natural Disasters" id="{8AEEDAE3-367F-4969-9E5E-1456A84699C3}">
          <p14:sldIdLst>
            <p14:sldId id="311"/>
            <p14:sldId id="258"/>
            <p14:sldId id="259"/>
            <p14:sldId id="314"/>
            <p14:sldId id="315"/>
            <p14:sldId id="316"/>
            <p14:sldId id="321"/>
          </p14:sldIdLst>
        </p14:section>
        <p14:section name="Possible Problems" id="{88BCE8CE-B53F-463D-8EBE-439CF55CA45E}">
          <p14:sldIdLst>
            <p14:sldId id="313"/>
            <p14:sldId id="260"/>
            <p14:sldId id="266"/>
            <p14:sldId id="317"/>
            <p14:sldId id="318"/>
          </p14:sldIdLst>
        </p14:section>
        <p14:section name="Precautions to Take" id="{8A35CEC5-92BD-46F8-A5B3-EB08C35F0542}">
          <p14:sldIdLst>
            <p14:sldId id="261"/>
          </p14:sldIdLst>
        </p14:section>
        <p14:section name="Other Important Words" id="{96C62FCB-0DF4-453C-B2FE-B97E41CF39CD}">
          <p14:sldIdLst>
            <p14:sldId id="312"/>
            <p14:sldId id="319"/>
          </p14:sldIdLst>
        </p14:section>
        <p14:section name="Sample Question" id="{39A76B4C-65D8-4945-B6BD-6E5F06D22FBE}">
          <p14:sldIdLst>
            <p14:sldId id="263"/>
            <p14:sldId id="264"/>
            <p14:sldId id="323"/>
          </p14:sldIdLst>
        </p14:section>
        <p14:section name="Thank you! :)" id="{C5228100-C9C8-481C-9E8B-A4E6FAC76C36}">
          <p14:sldIdLst>
            <p14:sldId id="265"/>
          </p14:sldIdLst>
        </p14:section>
        <p14:section name="See you next year! " id="{8F40EB8B-F834-41D4-822A-4044ED80319B}">
          <p14:sldIdLst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EA23A8-3174-5236-7C6A-9FB3C1D6C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E88EFCE-2175-0199-6F06-FC7DFEE9C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57E739-61DA-AFB3-FEDD-710BE358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FD4386-690F-2708-87CE-7FD891D5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700884-D9C2-1D96-EA44-059828A3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64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461259-D5F5-FBA8-B097-F18F6DA8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A40A46E-63D7-5B2C-F9C5-6F12DCC26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448B74-B3B0-F314-E544-A5B1359D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DD84AC-9DB2-76A4-192D-FF04B264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C608BA-AC53-5DF9-F8AC-5ACD28F9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1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316B144-47A7-A34F-0F99-9C6DF3E89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469F8CE-7A7D-F31A-0288-7933845B9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CD962F-8D43-B681-45DB-0062A687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B5720D-1AF7-D543-CB95-F5349CA2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EE14DC-5730-595A-9BA5-82890741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31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C0C5E8-D4D0-0C97-1DBB-114DF8EF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6CE1D8-C408-0AAF-7116-CE773D5A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A4D5DE-8DEE-A2A2-5B1E-BCF8A002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C92CD3-C724-EB98-8008-9CB8DB1A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4BD0D9-75AA-979C-C7CE-803D04E3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24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994B70-2E0C-FC95-66B1-D466CEBE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452B058-2DD5-D005-D802-3E31E4FAA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C560EF-7E56-6EBB-5998-552F63C3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1E4394-3D20-62A9-F0A9-7507BC77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9DB4C1-9F08-69CC-ED55-3CDB8D58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09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8BFE48-B854-60F1-3FA2-6BF7FB11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2B3A5A-04D3-6627-0C50-B2718955E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190747D-DCC1-2732-0F78-FFFA4F71A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2E143DF-5477-104A-0251-10EBAD51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410C3A3-A04F-DCF5-69B4-63B41551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A54AB8-AA04-F71F-193B-59D5C4E6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51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A7AA01-1A60-8A95-01CF-7503E7FD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6E7CA35-2B3C-5AD8-304F-FB08C545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A2492C1-363A-C163-4967-223B7731F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7565D3C-49DA-82E3-EBF0-AE2A3C096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BF7A619-83A6-BBDF-F863-DED66D77F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3054A2C-04AC-03A2-EDCD-BACC8124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ED9A443-4680-9594-A71E-67EEAFF6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F083BA8-BBF1-7FFB-E9F5-7B2D2CBF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54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8402D4-4CD6-5401-F877-6D05246C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FC696E6-BFA9-770F-80BB-56938B36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D9FCF2D-C00C-369E-6E55-38F9631C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95D1E84-7246-242F-EBF5-206B9885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89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62D76DB-EA37-47A9-FE09-1F889FE5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0FECF76-AA0B-B618-C439-5E78559B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1EE2188-10B3-11F8-5875-FBB49E11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21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208A8D-F4E8-7BC9-BEB4-9FC60F24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47459-BFFD-D465-C71E-6A63F4D9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943766-AABF-EF92-A2E9-DA05B5451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96683D-C348-EAA6-E795-D19E13C0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5310146-FD2A-61D1-659B-97C42EE8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129ADB-1AF5-003C-5627-8058934B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9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34754A-E33B-8904-759B-EBC9A41B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5977DC3-F9AE-91ED-F1B0-D8DE96D57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B50A1C-2ABD-A62A-FC28-51AE0277F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AB4FEC1-97F8-8B5A-6415-2519AA3E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F2C804-B8EA-B646-5337-9E31D827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D46EB5-0D98-DA67-BEAF-64F73D6D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80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57FA241-4BA6-9D95-D157-B66568B9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9CFD89-484C-52DC-614A-85D576AED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DCEE60-509D-0B6C-10FA-EBC53578B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D7953-1EB1-4C2E-975F-4BAFB9D78B71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B0B0E7-B773-4AD6-B048-E4085FDD7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C10B36-FE3A-07F1-F9CC-46A89467A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29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3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3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3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8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487B7B9-180C-7A11-9FD9-39891356D602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chemeClr val="bg2">
                    <a:lumMod val="50000"/>
                  </a:schemeClr>
                </a:solidFill>
              </a:rPr>
              <a:t>Possible</a:t>
            </a:r>
            <a:r>
              <a:rPr lang="tr-TR" sz="8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bg2">
                    <a:lumMod val="50000"/>
                  </a:schemeClr>
                </a:solidFill>
              </a:rPr>
              <a:t>Problems</a:t>
            </a:r>
            <a:endParaRPr lang="tr-TR" sz="8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97D1A91-C2E3-E460-6C0F-9BBB105D4528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(Olası Problemler)</a:t>
            </a:r>
          </a:p>
        </p:txBody>
      </p:sp>
    </p:spTree>
    <p:extLst>
      <p:ext uri="{BB962C8B-B14F-4D97-AF65-F5344CB8AC3E}">
        <p14:creationId xmlns:p14="http://schemas.microsoft.com/office/powerpoint/2010/main" val="314509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C3827256-0C7A-B285-3000-44B1E3E5B81F}"/>
              </a:ext>
            </a:extLst>
          </p:cNvPr>
          <p:cNvSpPr/>
          <p:nvPr/>
        </p:nvSpPr>
        <p:spPr>
          <a:xfrm>
            <a:off x="236241" y="2017287"/>
            <a:ext cx="2593586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Air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Pollution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DD6D0F4B-038E-1979-727E-D747B9DE8195}"/>
              </a:ext>
            </a:extLst>
          </p:cNvPr>
          <p:cNvSpPr/>
          <p:nvPr/>
        </p:nvSpPr>
        <p:spPr>
          <a:xfrm>
            <a:off x="236241" y="2575553"/>
            <a:ext cx="25935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Hava Kirliliği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C22DE083-0479-E7C8-588F-3BC9D455F6A6}"/>
              </a:ext>
            </a:extLst>
          </p:cNvPr>
          <p:cNvSpPr/>
          <p:nvPr/>
        </p:nvSpPr>
        <p:spPr>
          <a:xfrm>
            <a:off x="3295471" y="2017287"/>
            <a:ext cx="2593586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Deforestation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624C78AE-14DE-2318-FA69-FBF8E9A2FF32}"/>
              </a:ext>
            </a:extLst>
          </p:cNvPr>
          <p:cNvSpPr/>
          <p:nvPr/>
        </p:nvSpPr>
        <p:spPr>
          <a:xfrm>
            <a:off x="3295471" y="2575553"/>
            <a:ext cx="25935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Ormansızlaşma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172A2C10-5C14-3585-7FBE-CA2BCD0E6B95}"/>
              </a:ext>
            </a:extLst>
          </p:cNvPr>
          <p:cNvSpPr/>
          <p:nvPr/>
        </p:nvSpPr>
        <p:spPr>
          <a:xfrm>
            <a:off x="6302945" y="2017287"/>
            <a:ext cx="2593586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Energy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Shortage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9BF7B12D-7264-BE50-53C1-90A3C7B80936}"/>
              </a:ext>
            </a:extLst>
          </p:cNvPr>
          <p:cNvSpPr/>
          <p:nvPr/>
        </p:nvSpPr>
        <p:spPr>
          <a:xfrm>
            <a:off x="6302945" y="2575553"/>
            <a:ext cx="25935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Enerji kıtlığı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DA396C4-CB53-5B21-B0BD-59E136305FD0}"/>
              </a:ext>
            </a:extLst>
          </p:cNvPr>
          <p:cNvSpPr/>
          <p:nvPr/>
        </p:nvSpPr>
        <p:spPr>
          <a:xfrm>
            <a:off x="9362173" y="2017287"/>
            <a:ext cx="2593586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Overpopulation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B0D1BB05-811D-7D7B-0CD9-DBDF1FF4F3A5}"/>
              </a:ext>
            </a:extLst>
          </p:cNvPr>
          <p:cNvSpPr/>
          <p:nvPr/>
        </p:nvSpPr>
        <p:spPr>
          <a:xfrm>
            <a:off x="9362173" y="2575553"/>
            <a:ext cx="25935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Aşırı nüfus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5049EC00-BC9C-76B7-68C2-130BE05B92C6}"/>
              </a:ext>
            </a:extLst>
          </p:cNvPr>
          <p:cNvSpPr/>
          <p:nvPr/>
        </p:nvSpPr>
        <p:spPr>
          <a:xfrm>
            <a:off x="236241" y="5134268"/>
            <a:ext cx="2593586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Global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Warming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8BA71413-282E-7F9A-4DEB-6FDC3461620A}"/>
              </a:ext>
            </a:extLst>
          </p:cNvPr>
          <p:cNvSpPr/>
          <p:nvPr/>
        </p:nvSpPr>
        <p:spPr>
          <a:xfrm>
            <a:off x="236241" y="5692534"/>
            <a:ext cx="25935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Küresel Isınma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1071DBD6-3E5B-D4FD-7205-882AC3AF3BBD}"/>
              </a:ext>
            </a:extLst>
          </p:cNvPr>
          <p:cNvSpPr/>
          <p:nvPr/>
        </p:nvSpPr>
        <p:spPr>
          <a:xfrm>
            <a:off x="3295471" y="5134268"/>
            <a:ext cx="2593586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Toxic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Waste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60FFF405-6E0C-B3F9-FFB5-BD5925B5324A}"/>
              </a:ext>
            </a:extLst>
          </p:cNvPr>
          <p:cNvSpPr/>
          <p:nvPr/>
        </p:nvSpPr>
        <p:spPr>
          <a:xfrm>
            <a:off x="3295471" y="5692534"/>
            <a:ext cx="25935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Zehirli Atık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682706DE-14ED-6036-AFDB-B5FBC28CA07F}"/>
              </a:ext>
            </a:extLst>
          </p:cNvPr>
          <p:cNvSpPr/>
          <p:nvPr/>
        </p:nvSpPr>
        <p:spPr>
          <a:xfrm>
            <a:off x="6302945" y="5134268"/>
            <a:ext cx="2593586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ysClr val="windowText" lastClr="000000"/>
                </a:solidFill>
              </a:rPr>
              <a:t>Soil</a:t>
            </a:r>
            <a:r>
              <a:rPr lang="tr-TR" sz="2000" b="1" dirty="0">
                <a:solidFill>
                  <a:sysClr val="windowText" lastClr="000000"/>
                </a:solidFill>
              </a:rPr>
              <a:t> 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Contamination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7D2A6100-EE6F-D604-414B-A678CB26B39D}"/>
              </a:ext>
            </a:extLst>
          </p:cNvPr>
          <p:cNvSpPr/>
          <p:nvPr/>
        </p:nvSpPr>
        <p:spPr>
          <a:xfrm>
            <a:off x="6302945" y="5692534"/>
            <a:ext cx="25935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Toprak Kirlenmesi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2A54590D-DC9B-360F-9970-FEE38EEFB824}"/>
              </a:ext>
            </a:extLst>
          </p:cNvPr>
          <p:cNvSpPr/>
          <p:nvPr/>
        </p:nvSpPr>
        <p:spPr>
          <a:xfrm>
            <a:off x="9362173" y="5134268"/>
            <a:ext cx="2593586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Water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Shortage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20B06697-2BE2-BBA5-64A3-FC4B8391EEF9}"/>
              </a:ext>
            </a:extLst>
          </p:cNvPr>
          <p:cNvSpPr/>
          <p:nvPr/>
        </p:nvSpPr>
        <p:spPr>
          <a:xfrm>
            <a:off x="9362173" y="5692534"/>
            <a:ext cx="25935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Su kıtlığı</a:t>
            </a:r>
          </a:p>
        </p:txBody>
      </p:sp>
    </p:spTree>
    <p:extLst>
      <p:ext uri="{BB962C8B-B14F-4D97-AF65-F5344CB8AC3E}">
        <p14:creationId xmlns:p14="http://schemas.microsoft.com/office/powerpoint/2010/main" val="31980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8" grpId="0" animBg="1"/>
      <p:bldP spid="31" grpId="0" animBg="1"/>
      <p:bldP spid="34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9EF5C4A-DB40-EC53-9D64-322079023290}"/>
              </a:ext>
            </a:extLst>
          </p:cNvPr>
          <p:cNvSpPr/>
          <p:nvPr/>
        </p:nvSpPr>
        <p:spPr>
          <a:xfrm>
            <a:off x="621250" y="2007661"/>
            <a:ext cx="319035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Aftershock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CAB76AC-D256-23A3-C862-FB5FBFC0A296}"/>
              </a:ext>
            </a:extLst>
          </p:cNvPr>
          <p:cNvSpPr/>
          <p:nvPr/>
        </p:nvSpPr>
        <p:spPr>
          <a:xfrm>
            <a:off x="621250" y="2565927"/>
            <a:ext cx="319035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Artçı Sarsıntı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F747E4A-7183-7C56-6365-DE8D72F42B7D}"/>
              </a:ext>
            </a:extLst>
          </p:cNvPr>
          <p:cNvSpPr/>
          <p:nvPr/>
        </p:nvSpPr>
        <p:spPr>
          <a:xfrm>
            <a:off x="4604505" y="2007661"/>
            <a:ext cx="319035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Food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Shortage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8EEED86-8F14-03E0-3409-7C7225715D72}"/>
              </a:ext>
            </a:extLst>
          </p:cNvPr>
          <p:cNvSpPr/>
          <p:nvPr/>
        </p:nvSpPr>
        <p:spPr>
          <a:xfrm>
            <a:off x="4604505" y="2565927"/>
            <a:ext cx="319035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Gıda Kıtlığı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961FBF11-B79B-708A-0218-C5C89F1A2E33}"/>
              </a:ext>
            </a:extLst>
          </p:cNvPr>
          <p:cNvSpPr/>
          <p:nvPr/>
        </p:nvSpPr>
        <p:spPr>
          <a:xfrm>
            <a:off x="8501132" y="2013267"/>
            <a:ext cx="319035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Glaciers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Melting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0337B898-B8CC-6A4D-26E3-E17E1E0D6066}"/>
              </a:ext>
            </a:extLst>
          </p:cNvPr>
          <p:cNvSpPr/>
          <p:nvPr/>
        </p:nvSpPr>
        <p:spPr>
          <a:xfrm>
            <a:off x="8501132" y="2571533"/>
            <a:ext cx="319035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Buzulların erimesi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DBD8594A-391F-BB7F-0C4D-2DF073B626A1}"/>
              </a:ext>
            </a:extLst>
          </p:cNvPr>
          <p:cNvSpPr/>
          <p:nvPr/>
        </p:nvSpPr>
        <p:spPr>
          <a:xfrm>
            <a:off x="2562346" y="5168748"/>
            <a:ext cx="319035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Infection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C8FFDE6-835C-8343-B9A4-5B3F2CF86D31}"/>
              </a:ext>
            </a:extLst>
          </p:cNvPr>
          <p:cNvSpPr/>
          <p:nvPr/>
        </p:nvSpPr>
        <p:spPr>
          <a:xfrm>
            <a:off x="2562346" y="5727014"/>
            <a:ext cx="319035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Enfeksiyon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6EC44117-2B6F-4BCA-8D90-4AF2E8BD041E}"/>
              </a:ext>
            </a:extLst>
          </p:cNvPr>
          <p:cNvSpPr/>
          <p:nvPr/>
        </p:nvSpPr>
        <p:spPr>
          <a:xfrm>
            <a:off x="6535975" y="5168747"/>
            <a:ext cx="319035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Erosion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31042499-0CE9-3D32-8E6C-C29C8B2D6076}"/>
              </a:ext>
            </a:extLst>
          </p:cNvPr>
          <p:cNvSpPr/>
          <p:nvPr/>
        </p:nvSpPr>
        <p:spPr>
          <a:xfrm>
            <a:off x="6535975" y="5727013"/>
            <a:ext cx="319035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Erozyon / Aşınma</a:t>
            </a:r>
          </a:p>
        </p:txBody>
      </p:sp>
    </p:spTree>
    <p:extLst>
      <p:ext uri="{BB962C8B-B14F-4D97-AF65-F5344CB8AC3E}">
        <p14:creationId xmlns:p14="http://schemas.microsoft.com/office/powerpoint/2010/main" val="36720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DD4B45-3587-7218-0D50-B1E2FB95A2E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https://www.egetolgayaltinay.com/lessons/430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277FFEE-A0AC-94C7-0F07-8E4798C2C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072">
            <a:off x="8140367" y="3364302"/>
            <a:ext cx="3169318" cy="30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4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891B39-2AB8-5E24-FABF-6B2CB11F0E6C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https://www.egetolgayaltinay.com/lessons/431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7970D93-742C-AB61-E7A5-045595DA7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2993">
            <a:off x="7870959" y="3114046"/>
            <a:ext cx="3380974" cy="31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89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ikdörtgen 35">
            <a:extLst>
              <a:ext uri="{FF2B5EF4-FFF2-40B4-BE49-F238E27FC236}">
                <a16:creationId xmlns:a16="http://schemas.microsoft.com/office/drawing/2014/main" id="{3D0B3BE9-D7FA-41E9-AE97-AD6C06E6655D}"/>
              </a:ext>
            </a:extLst>
          </p:cNvPr>
          <p:cNvSpPr/>
          <p:nvPr/>
        </p:nvSpPr>
        <p:spPr>
          <a:xfrm>
            <a:off x="0" y="4934308"/>
            <a:ext cx="2130725" cy="1923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E339F0A-DA13-41B5-BF65-96FCAA4AA388}"/>
              </a:ext>
            </a:extLst>
          </p:cNvPr>
          <p:cNvSpPr txBox="1"/>
          <p:nvPr/>
        </p:nvSpPr>
        <p:spPr>
          <a:xfrm>
            <a:off x="2292625" y="12935"/>
            <a:ext cx="7606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Precautions</a:t>
            </a:r>
            <a:r>
              <a:rPr lang="tr-T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tr-T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Take</a:t>
            </a:r>
            <a:endParaRPr lang="tr-T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9DB3BF-0C3F-4C57-B9F8-792A5303677D}"/>
              </a:ext>
            </a:extLst>
          </p:cNvPr>
          <p:cNvSpPr txBox="1"/>
          <p:nvPr/>
        </p:nvSpPr>
        <p:spPr>
          <a:xfrm>
            <a:off x="4735786" y="590573"/>
            <a:ext cx="2720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(Alınacak Önlemler)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1E0AA0A-3526-45EF-8543-ADB1609AB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8" y="1822247"/>
            <a:ext cx="328908" cy="301499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E908C8A-78B0-45B8-9356-B1A732039E14}"/>
              </a:ext>
            </a:extLst>
          </p:cNvPr>
          <p:cNvSpPr txBox="1"/>
          <p:nvPr/>
        </p:nvSpPr>
        <p:spPr>
          <a:xfrm>
            <a:off x="1065362" y="1772942"/>
            <a:ext cx="564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Educate</a:t>
            </a:r>
            <a:r>
              <a:rPr lang="tr-TR" sz="2000" b="1" dirty="0"/>
              <a:t> </a:t>
            </a:r>
            <a:r>
              <a:rPr lang="tr-TR" sz="2000" b="1" dirty="0" err="1"/>
              <a:t>people</a:t>
            </a:r>
            <a:r>
              <a:rPr lang="tr-TR" sz="2000" b="1" dirty="0"/>
              <a:t>: İnsanları eğitmek</a:t>
            </a:r>
          </a:p>
        </p:txBody>
      </p:sp>
      <p:pic>
        <p:nvPicPr>
          <p:cNvPr id="34" name="Resim 33">
            <a:extLst>
              <a:ext uri="{FF2B5EF4-FFF2-40B4-BE49-F238E27FC236}">
                <a16:creationId xmlns:a16="http://schemas.microsoft.com/office/drawing/2014/main" id="{C236FC66-1472-4F6E-A567-5A721CE78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8" y="2356375"/>
            <a:ext cx="328908" cy="301499"/>
          </a:xfrm>
          <a:prstGeom prst="rect">
            <a:avLst/>
          </a:prstGeom>
        </p:spPr>
      </p:pic>
      <p:sp>
        <p:nvSpPr>
          <p:cNvPr id="38" name="Metin kutusu 37">
            <a:extLst>
              <a:ext uri="{FF2B5EF4-FFF2-40B4-BE49-F238E27FC236}">
                <a16:creationId xmlns:a16="http://schemas.microsoft.com/office/drawing/2014/main" id="{7EB7B9B0-0BDE-444C-9215-1E41D3051C58}"/>
              </a:ext>
            </a:extLst>
          </p:cNvPr>
          <p:cNvSpPr txBox="1"/>
          <p:nvPr/>
        </p:nvSpPr>
        <p:spPr>
          <a:xfrm>
            <a:off x="1065362" y="2307070"/>
            <a:ext cx="492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Recycle</a:t>
            </a:r>
            <a:r>
              <a:rPr lang="tr-TR" sz="2000" b="1" dirty="0"/>
              <a:t> </a:t>
            </a:r>
            <a:r>
              <a:rPr lang="tr-TR" sz="2000" b="1" dirty="0" err="1"/>
              <a:t>trash</a:t>
            </a:r>
            <a:r>
              <a:rPr lang="tr-TR" sz="2000" b="1" dirty="0"/>
              <a:t>: Çöpleri geri dönüştürmek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F8941D77-A034-4956-8DE1-299F62726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8" y="2911158"/>
            <a:ext cx="328908" cy="301499"/>
          </a:xfrm>
          <a:prstGeom prst="rect">
            <a:avLst/>
          </a:prstGeom>
        </p:spPr>
      </p:pic>
      <p:sp>
        <p:nvSpPr>
          <p:cNvPr id="58" name="Metin kutusu 57">
            <a:extLst>
              <a:ext uri="{FF2B5EF4-FFF2-40B4-BE49-F238E27FC236}">
                <a16:creationId xmlns:a16="http://schemas.microsoft.com/office/drawing/2014/main" id="{AAD58867-9F38-4DA7-90CC-798630E31F58}"/>
              </a:ext>
            </a:extLst>
          </p:cNvPr>
          <p:cNvSpPr txBox="1"/>
          <p:nvPr/>
        </p:nvSpPr>
        <p:spPr>
          <a:xfrm>
            <a:off x="1065362" y="2861853"/>
            <a:ext cx="492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Use</a:t>
            </a:r>
            <a:r>
              <a:rPr lang="tr-TR" sz="2000" b="1" dirty="0"/>
              <a:t> </a:t>
            </a:r>
            <a:r>
              <a:rPr lang="tr-TR" sz="2000" b="1" dirty="0" err="1"/>
              <a:t>less</a:t>
            </a:r>
            <a:r>
              <a:rPr lang="tr-TR" sz="2000" b="1" dirty="0"/>
              <a:t> </a:t>
            </a:r>
            <a:r>
              <a:rPr lang="tr-TR" sz="2000" b="1" dirty="0" err="1"/>
              <a:t>water</a:t>
            </a:r>
            <a:r>
              <a:rPr lang="tr-TR" sz="2000" b="1" dirty="0"/>
              <a:t>: Daha az su kullanmak</a:t>
            </a:r>
          </a:p>
        </p:txBody>
      </p:sp>
      <p:pic>
        <p:nvPicPr>
          <p:cNvPr id="59" name="Resim 58">
            <a:extLst>
              <a:ext uri="{FF2B5EF4-FFF2-40B4-BE49-F238E27FC236}">
                <a16:creationId xmlns:a16="http://schemas.microsoft.com/office/drawing/2014/main" id="{6C2FCF0D-802B-4F29-9CED-303B8DDC4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8" y="3454488"/>
            <a:ext cx="328908" cy="301499"/>
          </a:xfrm>
          <a:prstGeom prst="rect">
            <a:avLst/>
          </a:prstGeom>
        </p:spPr>
      </p:pic>
      <p:sp>
        <p:nvSpPr>
          <p:cNvPr id="60" name="Metin kutusu 59">
            <a:extLst>
              <a:ext uri="{FF2B5EF4-FFF2-40B4-BE49-F238E27FC236}">
                <a16:creationId xmlns:a16="http://schemas.microsoft.com/office/drawing/2014/main" id="{8793A1DD-92A7-4E96-AC9F-9DF2603F864E}"/>
              </a:ext>
            </a:extLst>
          </p:cNvPr>
          <p:cNvSpPr txBox="1"/>
          <p:nvPr/>
        </p:nvSpPr>
        <p:spPr>
          <a:xfrm>
            <a:off x="1065362" y="3405183"/>
            <a:ext cx="492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Switch </a:t>
            </a:r>
            <a:r>
              <a:rPr lang="tr-TR" sz="2000" b="1" dirty="0" err="1"/>
              <a:t>off</a:t>
            </a:r>
            <a:r>
              <a:rPr lang="tr-TR" sz="2000" b="1" dirty="0"/>
              <a:t> </a:t>
            </a:r>
            <a:r>
              <a:rPr lang="tr-TR" sz="2000" b="1" dirty="0" err="1"/>
              <a:t>lights</a:t>
            </a:r>
            <a:r>
              <a:rPr lang="tr-TR" sz="2000" b="1" dirty="0"/>
              <a:t>: Işıkları kapatmak</a:t>
            </a:r>
          </a:p>
        </p:txBody>
      </p:sp>
      <p:pic>
        <p:nvPicPr>
          <p:cNvPr id="61" name="Resim 60">
            <a:extLst>
              <a:ext uri="{FF2B5EF4-FFF2-40B4-BE49-F238E27FC236}">
                <a16:creationId xmlns:a16="http://schemas.microsoft.com/office/drawing/2014/main" id="{CD847CC4-5BA2-4B06-BB5B-405A6B2D2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8" y="4098681"/>
            <a:ext cx="328908" cy="301499"/>
          </a:xfrm>
          <a:prstGeom prst="rect">
            <a:avLst/>
          </a:prstGeom>
        </p:spPr>
      </p:pic>
      <p:sp>
        <p:nvSpPr>
          <p:cNvPr id="62" name="Metin kutusu 61">
            <a:extLst>
              <a:ext uri="{FF2B5EF4-FFF2-40B4-BE49-F238E27FC236}">
                <a16:creationId xmlns:a16="http://schemas.microsoft.com/office/drawing/2014/main" id="{D325793F-1E1D-4C80-B44C-FA87EEC6244A}"/>
              </a:ext>
            </a:extLst>
          </p:cNvPr>
          <p:cNvSpPr txBox="1"/>
          <p:nvPr/>
        </p:nvSpPr>
        <p:spPr>
          <a:xfrm>
            <a:off x="1065362" y="4049376"/>
            <a:ext cx="492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Plant</a:t>
            </a:r>
            <a:r>
              <a:rPr lang="tr-TR" sz="2000" b="1" dirty="0"/>
              <a:t> </a:t>
            </a:r>
            <a:r>
              <a:rPr lang="tr-TR" sz="2000" b="1" dirty="0" err="1"/>
              <a:t>Trees</a:t>
            </a:r>
            <a:r>
              <a:rPr lang="tr-TR" sz="2000" b="1" dirty="0"/>
              <a:t>: Ağaç dikmek </a:t>
            </a:r>
          </a:p>
        </p:txBody>
      </p:sp>
      <p:pic>
        <p:nvPicPr>
          <p:cNvPr id="63" name="Resim 62">
            <a:extLst>
              <a:ext uri="{FF2B5EF4-FFF2-40B4-BE49-F238E27FC236}">
                <a16:creationId xmlns:a16="http://schemas.microsoft.com/office/drawing/2014/main" id="{D5EE1749-74E6-4221-A8D1-CE788E112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8" y="4632809"/>
            <a:ext cx="328908" cy="301499"/>
          </a:xfrm>
          <a:prstGeom prst="rect">
            <a:avLst/>
          </a:prstGeom>
        </p:spPr>
      </p:pic>
      <p:sp>
        <p:nvSpPr>
          <p:cNvPr id="64" name="Metin kutusu 63">
            <a:extLst>
              <a:ext uri="{FF2B5EF4-FFF2-40B4-BE49-F238E27FC236}">
                <a16:creationId xmlns:a16="http://schemas.microsoft.com/office/drawing/2014/main" id="{A045B670-99C3-43FD-8307-48E87CF1F5DA}"/>
              </a:ext>
            </a:extLst>
          </p:cNvPr>
          <p:cNvSpPr txBox="1"/>
          <p:nvPr/>
        </p:nvSpPr>
        <p:spPr>
          <a:xfrm>
            <a:off x="1065362" y="4583504"/>
            <a:ext cx="6336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Use</a:t>
            </a:r>
            <a:r>
              <a:rPr lang="tr-TR" sz="2000" b="1" dirty="0"/>
              <a:t> </a:t>
            </a:r>
            <a:r>
              <a:rPr lang="tr-TR" sz="2000" b="1" dirty="0" err="1"/>
              <a:t>renewable</a:t>
            </a:r>
            <a:r>
              <a:rPr lang="tr-TR" sz="2000" b="1" dirty="0"/>
              <a:t> </a:t>
            </a:r>
            <a:r>
              <a:rPr lang="tr-TR" sz="2000" b="1" dirty="0" err="1"/>
              <a:t>energy</a:t>
            </a:r>
            <a:r>
              <a:rPr lang="tr-TR" sz="2000" b="1" dirty="0"/>
              <a:t>: Yenilenebilir enerji kullanmak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BD665E64-41BC-4C9B-975E-903629706A61}"/>
              </a:ext>
            </a:extLst>
          </p:cNvPr>
          <p:cNvSpPr txBox="1"/>
          <p:nvPr/>
        </p:nvSpPr>
        <p:spPr>
          <a:xfrm>
            <a:off x="1065362" y="5138287"/>
            <a:ext cx="492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Save</a:t>
            </a:r>
            <a:r>
              <a:rPr lang="tr-TR" sz="2000" b="1" dirty="0"/>
              <a:t> </a:t>
            </a:r>
            <a:r>
              <a:rPr lang="tr-TR" sz="2000" b="1" dirty="0" err="1"/>
              <a:t>nature</a:t>
            </a:r>
            <a:r>
              <a:rPr lang="tr-TR" sz="2000" b="1" dirty="0"/>
              <a:t>: Doğayı korumak</a:t>
            </a:r>
          </a:p>
        </p:txBody>
      </p:sp>
      <p:pic>
        <p:nvPicPr>
          <p:cNvPr id="66" name="Resim 65">
            <a:extLst>
              <a:ext uri="{FF2B5EF4-FFF2-40B4-BE49-F238E27FC236}">
                <a16:creationId xmlns:a16="http://schemas.microsoft.com/office/drawing/2014/main" id="{7EFE573C-880D-4C7D-B99B-D5FA3991D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8" y="5730922"/>
            <a:ext cx="328908" cy="301499"/>
          </a:xfrm>
          <a:prstGeom prst="rect">
            <a:avLst/>
          </a:prstGeom>
        </p:spPr>
      </p:pic>
      <p:sp>
        <p:nvSpPr>
          <p:cNvPr id="67" name="Metin kutusu 66">
            <a:extLst>
              <a:ext uri="{FF2B5EF4-FFF2-40B4-BE49-F238E27FC236}">
                <a16:creationId xmlns:a16="http://schemas.microsoft.com/office/drawing/2014/main" id="{D4F5EC8D-CEC6-40A3-A4B0-DAECD8847D50}"/>
              </a:ext>
            </a:extLst>
          </p:cNvPr>
          <p:cNvSpPr txBox="1"/>
          <p:nvPr/>
        </p:nvSpPr>
        <p:spPr>
          <a:xfrm>
            <a:off x="1065362" y="5681617"/>
            <a:ext cx="492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Drive </a:t>
            </a:r>
            <a:r>
              <a:rPr lang="tr-TR" sz="2000" b="1" dirty="0" err="1"/>
              <a:t>less</a:t>
            </a:r>
            <a:r>
              <a:rPr lang="tr-TR" sz="2000" b="1" dirty="0"/>
              <a:t>: Daha az araba kullanmak</a:t>
            </a:r>
          </a:p>
        </p:txBody>
      </p:sp>
      <p:pic>
        <p:nvPicPr>
          <p:cNvPr id="68" name="Resim 67">
            <a:extLst>
              <a:ext uri="{FF2B5EF4-FFF2-40B4-BE49-F238E27FC236}">
                <a16:creationId xmlns:a16="http://schemas.microsoft.com/office/drawing/2014/main" id="{CC566D46-2885-4182-BB94-31362FC5C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8" y="5176139"/>
            <a:ext cx="328908" cy="3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0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58" grpId="0"/>
      <p:bldP spid="60" grpId="0"/>
      <p:bldP spid="62" grpId="0"/>
      <p:bldP spid="64" grpId="0"/>
      <p:bldP spid="65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67D5275-1CD1-DEE6-89B1-B7074505373C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8BA63F0-9EB0-0EFB-213A-89444E39A24C}"/>
              </a:ext>
            </a:extLst>
          </p:cNvPr>
          <p:cNvSpPr/>
          <p:nvPr/>
        </p:nvSpPr>
        <p:spPr>
          <a:xfrm>
            <a:off x="813757" y="997010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Magnitude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B72261F-BFF4-9EF6-C9E3-802896EA123C}"/>
              </a:ext>
            </a:extLst>
          </p:cNvPr>
          <p:cNvSpPr/>
          <p:nvPr/>
        </p:nvSpPr>
        <p:spPr>
          <a:xfrm>
            <a:off x="813757" y="1555274"/>
            <a:ext cx="247385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Effect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8BCA6CB-0C1D-C26B-E55F-8267746B1CEA}"/>
              </a:ext>
            </a:extLst>
          </p:cNvPr>
          <p:cNvSpPr/>
          <p:nvPr/>
        </p:nvSpPr>
        <p:spPr>
          <a:xfrm>
            <a:off x="2939332" y="997009"/>
            <a:ext cx="2473857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Deprem Büyüklüğü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9D691A2-9F68-E275-8BB1-B3DCDC6BC49A}"/>
              </a:ext>
            </a:extLst>
          </p:cNvPr>
          <p:cNvSpPr/>
          <p:nvPr/>
        </p:nvSpPr>
        <p:spPr>
          <a:xfrm>
            <a:off x="3287613" y="1555274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Etkilemek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8F8CD86-3E3D-22AE-65E6-352E26E366A2}"/>
              </a:ext>
            </a:extLst>
          </p:cNvPr>
          <p:cNvSpPr/>
          <p:nvPr/>
        </p:nvSpPr>
        <p:spPr>
          <a:xfrm>
            <a:off x="813757" y="2113540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Cope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with</a:t>
            </a:r>
            <a:r>
              <a:rPr lang="tr-TR" sz="2400" b="1" dirty="0">
                <a:solidFill>
                  <a:schemeClr val="tx1"/>
                </a:solidFill>
              </a:rPr>
              <a:t> (</a:t>
            </a:r>
            <a:r>
              <a:rPr lang="tr-TR" sz="2400" b="1" dirty="0" err="1">
                <a:solidFill>
                  <a:schemeClr val="tx1"/>
                </a:solidFill>
              </a:rPr>
              <a:t>smt</a:t>
            </a:r>
            <a:r>
              <a:rPr lang="tr-TR" sz="2400" b="1" dirty="0">
                <a:solidFill>
                  <a:schemeClr val="tx1"/>
                </a:solidFill>
              </a:rPr>
              <a:t>):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D45AEE2-8722-3A39-FC32-F910616940E3}"/>
              </a:ext>
            </a:extLst>
          </p:cNvPr>
          <p:cNvSpPr/>
          <p:nvPr/>
        </p:nvSpPr>
        <p:spPr>
          <a:xfrm>
            <a:off x="813757" y="2671804"/>
            <a:ext cx="247385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tr-TR" sz="2400" b="1" dirty="0" err="1">
                <a:solidFill>
                  <a:sysClr val="windowText" lastClr="000000"/>
                </a:solidFill>
              </a:rPr>
              <a:t>Cause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4F40D53-44AC-8B47-682C-1E3ADC2D21B9}"/>
              </a:ext>
            </a:extLst>
          </p:cNvPr>
          <p:cNvSpPr/>
          <p:nvPr/>
        </p:nvSpPr>
        <p:spPr>
          <a:xfrm>
            <a:off x="3287614" y="2113539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(Bir şeyle) başa çıkmak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77CBBCF-D5BE-D345-DF50-51672BDF0800}"/>
              </a:ext>
            </a:extLst>
          </p:cNvPr>
          <p:cNvSpPr/>
          <p:nvPr/>
        </p:nvSpPr>
        <p:spPr>
          <a:xfrm>
            <a:off x="3287613" y="2671804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Neden olmak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463965B-129A-51F2-3B55-927EFC6628C1}"/>
              </a:ext>
            </a:extLst>
          </p:cNvPr>
          <p:cNvSpPr/>
          <p:nvPr/>
        </p:nvSpPr>
        <p:spPr>
          <a:xfrm>
            <a:off x="813757" y="3232472"/>
            <a:ext cx="2473858" cy="70244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Extinction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6E6C0708-297F-F0A7-1A9B-6AC01DA7832B}"/>
              </a:ext>
            </a:extLst>
          </p:cNvPr>
          <p:cNvSpPr/>
          <p:nvPr/>
        </p:nvSpPr>
        <p:spPr>
          <a:xfrm>
            <a:off x="813758" y="3934917"/>
            <a:ext cx="2473858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Result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365E9C5-31CE-B6BB-8C77-4B98F260EA45}"/>
              </a:ext>
            </a:extLst>
          </p:cNvPr>
          <p:cNvSpPr/>
          <p:nvPr/>
        </p:nvSpPr>
        <p:spPr>
          <a:xfrm>
            <a:off x="3287614" y="3232471"/>
            <a:ext cx="2127183" cy="70244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tx1"/>
                </a:solidFill>
              </a:rPr>
              <a:t>Yok olma, nesli tükenme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0C28FD19-B1FB-CD76-EA6F-6168F0A960E4}"/>
              </a:ext>
            </a:extLst>
          </p:cNvPr>
          <p:cNvSpPr/>
          <p:nvPr/>
        </p:nvSpPr>
        <p:spPr>
          <a:xfrm>
            <a:off x="3287614" y="3934916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Sonuç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4A89272A-5C79-80F2-D127-F6FFA564CE86}"/>
              </a:ext>
            </a:extLst>
          </p:cNvPr>
          <p:cNvSpPr/>
          <p:nvPr/>
        </p:nvSpPr>
        <p:spPr>
          <a:xfrm>
            <a:off x="813757" y="4493181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b="1" dirty="0" err="1">
                <a:solidFill>
                  <a:schemeClr val="tx1"/>
                </a:solidFill>
              </a:rPr>
              <a:t>Rechargable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Batteries</a:t>
            </a:r>
            <a:r>
              <a:rPr lang="tr-TR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908AD347-5ED8-77B9-9148-81B8744B7469}"/>
              </a:ext>
            </a:extLst>
          </p:cNvPr>
          <p:cNvSpPr/>
          <p:nvPr/>
        </p:nvSpPr>
        <p:spPr>
          <a:xfrm>
            <a:off x="3287614" y="4493180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tx1"/>
                </a:solidFill>
              </a:rPr>
              <a:t>Şarj edilebilir piller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9CD1E54E-FCA4-0737-AAE5-F9194F1EF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635019" y="2060392"/>
            <a:ext cx="356135" cy="2711920"/>
          </a:xfrm>
          <a:prstGeom prst="rect">
            <a:avLst/>
          </a:prstGeom>
        </p:spPr>
      </p:pic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B0EDDAB5-E1C4-53E4-D0B1-3F83FFD2BFD3}"/>
              </a:ext>
            </a:extLst>
          </p:cNvPr>
          <p:cNvSpPr/>
          <p:nvPr/>
        </p:nvSpPr>
        <p:spPr>
          <a:xfrm>
            <a:off x="6169231" y="1040826"/>
            <a:ext cx="2579886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Trash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E11F1E36-F446-FA2C-A1C9-C102BE264B32}"/>
              </a:ext>
            </a:extLst>
          </p:cNvPr>
          <p:cNvSpPr/>
          <p:nvPr/>
        </p:nvSpPr>
        <p:spPr>
          <a:xfrm>
            <a:off x="8749115" y="1040826"/>
            <a:ext cx="2419448" cy="219164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6000" b="1" dirty="0">
                <a:solidFill>
                  <a:sysClr val="windowText" lastClr="000000"/>
                </a:solidFill>
              </a:rPr>
              <a:t>Çöp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AFF4584A-7B98-E9ED-9AD4-263838A2DD60}"/>
              </a:ext>
            </a:extLst>
          </p:cNvPr>
          <p:cNvSpPr/>
          <p:nvPr/>
        </p:nvSpPr>
        <p:spPr>
          <a:xfrm>
            <a:off x="6169231" y="1601494"/>
            <a:ext cx="25798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Garbage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F0E01341-2B27-686F-7D6D-168D54B299A4}"/>
              </a:ext>
            </a:extLst>
          </p:cNvPr>
          <p:cNvSpPr/>
          <p:nvPr/>
        </p:nvSpPr>
        <p:spPr>
          <a:xfrm>
            <a:off x="6169227" y="2157357"/>
            <a:ext cx="2579886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Litter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FA493C86-2E7C-6F1C-3887-29C98207D573}"/>
              </a:ext>
            </a:extLst>
          </p:cNvPr>
          <p:cNvSpPr/>
          <p:nvPr/>
        </p:nvSpPr>
        <p:spPr>
          <a:xfrm>
            <a:off x="6169228" y="2720427"/>
            <a:ext cx="257988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Rubbish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111EC29E-ED88-0166-540C-0B7AD6A4AD28}"/>
              </a:ext>
            </a:extLst>
          </p:cNvPr>
          <p:cNvSpPr/>
          <p:nvPr/>
        </p:nvSpPr>
        <p:spPr>
          <a:xfrm>
            <a:off x="6169226" y="3271483"/>
            <a:ext cx="257988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Increase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B8A4B17A-88FA-13CB-ED02-89B974366BDB}"/>
              </a:ext>
            </a:extLst>
          </p:cNvPr>
          <p:cNvSpPr/>
          <p:nvPr/>
        </p:nvSpPr>
        <p:spPr>
          <a:xfrm>
            <a:off x="8749112" y="3271483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Artırmak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F0CB42E2-79D3-C803-5DF9-EB9EAB53825A}"/>
              </a:ext>
            </a:extLst>
          </p:cNvPr>
          <p:cNvSpPr/>
          <p:nvPr/>
        </p:nvSpPr>
        <p:spPr>
          <a:xfrm>
            <a:off x="6169224" y="3832151"/>
            <a:ext cx="2579890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Decrease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A1F6411A-ECCE-DB47-C840-92D73CAC6BFC}"/>
              </a:ext>
            </a:extLst>
          </p:cNvPr>
          <p:cNvSpPr/>
          <p:nvPr/>
        </p:nvSpPr>
        <p:spPr>
          <a:xfrm>
            <a:off x="6169223" y="4388014"/>
            <a:ext cx="2579891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Suffer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929B2C54-7E01-4951-A2FD-C42D4F70F147}"/>
              </a:ext>
            </a:extLst>
          </p:cNvPr>
          <p:cNvSpPr/>
          <p:nvPr/>
        </p:nvSpPr>
        <p:spPr>
          <a:xfrm>
            <a:off x="8749112" y="3829748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Azaltmak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6F85DE76-0249-E7DB-FE6B-4F8AF08EA05F}"/>
              </a:ext>
            </a:extLst>
          </p:cNvPr>
          <p:cNvSpPr/>
          <p:nvPr/>
        </p:nvSpPr>
        <p:spPr>
          <a:xfrm>
            <a:off x="8749113" y="4388013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ysClr val="windowText" lastClr="000000"/>
                </a:solidFill>
              </a:rPr>
              <a:t>Acı çekmek / </a:t>
            </a:r>
            <a:r>
              <a:rPr lang="tr-TR" b="1" dirty="0" err="1">
                <a:solidFill>
                  <a:sysClr val="windowText" lastClr="000000"/>
                </a:solidFill>
              </a:rPr>
              <a:t>Muzdarip</a:t>
            </a:r>
            <a:r>
              <a:rPr lang="tr-TR" b="1" dirty="0">
                <a:solidFill>
                  <a:sysClr val="windowText" lastClr="000000"/>
                </a:solidFill>
              </a:rPr>
              <a:t> olmak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5ACA110E-3FA1-EDEE-FD67-21749F91149A}"/>
              </a:ext>
            </a:extLst>
          </p:cNvPr>
          <p:cNvSpPr/>
          <p:nvPr/>
        </p:nvSpPr>
        <p:spPr>
          <a:xfrm>
            <a:off x="812150" y="5051446"/>
            <a:ext cx="2473858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ysClr val="windowText" lastClr="000000"/>
                </a:solidFill>
              </a:rPr>
              <a:t>Take</a:t>
            </a:r>
            <a:r>
              <a:rPr lang="tr-TR" sz="2000" b="1" dirty="0">
                <a:solidFill>
                  <a:sysClr val="windowText" lastClr="000000"/>
                </a:solidFill>
              </a:rPr>
              <a:t> 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Precaustion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65702C63-6AB0-AC2D-A39A-B449A9AC0BCA}"/>
              </a:ext>
            </a:extLst>
          </p:cNvPr>
          <p:cNvSpPr/>
          <p:nvPr/>
        </p:nvSpPr>
        <p:spPr>
          <a:xfrm>
            <a:off x="3286006" y="5051445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Önlem almak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B3CC1BB0-807A-001A-1C97-DE0DB7B754B0}"/>
              </a:ext>
            </a:extLst>
          </p:cNvPr>
          <p:cNvSpPr/>
          <p:nvPr/>
        </p:nvSpPr>
        <p:spPr>
          <a:xfrm>
            <a:off x="6169227" y="4948681"/>
            <a:ext cx="25798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Climate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Change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0290D8FD-E323-69FE-8241-05CE901AF8D7}"/>
              </a:ext>
            </a:extLst>
          </p:cNvPr>
          <p:cNvSpPr/>
          <p:nvPr/>
        </p:nvSpPr>
        <p:spPr>
          <a:xfrm>
            <a:off x="8749112" y="4948680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İklim değişikliği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00930300-D285-FA86-AD6F-4ACF64DFBE1D}"/>
              </a:ext>
            </a:extLst>
          </p:cNvPr>
          <p:cNvSpPr/>
          <p:nvPr/>
        </p:nvSpPr>
        <p:spPr>
          <a:xfrm>
            <a:off x="810541" y="5609710"/>
            <a:ext cx="2475465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Eco-friendly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68A08CA2-AB54-CB6A-D4CD-DB73A28A0267}"/>
              </a:ext>
            </a:extLst>
          </p:cNvPr>
          <p:cNvSpPr/>
          <p:nvPr/>
        </p:nvSpPr>
        <p:spPr>
          <a:xfrm>
            <a:off x="3286006" y="5609709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Çevre dostu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4EED5B09-EE0A-5159-72DA-15084E46AB87}"/>
              </a:ext>
            </a:extLst>
          </p:cNvPr>
          <p:cNvSpPr/>
          <p:nvPr/>
        </p:nvSpPr>
        <p:spPr>
          <a:xfrm>
            <a:off x="6169226" y="5504542"/>
            <a:ext cx="257988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Run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out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53F1B283-8EAA-21FB-2AA8-7566C74D9A43}"/>
              </a:ext>
            </a:extLst>
          </p:cNvPr>
          <p:cNvSpPr/>
          <p:nvPr/>
        </p:nvSpPr>
        <p:spPr>
          <a:xfrm>
            <a:off x="8749112" y="5504542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Tükenmek</a:t>
            </a:r>
          </a:p>
        </p:txBody>
      </p:sp>
    </p:spTree>
    <p:extLst>
      <p:ext uri="{BB962C8B-B14F-4D97-AF65-F5344CB8AC3E}">
        <p14:creationId xmlns:p14="http://schemas.microsoft.com/office/powerpoint/2010/main" val="12266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21" grpId="0" animBg="1"/>
      <p:bldP spid="29" grpId="0" animBg="1"/>
      <p:bldP spid="32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6E4797-FBA1-1817-38C4-CC71DD86B1E4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https://www.egetolgayaltinay.com/lessons/432</a:t>
            </a:r>
            <a:r>
              <a:rPr lang="tr-TR" sz="2400" b="1" dirty="0"/>
              <a:t> 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E879E01-7013-F2AD-E5F8-F1DE5B3A1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952">
            <a:off x="8246243" y="3429000"/>
            <a:ext cx="3284821" cy="31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13B29E0-E241-4877-BADE-2985AC35C68A}"/>
              </a:ext>
            </a:extLst>
          </p:cNvPr>
          <p:cNvSpPr txBox="1"/>
          <p:nvPr/>
        </p:nvSpPr>
        <p:spPr>
          <a:xfrm>
            <a:off x="1692729" y="1159329"/>
            <a:ext cx="87194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i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3800" b="1" i="1" dirty="0">
                <a:solidFill>
                  <a:schemeClr val="bg1"/>
                </a:solidFill>
              </a:rPr>
              <a:t>QUESTION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A1FBFB3-7685-C18D-23A2-3BCC687F0AD0}"/>
              </a:ext>
            </a:extLst>
          </p:cNvPr>
          <p:cNvSpPr txBox="1"/>
          <p:nvPr/>
        </p:nvSpPr>
        <p:spPr>
          <a:xfrm>
            <a:off x="7690585" y="6044665"/>
            <a:ext cx="30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chemeClr val="bg1">
                    <a:lumMod val="75000"/>
                  </a:schemeClr>
                </a:solidFill>
              </a:rPr>
              <a:t>Yes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tr-TR" dirty="0" err="1">
                <a:solidFill>
                  <a:schemeClr val="bg1">
                    <a:lumMod val="75000"/>
                  </a:schemeClr>
                </a:solidFill>
              </a:rPr>
              <a:t>there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 is </a:t>
            </a:r>
            <a:r>
              <a:rPr lang="tr-TR" dirty="0" err="1">
                <a:solidFill>
                  <a:schemeClr val="bg1">
                    <a:lumMod val="75000"/>
                  </a:schemeClr>
                </a:solidFill>
              </a:rPr>
              <a:t>only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 1 </a:t>
            </a:r>
            <a:r>
              <a:rPr lang="tr-TR" dirty="0" err="1">
                <a:solidFill>
                  <a:schemeClr val="bg1">
                    <a:lumMod val="75000"/>
                  </a:schemeClr>
                </a:solidFill>
              </a:rPr>
              <a:t>question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7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61CA0A74-0A92-4566-9DA9-45A01B174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85" r="68479"/>
          <a:stretch/>
        </p:blipFill>
        <p:spPr>
          <a:xfrm>
            <a:off x="6904685" y="2995335"/>
            <a:ext cx="3257129" cy="205936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D95FDEB-364B-4827-A072-73DF686EC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5" b="26274"/>
          <a:stretch/>
        </p:blipFill>
        <p:spPr>
          <a:xfrm>
            <a:off x="2030186" y="960068"/>
            <a:ext cx="5113984" cy="52781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32D4BF2-0664-45F5-B9E3-9FCA86F13ADF}"/>
              </a:ext>
            </a:extLst>
          </p:cNvPr>
          <p:cNvSpPr txBox="1"/>
          <p:nvPr/>
        </p:nvSpPr>
        <p:spPr>
          <a:xfrm>
            <a:off x="1387929" y="590736"/>
            <a:ext cx="83112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Check the visual below and complete the sentence.</a:t>
            </a:r>
            <a:endParaRPr lang="tr-TR" i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B510AC-87B3-40B0-8E06-146DA861D682}"/>
              </a:ext>
            </a:extLst>
          </p:cNvPr>
          <p:cNvSpPr/>
          <p:nvPr/>
        </p:nvSpPr>
        <p:spPr>
          <a:xfrm>
            <a:off x="7394541" y="3239277"/>
            <a:ext cx="391886" cy="3794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7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9883A14-0017-F3A3-7B1D-C63D06EA4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907" y="110573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0D14367-9A4F-E037-EC66-756625D1D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3E13967-5CF9-4B92-D9C6-74350129218B}"/>
              </a:ext>
            </a:extLst>
          </p:cNvPr>
          <p:cNvSpPr txBox="1"/>
          <p:nvPr/>
        </p:nvSpPr>
        <p:spPr>
          <a:xfrm>
            <a:off x="863066" y="1747490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409FADA-E273-2261-84FD-D728C8D17BE9}"/>
              </a:ext>
            </a:extLst>
          </p:cNvPr>
          <p:cNvSpPr txBox="1"/>
          <p:nvPr/>
        </p:nvSpPr>
        <p:spPr>
          <a:xfrm>
            <a:off x="863066" y="301191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369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055BC5F-07EC-3DEB-AECD-5611A97AE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84" y="90954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8E0A8C2-0032-99A8-EC15-4C9FE286B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E328BCF-AE9E-077F-4502-50542AB36954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78000E8-5093-47CE-7D5E-EC8EE106AC3B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59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F4F803D-FC42-EAB4-1B92-238109219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72051B84-887C-2104-FB1A-CB1DCA8327DF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A36DC30-B4D4-0A4E-3F7F-02FA7B9C2844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D89E2F1-E2A0-86F4-AFC1-98F5AFACF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B104F94-E090-9AA6-191B-1E1FFEEF1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74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D9565D-083E-50F9-ADB8-7632698FCE02}"/>
              </a:ext>
            </a:extLst>
          </p:cNvPr>
          <p:cNvSpPr txBox="1"/>
          <p:nvPr/>
        </p:nvSpPr>
        <p:spPr>
          <a:xfrm>
            <a:off x="475890" y="2743200"/>
            <a:ext cx="1124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/>
              <a:t>See</a:t>
            </a:r>
            <a:r>
              <a:rPr lang="tr-TR" sz="5400" b="1" dirty="0"/>
              <a:t> </a:t>
            </a:r>
            <a:r>
              <a:rPr lang="tr-TR" sz="5400" b="1" dirty="0" err="1"/>
              <a:t>you</a:t>
            </a:r>
            <a:r>
              <a:rPr lang="tr-TR" sz="5400" b="1" dirty="0"/>
              <a:t> </a:t>
            </a:r>
            <a:r>
              <a:rPr lang="tr-TR" sz="5400" b="1" dirty="0" err="1"/>
              <a:t>next</a:t>
            </a:r>
            <a:r>
              <a:rPr lang="tr-TR" sz="5400" b="1" dirty="0"/>
              <a:t> </a:t>
            </a:r>
            <a:r>
              <a:rPr lang="tr-TR" sz="5400" b="1" dirty="0" err="1"/>
              <a:t>year</a:t>
            </a:r>
            <a:r>
              <a:rPr lang="tr-TR" sz="5400" b="1" dirty="0"/>
              <a:t>! </a:t>
            </a:r>
            <a:r>
              <a:rPr lang="tr-TR" sz="5400" b="1" dirty="0">
                <a:sym typeface="Wingdings" panose="05000000000000000000" pitchFamily="2" charset="2"/>
              </a:rPr>
              <a:t></a:t>
            </a:r>
            <a:r>
              <a:rPr lang="tr-TR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70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6B88AD7-60FE-1BBB-A4C5-DCB203790C87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chemeClr val="bg2">
                    <a:lumMod val="50000"/>
                  </a:schemeClr>
                </a:solidFill>
              </a:rPr>
              <a:t>Natural </a:t>
            </a:r>
            <a:r>
              <a:rPr lang="tr-TR" sz="8000" b="1" dirty="0" err="1">
                <a:solidFill>
                  <a:schemeClr val="bg2">
                    <a:lumMod val="50000"/>
                  </a:schemeClr>
                </a:solidFill>
              </a:rPr>
              <a:t>Disasters</a:t>
            </a:r>
            <a:endParaRPr lang="tr-TR" sz="8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0FB6FB0-CE7E-8D94-0F2C-7B7EB6AEBD10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(Doğal Afetler)</a:t>
            </a:r>
          </a:p>
        </p:txBody>
      </p:sp>
    </p:spTree>
    <p:extLst>
      <p:ext uri="{BB962C8B-B14F-4D97-AF65-F5344CB8AC3E}">
        <p14:creationId xmlns:p14="http://schemas.microsoft.com/office/powerpoint/2010/main" val="74404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0C27E7A-6A32-206D-B87F-165D62F57366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Avalanche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11D1991-C7E1-ED83-0B5D-7A9BD20B0A30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Çığ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5FD21A0-8EBA-1244-43E4-2032CE27EC8B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Drought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48977D7-2871-F527-F8A4-E560F3D4376C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Kuraklık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EC26C23-AE64-4D31-2174-8F923F50D595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Earthquake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9FDCBA8-C568-A5C5-8B08-5DD28983CEEA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Deprem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C9DC07D5-8893-501F-A48B-36923FBB038C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Explosion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79B64C62-B30C-B3BE-4FAB-D0C9254A7152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Patlama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DD5857E6-FBBD-15CB-E688-E5876BF73942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Flood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0F7169FD-86AC-2729-267D-0199D7F995AF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Sel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DA71707A-C337-91B9-76A1-5D3752C0EC59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Forest</a:t>
            </a:r>
            <a:r>
              <a:rPr lang="tr-TR" sz="2800" b="1" dirty="0">
                <a:solidFill>
                  <a:schemeClr val="bg1"/>
                </a:solidFill>
              </a:rPr>
              <a:t> Fire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10CB0252-0D95-7781-4E10-3D9FE2AFAAB3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Orman yangını</a:t>
            </a:r>
          </a:p>
        </p:txBody>
      </p:sp>
    </p:spTree>
    <p:extLst>
      <p:ext uri="{BB962C8B-B14F-4D97-AF65-F5344CB8AC3E}">
        <p14:creationId xmlns:p14="http://schemas.microsoft.com/office/powerpoint/2010/main" val="41024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29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DD68792-F664-F6D3-2C25-C6376814B62F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Hurricane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2133891-A550-53D5-2D5C-068442D7F07E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Kasırga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1ED2DB8-43ED-F264-E058-B212D33E1F29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Landslide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ADA3236-A432-96EE-8244-C07F4A33E1C0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Toprak Kayması (Heyelan)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33429D5-3A94-7D6A-0F09-3ABD32EE3B81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Lightning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C1B9895-0371-7FAA-75B4-93BA0AFE6BE6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Şimşek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2ABB16E1-A83F-3485-E279-681A29AA711D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Tornado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4BD65E41-DC52-C360-2BB0-0885892D137F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Hortum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6B2583AA-A938-6841-1222-50B942749334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Tsunami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A1D2F3A7-5EEB-A39D-E19E-DF30B54F9D50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Dev Dalga (Tsunami)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2A9F31A7-222D-A73D-C5AA-349B0C328B6A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Volcanic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>
                <a:solidFill>
                  <a:schemeClr val="bg1"/>
                </a:solidFill>
              </a:rPr>
              <a:t>Erruption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9DCEB252-0EBE-ED89-61D1-73194FFF7BD2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Volkan Patlaması</a:t>
            </a:r>
          </a:p>
        </p:txBody>
      </p:sp>
    </p:spTree>
    <p:extLst>
      <p:ext uri="{BB962C8B-B14F-4D97-AF65-F5344CB8AC3E}">
        <p14:creationId xmlns:p14="http://schemas.microsoft.com/office/powerpoint/2010/main" val="321294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29" grpId="0" animBg="1"/>
      <p:bldP spid="32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3135FF8-2527-AA6C-AFF8-49E853064753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https://www.egetolgayaltinay.com/lessons/426</a:t>
            </a:r>
            <a:r>
              <a:rPr lang="tr-TR" sz="2400" b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030156-9007-B574-E6FD-E20BE9528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8892">
            <a:off x="8323245" y="3172527"/>
            <a:ext cx="3342574" cy="32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9C8C7A8-340C-E6DB-16AF-FC4D094C10BF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https://www.egetolgayaltinay.com/lessons/427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D49A86A-5DE3-7775-1346-067741391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076">
            <a:off x="7861231" y="2845166"/>
            <a:ext cx="3717959" cy="35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27F8234-E394-8AD5-81BD-C88E67482F47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https://www.egetolgayaltinay.com/lessons/428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24F41AB-2A19-9B70-1F9D-5858A7501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1867">
            <a:off x="8313821" y="3429000"/>
            <a:ext cx="3015114" cy="28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2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63D0297-24F2-3FE2-2791-34CF1B223353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https://www.egetolgayaltinay.com/lessons/429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22A6B67-FA26-9FDD-31F6-5E6A79D06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578">
            <a:off x="7914322" y="3109711"/>
            <a:ext cx="3693745" cy="34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475</Words>
  <Application>Microsoft Office PowerPoint</Application>
  <PresentationFormat>Geniş ekran</PresentationFormat>
  <Paragraphs>135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7</cp:revision>
  <dcterms:created xsi:type="dcterms:W3CDTF">2024-05-11T16:46:17Z</dcterms:created>
  <dcterms:modified xsi:type="dcterms:W3CDTF">2024-09-06T04:19:49Z</dcterms:modified>
</cp:coreProperties>
</file>