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258" r:id="rId4"/>
    <p:sldId id="259" r:id="rId5"/>
    <p:sldId id="325" r:id="rId6"/>
    <p:sldId id="314" r:id="rId7"/>
    <p:sldId id="315" r:id="rId8"/>
    <p:sldId id="316" r:id="rId9"/>
    <p:sldId id="321" r:id="rId10"/>
    <p:sldId id="313" r:id="rId11"/>
    <p:sldId id="260" r:id="rId12"/>
    <p:sldId id="266" r:id="rId13"/>
    <p:sldId id="324" r:id="rId14"/>
    <p:sldId id="317" r:id="rId15"/>
    <p:sldId id="318" r:id="rId16"/>
    <p:sldId id="326" r:id="rId17"/>
    <p:sldId id="327" r:id="rId18"/>
    <p:sldId id="331" r:id="rId19"/>
    <p:sldId id="328" r:id="rId20"/>
    <p:sldId id="329" r:id="rId21"/>
    <p:sldId id="332" r:id="rId22"/>
    <p:sldId id="312" r:id="rId23"/>
    <p:sldId id="319" r:id="rId24"/>
    <p:sldId id="263" r:id="rId25"/>
    <p:sldId id="264" r:id="rId26"/>
    <p:sldId id="330" r:id="rId27"/>
    <p:sldId id="265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NATURAL FORCES" id="{FED4A4B1-0146-46E8-9DFE-F8DA021FDBF4}">
          <p14:sldIdLst>
            <p14:sldId id="257"/>
          </p14:sldIdLst>
        </p14:section>
        <p14:section name="Natural Disasters" id="{8AEEDAE3-367F-4969-9E5E-1456A84699C3}">
          <p14:sldIdLst>
            <p14:sldId id="311"/>
            <p14:sldId id="258"/>
            <p14:sldId id="259"/>
            <p14:sldId id="325"/>
            <p14:sldId id="314"/>
            <p14:sldId id="315"/>
            <p14:sldId id="316"/>
            <p14:sldId id="321"/>
          </p14:sldIdLst>
        </p14:section>
        <p14:section name="Possible Problems" id="{88BCE8CE-B53F-463D-8EBE-439CF55CA45E}">
          <p14:sldIdLst>
            <p14:sldId id="313"/>
            <p14:sldId id="260"/>
            <p14:sldId id="266"/>
            <p14:sldId id="324"/>
            <p14:sldId id="317"/>
            <p14:sldId id="318"/>
          </p14:sldIdLst>
        </p14:section>
        <p14:section name="Things Good for Environment" id="{8A35CEC5-92BD-46F8-A5B3-EB08C35F0542}">
          <p14:sldIdLst>
            <p14:sldId id="326"/>
            <p14:sldId id="327"/>
            <p14:sldId id="331"/>
          </p14:sldIdLst>
        </p14:section>
        <p14:section name="Things Good for Environment" id="{65D9A5FC-5FEA-49FB-99EC-7AAF5953A2DF}">
          <p14:sldIdLst>
            <p14:sldId id="328"/>
            <p14:sldId id="329"/>
            <p14:sldId id="332"/>
          </p14:sldIdLst>
        </p14:section>
        <p14:section name="Other Important Words" id="{96C62FCB-0DF4-453C-B2FE-B97E41CF39CD}">
          <p14:sldIdLst>
            <p14:sldId id="312"/>
            <p14:sldId id="319"/>
          </p14:sldIdLst>
        </p14:section>
        <p14:section name="Sample Question" id="{39A76B4C-65D8-4945-B6BD-6E5F06D22FBE}">
          <p14:sldIdLst>
            <p14:sldId id="263"/>
            <p14:sldId id="264"/>
            <p14:sldId id="330"/>
          </p14:sldIdLst>
        </p14:section>
        <p14:section name="Thank you! :)" id="{C5228100-C9C8-481C-9E8B-A4E6FAC76C36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69F"/>
    <a:srgbClr val="DC7167"/>
    <a:srgbClr val="D14637"/>
    <a:srgbClr val="FFFFFF"/>
    <a:srgbClr val="E8F3E1"/>
    <a:srgbClr val="DBECD0"/>
    <a:srgbClr val="51FD6E"/>
    <a:srgbClr val="98FEA9"/>
    <a:srgbClr val="806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EA23A8-3174-5236-7C6A-9FB3C1D6C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E88EFCE-2175-0199-6F06-FC7DFEE9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57E739-61DA-AFB3-FEDD-710BE358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FD4386-690F-2708-87CE-7FD891D5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700884-D9C2-1D96-EA44-059828A3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64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61259-D5F5-FBA8-B097-F18F6DA8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40A46E-63D7-5B2C-F9C5-6F12DCC26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448B74-B3B0-F314-E544-A5B1359D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DD84AC-9DB2-76A4-192D-FF04B264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C608BA-AC53-5DF9-F8AC-5ACD28F9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1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316B144-47A7-A34F-0F99-9C6DF3E89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469F8CE-7A7D-F31A-0288-7933845B9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CD962F-8D43-B681-45DB-0062A687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B5720D-1AF7-D543-CB95-F5349CA2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EE14DC-5730-595A-9BA5-82890741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31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C0C5E8-D4D0-0C97-1DBB-114DF8EF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6CE1D8-C408-0AAF-7116-CE773D5A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A4D5DE-8DEE-A2A2-5B1E-BCF8A002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92CD3-C724-EB98-8008-9CB8DB1A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4BD0D9-75AA-979C-C7CE-803D04E3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2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994B70-2E0C-FC95-66B1-D466CEBE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52B058-2DD5-D005-D802-3E31E4FAA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C560EF-7E56-6EBB-5998-552F63C3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1E4394-3D20-62A9-F0A9-7507BC77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9DB4C1-9F08-69CC-ED55-3CDB8D58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09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8BFE48-B854-60F1-3FA2-6BF7FB11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2B3A5A-04D3-6627-0C50-B2718955E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190747D-DCC1-2732-0F78-FFFA4F71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E143DF-5477-104A-0251-10EBAD51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10C3A3-A04F-DCF5-69B4-63B41551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A54AB8-AA04-F71F-193B-59D5C4E6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51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A7AA01-1A60-8A95-01CF-7503E7FD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E7CA35-2B3C-5AD8-304F-FB08C545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A2492C1-363A-C163-4967-223B7731F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7565D3C-49DA-82E3-EBF0-AE2A3C096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F7A619-83A6-BBDF-F863-DED66D77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3054A2C-04AC-03A2-EDCD-BACC8124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ED9A443-4680-9594-A71E-67EEAFF6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F083BA8-BBF1-7FFB-E9F5-7B2D2CBF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5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402D4-4CD6-5401-F877-6D05246C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FC696E6-BFA9-770F-80BB-56938B36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D9FCF2D-C00C-369E-6E55-38F9631C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95D1E84-7246-242F-EBF5-206B9885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89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2D76DB-EA37-47A9-FE09-1F889FE5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0FECF76-AA0B-B618-C439-5E78559B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EE2188-10B3-11F8-5875-FBB49E11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21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208A8D-F4E8-7BC9-BEB4-9FC60F24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47459-BFFD-D465-C71E-6A63F4D9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943766-AABF-EF92-A2E9-DA05B5451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96683D-C348-EAA6-E795-D19E13C0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310146-FD2A-61D1-659B-97C42EE8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129ADB-1AF5-003C-5627-8058934B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9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34754A-E33B-8904-759B-EBC9A41B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5977DC3-F9AE-91ED-F1B0-D8DE96D57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B50A1C-2ABD-A62A-FC28-51AE0277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B4FEC1-97F8-8B5A-6415-2519AA3E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F2C804-B8EA-B646-5337-9E31D82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D46EB5-0D98-DA67-BEAF-64F73D6D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80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57FA241-4BA6-9D95-D157-B66568B9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9CFD89-484C-52DC-614A-85D576AED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DCEE60-509D-0B6C-10FA-EBC53578B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7953-1EB1-4C2E-975F-4BAFB9D78B7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B0B0E7-B773-4AD6-B048-E4085FDD7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C10B36-FE3A-07F1-F9CC-46A89467A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1C3A-79A9-4570-806B-80F05D319D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2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487B7B9-180C-7A11-9FD9-39891356D602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14637"/>
                </a:solidFill>
              </a:rPr>
              <a:t>Possible</a:t>
            </a:r>
            <a:r>
              <a:rPr lang="tr-TR" sz="8000" b="1" dirty="0">
                <a:solidFill>
                  <a:srgbClr val="D14637"/>
                </a:solidFill>
              </a:rPr>
              <a:t> </a:t>
            </a:r>
            <a:r>
              <a:rPr lang="tr-TR" sz="8000" b="1" dirty="0" err="1">
                <a:solidFill>
                  <a:srgbClr val="D14637"/>
                </a:solidFill>
              </a:rPr>
              <a:t>Problems</a:t>
            </a:r>
            <a:endParaRPr lang="tr-TR" sz="8000" b="1" dirty="0">
              <a:solidFill>
                <a:srgbClr val="D146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97D1A91-C2E3-E460-6C0F-9BBB105D4528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(Olası Problemler)</a:t>
            </a:r>
          </a:p>
        </p:txBody>
      </p:sp>
    </p:spTree>
    <p:extLst>
      <p:ext uri="{BB962C8B-B14F-4D97-AF65-F5344CB8AC3E}">
        <p14:creationId xmlns:p14="http://schemas.microsoft.com/office/powerpoint/2010/main" val="314509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C3827256-0C7A-B285-3000-44B1E3E5B81F}"/>
              </a:ext>
            </a:extLst>
          </p:cNvPr>
          <p:cNvSpPr/>
          <p:nvPr/>
        </p:nvSpPr>
        <p:spPr>
          <a:xfrm>
            <a:off x="236241" y="2017287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Air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Pollution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D6D0F4B-038E-1979-727E-D747B9DE8195}"/>
              </a:ext>
            </a:extLst>
          </p:cNvPr>
          <p:cNvSpPr/>
          <p:nvPr/>
        </p:nvSpPr>
        <p:spPr>
          <a:xfrm>
            <a:off x="236241" y="2575553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Hava Kirliliği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22DE083-0479-E7C8-588F-3BC9D455F6A6}"/>
              </a:ext>
            </a:extLst>
          </p:cNvPr>
          <p:cNvSpPr/>
          <p:nvPr/>
        </p:nvSpPr>
        <p:spPr>
          <a:xfrm>
            <a:off x="3295471" y="2017287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Deforestation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24C78AE-14DE-2318-FA69-FBF8E9A2FF32}"/>
              </a:ext>
            </a:extLst>
          </p:cNvPr>
          <p:cNvSpPr/>
          <p:nvPr/>
        </p:nvSpPr>
        <p:spPr>
          <a:xfrm>
            <a:off x="3295471" y="2575553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Ormansızlaşma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172A2C10-5C14-3585-7FBE-CA2BCD0E6B95}"/>
              </a:ext>
            </a:extLst>
          </p:cNvPr>
          <p:cNvSpPr/>
          <p:nvPr/>
        </p:nvSpPr>
        <p:spPr>
          <a:xfrm>
            <a:off x="6302945" y="2017287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Energy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Shortage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9BF7B12D-7264-BE50-53C1-90A3C7B80936}"/>
              </a:ext>
            </a:extLst>
          </p:cNvPr>
          <p:cNvSpPr/>
          <p:nvPr/>
        </p:nvSpPr>
        <p:spPr>
          <a:xfrm>
            <a:off x="6302945" y="2575553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Enerji kıtlığı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DA396C4-CB53-5B21-B0BD-59E136305FD0}"/>
              </a:ext>
            </a:extLst>
          </p:cNvPr>
          <p:cNvSpPr/>
          <p:nvPr/>
        </p:nvSpPr>
        <p:spPr>
          <a:xfrm>
            <a:off x="9362173" y="2017287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Overpopulation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0D1BB05-811D-7D7B-0CD9-DBDF1FF4F3A5}"/>
              </a:ext>
            </a:extLst>
          </p:cNvPr>
          <p:cNvSpPr/>
          <p:nvPr/>
        </p:nvSpPr>
        <p:spPr>
          <a:xfrm>
            <a:off x="9362173" y="2575553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Aşırı nüfus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049EC00-BC9C-76B7-68C2-130BE05B92C6}"/>
              </a:ext>
            </a:extLst>
          </p:cNvPr>
          <p:cNvSpPr/>
          <p:nvPr/>
        </p:nvSpPr>
        <p:spPr>
          <a:xfrm>
            <a:off x="236241" y="5134268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Global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Warming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8BA71413-282E-7F9A-4DEB-6FDC3461620A}"/>
              </a:ext>
            </a:extLst>
          </p:cNvPr>
          <p:cNvSpPr/>
          <p:nvPr/>
        </p:nvSpPr>
        <p:spPr>
          <a:xfrm>
            <a:off x="236241" y="5692534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Küresel Isınma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071DBD6-3E5B-D4FD-7205-882AC3AF3BBD}"/>
              </a:ext>
            </a:extLst>
          </p:cNvPr>
          <p:cNvSpPr/>
          <p:nvPr/>
        </p:nvSpPr>
        <p:spPr>
          <a:xfrm>
            <a:off x="3295471" y="5134268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Toxic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Waste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0FFF405-6E0C-B3F9-FFB5-BD5925B5324A}"/>
              </a:ext>
            </a:extLst>
          </p:cNvPr>
          <p:cNvSpPr/>
          <p:nvPr/>
        </p:nvSpPr>
        <p:spPr>
          <a:xfrm>
            <a:off x="3295471" y="5692534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Zehirli Atık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82706DE-14ED-6036-AFDB-B5FBC28CA07F}"/>
              </a:ext>
            </a:extLst>
          </p:cNvPr>
          <p:cNvSpPr/>
          <p:nvPr/>
        </p:nvSpPr>
        <p:spPr>
          <a:xfrm>
            <a:off x="6302945" y="5134268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ysClr val="windowText" lastClr="000000"/>
                </a:solidFill>
              </a:rPr>
              <a:t>Soil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Contamination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7D2A6100-EE6F-D604-414B-A678CB26B39D}"/>
              </a:ext>
            </a:extLst>
          </p:cNvPr>
          <p:cNvSpPr/>
          <p:nvPr/>
        </p:nvSpPr>
        <p:spPr>
          <a:xfrm>
            <a:off x="6302945" y="5692534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Toprak Kirlenmesi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2A54590D-DC9B-360F-9970-FEE38EEFB824}"/>
              </a:ext>
            </a:extLst>
          </p:cNvPr>
          <p:cNvSpPr/>
          <p:nvPr/>
        </p:nvSpPr>
        <p:spPr>
          <a:xfrm>
            <a:off x="9362173" y="5134268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Water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Shortage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0B06697-2BE2-BBA5-64A3-FC4B8391EEF9}"/>
              </a:ext>
            </a:extLst>
          </p:cNvPr>
          <p:cNvSpPr/>
          <p:nvPr/>
        </p:nvSpPr>
        <p:spPr>
          <a:xfrm>
            <a:off x="9362173" y="5692534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kıtlığı</a:t>
            </a:r>
          </a:p>
        </p:txBody>
      </p:sp>
    </p:spTree>
    <p:extLst>
      <p:ext uri="{BB962C8B-B14F-4D97-AF65-F5344CB8AC3E}">
        <p14:creationId xmlns:p14="http://schemas.microsoft.com/office/powerpoint/2010/main" val="31980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31" grpId="0" animBg="1"/>
      <p:bldP spid="34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9EF5C4A-DB40-EC53-9D64-322079023290}"/>
              </a:ext>
            </a:extLst>
          </p:cNvPr>
          <p:cNvSpPr/>
          <p:nvPr/>
        </p:nvSpPr>
        <p:spPr>
          <a:xfrm>
            <a:off x="621250" y="2007661"/>
            <a:ext cx="3190353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Aftershock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CAB76AC-D256-23A3-C862-FB5FBFC0A296}"/>
              </a:ext>
            </a:extLst>
          </p:cNvPr>
          <p:cNvSpPr/>
          <p:nvPr/>
        </p:nvSpPr>
        <p:spPr>
          <a:xfrm>
            <a:off x="621250" y="2565927"/>
            <a:ext cx="319035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Artçı Sarsıntı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F747E4A-7183-7C56-6365-DE8D72F42B7D}"/>
              </a:ext>
            </a:extLst>
          </p:cNvPr>
          <p:cNvSpPr/>
          <p:nvPr/>
        </p:nvSpPr>
        <p:spPr>
          <a:xfrm>
            <a:off x="4604505" y="2007661"/>
            <a:ext cx="3190353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Food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Shortage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8EEED86-8F14-03E0-3409-7C7225715D72}"/>
              </a:ext>
            </a:extLst>
          </p:cNvPr>
          <p:cNvSpPr/>
          <p:nvPr/>
        </p:nvSpPr>
        <p:spPr>
          <a:xfrm>
            <a:off x="4604505" y="2565927"/>
            <a:ext cx="319035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Gıda Kıtlığı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61FBF11-B79B-708A-0218-C5C89F1A2E33}"/>
              </a:ext>
            </a:extLst>
          </p:cNvPr>
          <p:cNvSpPr/>
          <p:nvPr/>
        </p:nvSpPr>
        <p:spPr>
          <a:xfrm>
            <a:off x="8501132" y="2013267"/>
            <a:ext cx="3190353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Ice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melt</a:t>
            </a:r>
            <a:r>
              <a:rPr lang="tr-TR" sz="2400" b="1" dirty="0">
                <a:solidFill>
                  <a:sysClr val="windowText" lastClr="000000"/>
                </a:solidFill>
              </a:rPr>
              <a:t> in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poles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337B898-B8CC-6A4D-26E3-E17E1E0D6066}"/>
              </a:ext>
            </a:extLst>
          </p:cNvPr>
          <p:cNvSpPr/>
          <p:nvPr/>
        </p:nvSpPr>
        <p:spPr>
          <a:xfrm>
            <a:off x="8501132" y="2571533"/>
            <a:ext cx="319035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Kutuplarda buzul erimesi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BD8594A-391F-BB7F-0C4D-2DF073B626A1}"/>
              </a:ext>
            </a:extLst>
          </p:cNvPr>
          <p:cNvSpPr/>
          <p:nvPr/>
        </p:nvSpPr>
        <p:spPr>
          <a:xfrm>
            <a:off x="2562346" y="5168748"/>
            <a:ext cx="3190353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Infection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C8FFDE6-835C-8343-B9A4-5B3F2CF86D31}"/>
              </a:ext>
            </a:extLst>
          </p:cNvPr>
          <p:cNvSpPr/>
          <p:nvPr/>
        </p:nvSpPr>
        <p:spPr>
          <a:xfrm>
            <a:off x="2562346" y="5727014"/>
            <a:ext cx="319035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Enfeksiyon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EC44117-2B6F-4BCA-8D90-4AF2E8BD041E}"/>
              </a:ext>
            </a:extLst>
          </p:cNvPr>
          <p:cNvSpPr/>
          <p:nvPr/>
        </p:nvSpPr>
        <p:spPr>
          <a:xfrm>
            <a:off x="6535975" y="5168747"/>
            <a:ext cx="3190353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Erosion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31042499-0CE9-3D32-8E6C-C29C8B2D6076}"/>
              </a:ext>
            </a:extLst>
          </p:cNvPr>
          <p:cNvSpPr/>
          <p:nvPr/>
        </p:nvSpPr>
        <p:spPr>
          <a:xfrm>
            <a:off x="6535975" y="5727013"/>
            <a:ext cx="319035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Erozyon / Aşınma</a:t>
            </a:r>
          </a:p>
        </p:txBody>
      </p:sp>
    </p:spTree>
    <p:extLst>
      <p:ext uri="{BB962C8B-B14F-4D97-AF65-F5344CB8AC3E}">
        <p14:creationId xmlns:p14="http://schemas.microsoft.com/office/powerpoint/2010/main" val="36720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D6DFC-9090-0F69-85F0-66496238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47E0E90-DA26-ED9D-58F8-21CF5B97739B}"/>
              </a:ext>
            </a:extLst>
          </p:cNvPr>
          <p:cNvSpPr/>
          <p:nvPr/>
        </p:nvSpPr>
        <p:spPr>
          <a:xfrm>
            <a:off x="3686473" y="748348"/>
            <a:ext cx="2290811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Car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Accident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43FCAB7-1776-02C9-C375-F088BE05A5E7}"/>
              </a:ext>
            </a:extLst>
          </p:cNvPr>
          <p:cNvSpPr/>
          <p:nvPr/>
        </p:nvSpPr>
        <p:spPr>
          <a:xfrm>
            <a:off x="3686473" y="1306613"/>
            <a:ext cx="2290811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Araba kazası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603D8A0-20AD-50AA-76C0-19F43CBC1C15}"/>
              </a:ext>
            </a:extLst>
          </p:cNvPr>
          <p:cNvSpPr/>
          <p:nvPr/>
        </p:nvSpPr>
        <p:spPr>
          <a:xfrm>
            <a:off x="9506548" y="466860"/>
            <a:ext cx="2541068" cy="1005806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Destruction</a:t>
            </a:r>
            <a:r>
              <a:rPr lang="tr-TR" sz="2400" b="1" dirty="0">
                <a:solidFill>
                  <a:sysClr val="windowText" lastClr="000000"/>
                </a:solidFill>
              </a:rPr>
              <a:t> of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watersheds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CE51D3D-200F-5608-1EDE-7A95B88B836B}"/>
              </a:ext>
            </a:extLst>
          </p:cNvPr>
          <p:cNvSpPr/>
          <p:nvPr/>
        </p:nvSpPr>
        <p:spPr>
          <a:xfrm>
            <a:off x="9506547" y="1472666"/>
            <a:ext cx="2541067" cy="1005806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havzalarının tahribatı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0B1E61F-8348-E902-FB81-C24A5279BC01}"/>
              </a:ext>
            </a:extLst>
          </p:cNvPr>
          <p:cNvSpPr/>
          <p:nvPr/>
        </p:nvSpPr>
        <p:spPr>
          <a:xfrm>
            <a:off x="3686473" y="3883795"/>
            <a:ext cx="2290811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Starvation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598E84-5928-BBB6-8168-D9A0818E5878}"/>
              </a:ext>
            </a:extLst>
          </p:cNvPr>
          <p:cNvSpPr/>
          <p:nvPr/>
        </p:nvSpPr>
        <p:spPr>
          <a:xfrm>
            <a:off x="3686473" y="4442060"/>
            <a:ext cx="2290811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Açlık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0A83E84-14DF-21FA-39AB-6E814A737D08}"/>
              </a:ext>
            </a:extLst>
          </p:cNvPr>
          <p:cNvSpPr/>
          <p:nvPr/>
        </p:nvSpPr>
        <p:spPr>
          <a:xfrm>
            <a:off x="9604406" y="3939158"/>
            <a:ext cx="2290811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Wars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62CB5F9-D033-B3FB-9191-21F6D91CB8FE}"/>
              </a:ext>
            </a:extLst>
          </p:cNvPr>
          <p:cNvSpPr/>
          <p:nvPr/>
        </p:nvSpPr>
        <p:spPr>
          <a:xfrm>
            <a:off x="9604406" y="4497423"/>
            <a:ext cx="2290811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Savaşlar</a:t>
            </a:r>
          </a:p>
        </p:txBody>
      </p:sp>
    </p:spTree>
    <p:extLst>
      <p:ext uri="{BB962C8B-B14F-4D97-AF65-F5344CB8AC3E}">
        <p14:creationId xmlns:p14="http://schemas.microsoft.com/office/powerpoint/2010/main" val="322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DD4B45-3587-7218-0D50-B1E2FB95A2E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https://www.egetolgayaltinay.com/lessons/430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77FFEE-A0AC-94C7-0F07-8E4798C2C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072">
            <a:off x="8140367" y="3364302"/>
            <a:ext cx="3169318" cy="30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4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891B39-2AB8-5E24-FABF-6B2CB11F0E6C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https://www.egetolgayaltinay.com/lessons/431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970D93-742C-AB61-E7A5-045595DA7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993">
            <a:off x="7870959" y="3114046"/>
            <a:ext cx="3380974" cy="31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DE95251-E97E-4438-1F2E-FD8C2C3A716A}"/>
              </a:ext>
            </a:extLst>
          </p:cNvPr>
          <p:cNvSpPr txBox="1"/>
          <p:nvPr/>
        </p:nvSpPr>
        <p:spPr>
          <a:xfrm>
            <a:off x="0" y="215369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>
                <a:solidFill>
                  <a:srgbClr val="00B050"/>
                </a:solidFill>
              </a:rPr>
              <a:t>Things</a:t>
            </a:r>
            <a:r>
              <a:rPr lang="tr-TR" sz="6600" b="1" dirty="0">
                <a:solidFill>
                  <a:srgbClr val="00B050"/>
                </a:solidFill>
              </a:rPr>
              <a:t> </a:t>
            </a:r>
            <a:r>
              <a:rPr lang="tr-TR" sz="6600" b="1" dirty="0" err="1">
                <a:solidFill>
                  <a:srgbClr val="00B050"/>
                </a:solidFill>
              </a:rPr>
              <a:t>Good</a:t>
            </a:r>
            <a:r>
              <a:rPr lang="tr-TR" sz="6600" b="1" dirty="0">
                <a:solidFill>
                  <a:srgbClr val="00B050"/>
                </a:solidFill>
              </a:rPr>
              <a:t> </a:t>
            </a:r>
            <a:r>
              <a:rPr lang="tr-TR" sz="6600" b="1" dirty="0" err="1">
                <a:solidFill>
                  <a:srgbClr val="00B050"/>
                </a:solidFill>
              </a:rPr>
              <a:t>for</a:t>
            </a:r>
            <a:r>
              <a:rPr lang="tr-TR" sz="6600" b="1" dirty="0">
                <a:solidFill>
                  <a:srgbClr val="00B050"/>
                </a:solidFill>
              </a:rPr>
              <a:t> Environment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5A4D3C6-E4A5-9299-727C-73FB613B789A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iyi şeyler)</a:t>
            </a:r>
          </a:p>
        </p:txBody>
      </p:sp>
    </p:spTree>
    <p:extLst>
      <p:ext uri="{BB962C8B-B14F-4D97-AF65-F5344CB8AC3E}">
        <p14:creationId xmlns:p14="http://schemas.microsoft.com/office/powerpoint/2010/main" val="177088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085DED-37E9-18A9-9905-82FEE96F0A83}"/>
              </a:ext>
            </a:extLst>
          </p:cNvPr>
          <p:cNvSpPr/>
          <p:nvPr/>
        </p:nvSpPr>
        <p:spPr>
          <a:xfrm>
            <a:off x="236241" y="2017287"/>
            <a:ext cx="2593586" cy="5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Educate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people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6AEF1B3-7E43-A610-B2F6-1D5B45A3467A}"/>
              </a:ext>
            </a:extLst>
          </p:cNvPr>
          <p:cNvSpPr/>
          <p:nvPr/>
        </p:nvSpPr>
        <p:spPr>
          <a:xfrm>
            <a:off x="236241" y="2575553"/>
            <a:ext cx="2593586" cy="558265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İnsanları eğitmek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3EF10A1-369D-4E64-3812-93648BF42A90}"/>
              </a:ext>
            </a:extLst>
          </p:cNvPr>
          <p:cNvSpPr/>
          <p:nvPr/>
        </p:nvSpPr>
        <p:spPr>
          <a:xfrm>
            <a:off x="3031958" y="2017287"/>
            <a:ext cx="3064042" cy="5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 err="1">
                <a:solidFill>
                  <a:sysClr val="windowText" lastClr="000000"/>
                </a:solidFill>
              </a:rPr>
              <a:t>Make</a:t>
            </a:r>
            <a:r>
              <a:rPr lang="tr-TR" sz="2300" b="1" dirty="0">
                <a:solidFill>
                  <a:sysClr val="windowText" lastClr="000000"/>
                </a:solidFill>
              </a:rPr>
              <a:t> </a:t>
            </a:r>
            <a:r>
              <a:rPr lang="tr-TR" sz="2300" b="1" dirty="0" err="1">
                <a:solidFill>
                  <a:sysClr val="windowText" lastClr="000000"/>
                </a:solidFill>
              </a:rPr>
              <a:t>strong</a:t>
            </a:r>
            <a:r>
              <a:rPr lang="tr-TR" sz="2300" b="1" dirty="0">
                <a:solidFill>
                  <a:sysClr val="windowText" lastClr="000000"/>
                </a:solidFill>
              </a:rPr>
              <a:t> </a:t>
            </a:r>
            <a:r>
              <a:rPr lang="tr-TR" sz="2300" b="1" dirty="0" err="1">
                <a:solidFill>
                  <a:sysClr val="windowText" lastClr="000000"/>
                </a:solidFill>
              </a:rPr>
              <a:t>buildings</a:t>
            </a:r>
            <a:endParaRPr lang="tr-TR" sz="23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13583E7-6642-CE4B-BF96-CF42CDEEBE89}"/>
              </a:ext>
            </a:extLst>
          </p:cNvPr>
          <p:cNvSpPr/>
          <p:nvPr/>
        </p:nvSpPr>
        <p:spPr>
          <a:xfrm>
            <a:off x="3031958" y="2575553"/>
            <a:ext cx="3064042" cy="558265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Sağlam binalar yapmak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E561CE5-240D-8A8C-1CB5-4B7B3796AD1C}"/>
              </a:ext>
            </a:extLst>
          </p:cNvPr>
          <p:cNvSpPr/>
          <p:nvPr/>
        </p:nvSpPr>
        <p:spPr>
          <a:xfrm>
            <a:off x="6239197" y="2017287"/>
            <a:ext cx="2593586" cy="5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Plant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trees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087C4C8-62CD-44AF-8FA6-E8EFA02DF5DF}"/>
              </a:ext>
            </a:extLst>
          </p:cNvPr>
          <p:cNvSpPr/>
          <p:nvPr/>
        </p:nvSpPr>
        <p:spPr>
          <a:xfrm>
            <a:off x="6239197" y="2575553"/>
            <a:ext cx="2593586" cy="558265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Ağaç dikmek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F9C80A8-7BE4-D19B-1980-AA7F6258017E}"/>
              </a:ext>
            </a:extLst>
          </p:cNvPr>
          <p:cNvSpPr/>
          <p:nvPr/>
        </p:nvSpPr>
        <p:spPr>
          <a:xfrm>
            <a:off x="9160042" y="2017287"/>
            <a:ext cx="2979779" cy="5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Use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clean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energy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A319420-5467-0A4E-ECF2-2AEFF5615D63}"/>
              </a:ext>
            </a:extLst>
          </p:cNvPr>
          <p:cNvSpPr/>
          <p:nvPr/>
        </p:nvSpPr>
        <p:spPr>
          <a:xfrm>
            <a:off x="9160042" y="2575553"/>
            <a:ext cx="2979779" cy="558265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Temiz enerji kullanmak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90B3E3EC-98ED-625E-4953-3ED143901EE4}"/>
              </a:ext>
            </a:extLst>
          </p:cNvPr>
          <p:cNvSpPr/>
          <p:nvPr/>
        </p:nvSpPr>
        <p:spPr>
          <a:xfrm>
            <a:off x="148010" y="5143893"/>
            <a:ext cx="2593586" cy="5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Protect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wildlife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04E0A13-5C37-688E-1EB3-8C1BD0F97921}"/>
              </a:ext>
            </a:extLst>
          </p:cNvPr>
          <p:cNvSpPr/>
          <p:nvPr/>
        </p:nvSpPr>
        <p:spPr>
          <a:xfrm>
            <a:off x="148010" y="5702159"/>
            <a:ext cx="2593586" cy="756393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Doğal yaşamı korumak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180D26B-99DC-4CFA-8E23-7EDEEEC352F6}"/>
              </a:ext>
            </a:extLst>
          </p:cNvPr>
          <p:cNvSpPr/>
          <p:nvPr/>
        </p:nvSpPr>
        <p:spPr>
          <a:xfrm>
            <a:off x="3187989" y="5143893"/>
            <a:ext cx="2593586" cy="5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Save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water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2E815D90-A640-C73D-CA05-5D1FECD0909F}"/>
              </a:ext>
            </a:extLst>
          </p:cNvPr>
          <p:cNvSpPr/>
          <p:nvPr/>
        </p:nvSpPr>
        <p:spPr>
          <a:xfrm>
            <a:off x="3187989" y="5702159"/>
            <a:ext cx="2593586" cy="756393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Suyu tasarruflu kullanmak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6B58E327-2BBB-501F-288E-96A386B78F68}"/>
              </a:ext>
            </a:extLst>
          </p:cNvPr>
          <p:cNvSpPr/>
          <p:nvPr/>
        </p:nvSpPr>
        <p:spPr>
          <a:xfrm>
            <a:off x="6150966" y="5143893"/>
            <a:ext cx="2593586" cy="8373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Use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public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transportaion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15C3769C-02D3-F054-B9E7-5041B7E16AEA}"/>
              </a:ext>
            </a:extLst>
          </p:cNvPr>
          <p:cNvSpPr/>
          <p:nvPr/>
        </p:nvSpPr>
        <p:spPr>
          <a:xfrm>
            <a:off x="6150966" y="5981291"/>
            <a:ext cx="2593586" cy="558265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Toplu taşıma kullanmak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15F8AA87-DC1F-E533-8EC8-88EEF80AD6A4}"/>
              </a:ext>
            </a:extLst>
          </p:cNvPr>
          <p:cNvSpPr/>
          <p:nvPr/>
        </p:nvSpPr>
        <p:spPr>
          <a:xfrm>
            <a:off x="9273942" y="5143893"/>
            <a:ext cx="2593586" cy="5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Warn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people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03105A76-8963-88A0-34F7-1A65FE0E599F}"/>
              </a:ext>
            </a:extLst>
          </p:cNvPr>
          <p:cNvSpPr/>
          <p:nvPr/>
        </p:nvSpPr>
        <p:spPr>
          <a:xfrm>
            <a:off x="9273942" y="5702159"/>
            <a:ext cx="2593586" cy="558265"/>
          </a:xfrm>
          <a:prstGeom prst="roundRect">
            <a:avLst/>
          </a:prstGeom>
          <a:solidFill>
            <a:srgbClr val="E8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İnsanları uyarmak</a:t>
            </a:r>
          </a:p>
        </p:txBody>
      </p:sp>
    </p:spTree>
    <p:extLst>
      <p:ext uri="{BB962C8B-B14F-4D97-AF65-F5344CB8AC3E}">
        <p14:creationId xmlns:p14="http://schemas.microsoft.com/office/powerpoint/2010/main" val="190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AA9379-3090-759B-5872-FBCF7AF2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0B448C-FF33-B659-437E-D851BADF3958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https://www.egetolgayaltinay.com/lessons/911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6E701-1311-0667-EB93-FCADDCD8A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03" y="3587030"/>
            <a:ext cx="2976851" cy="28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35D6C-734A-6D06-1E5D-BC53C183A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95F5A6A-6F30-8BD9-0D08-C0EDC9A43004}"/>
              </a:ext>
            </a:extLst>
          </p:cNvPr>
          <p:cNvSpPr txBox="1"/>
          <p:nvPr/>
        </p:nvSpPr>
        <p:spPr>
          <a:xfrm>
            <a:off x="0" y="215369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>
                <a:solidFill>
                  <a:srgbClr val="D14637"/>
                </a:solidFill>
              </a:rPr>
              <a:t>Things</a:t>
            </a:r>
            <a:r>
              <a:rPr lang="tr-TR" sz="6600" b="1" dirty="0">
                <a:solidFill>
                  <a:srgbClr val="D14637"/>
                </a:solidFill>
              </a:rPr>
              <a:t> </a:t>
            </a:r>
            <a:r>
              <a:rPr lang="tr-TR" sz="6600" b="1" dirty="0" err="1">
                <a:solidFill>
                  <a:srgbClr val="D14637"/>
                </a:solidFill>
              </a:rPr>
              <a:t>Bad</a:t>
            </a:r>
            <a:r>
              <a:rPr lang="tr-TR" sz="6600" b="1" dirty="0">
                <a:solidFill>
                  <a:srgbClr val="D14637"/>
                </a:solidFill>
              </a:rPr>
              <a:t> </a:t>
            </a:r>
            <a:r>
              <a:rPr lang="tr-TR" sz="6600" b="1" dirty="0" err="1">
                <a:solidFill>
                  <a:srgbClr val="D14637"/>
                </a:solidFill>
              </a:rPr>
              <a:t>for</a:t>
            </a:r>
            <a:r>
              <a:rPr lang="tr-TR" sz="6600" b="1" dirty="0">
                <a:solidFill>
                  <a:srgbClr val="D14637"/>
                </a:solidFill>
              </a:rPr>
              <a:t> Environment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D4D8081-E10A-B057-809D-FE70B3DB42E3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kötü şeyler)</a:t>
            </a:r>
          </a:p>
        </p:txBody>
      </p:sp>
    </p:spTree>
    <p:extLst>
      <p:ext uri="{BB962C8B-B14F-4D97-AF65-F5344CB8AC3E}">
        <p14:creationId xmlns:p14="http://schemas.microsoft.com/office/powerpoint/2010/main" val="31052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6B88AD7-60FE-1BBB-A4C5-DCB203790C87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14637"/>
                </a:solidFill>
              </a:rPr>
              <a:t>Natural </a:t>
            </a:r>
            <a:r>
              <a:rPr lang="tr-TR" sz="8000" b="1" dirty="0" err="1">
                <a:solidFill>
                  <a:srgbClr val="D14637"/>
                </a:solidFill>
              </a:rPr>
              <a:t>Disasters</a:t>
            </a:r>
            <a:endParaRPr lang="tr-TR" sz="8000" b="1" dirty="0">
              <a:solidFill>
                <a:srgbClr val="D146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0FB6FB0-CE7E-8D94-0F2C-7B7EB6AEBD10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(Doğal Afetler)</a:t>
            </a:r>
          </a:p>
        </p:txBody>
      </p:sp>
    </p:spTree>
    <p:extLst>
      <p:ext uri="{BB962C8B-B14F-4D97-AF65-F5344CB8AC3E}">
        <p14:creationId xmlns:p14="http://schemas.microsoft.com/office/powerpoint/2010/main" val="74404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E6F67D-E6F8-35A0-CAE4-04F3D6A39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9060695-54EF-EC87-A221-F93CC408CDAA}"/>
              </a:ext>
            </a:extLst>
          </p:cNvPr>
          <p:cNvSpPr/>
          <p:nvPr/>
        </p:nvSpPr>
        <p:spPr>
          <a:xfrm>
            <a:off x="236241" y="2017287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Cut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down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trees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11E7077-69EA-2A20-A74F-539941579414}"/>
              </a:ext>
            </a:extLst>
          </p:cNvPr>
          <p:cNvSpPr/>
          <p:nvPr/>
        </p:nvSpPr>
        <p:spPr>
          <a:xfrm>
            <a:off x="236241" y="2575553"/>
            <a:ext cx="25935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Ağaçları kesmek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013133A-370A-BFD7-A360-F4534DB93435}"/>
              </a:ext>
            </a:extLst>
          </p:cNvPr>
          <p:cNvSpPr/>
          <p:nvPr/>
        </p:nvSpPr>
        <p:spPr>
          <a:xfrm>
            <a:off x="3031958" y="2017287"/>
            <a:ext cx="3064042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 err="1">
                <a:solidFill>
                  <a:sysClr val="windowText" lastClr="000000"/>
                </a:solidFill>
              </a:rPr>
              <a:t>Destroy</a:t>
            </a:r>
            <a:r>
              <a:rPr lang="tr-TR" sz="2300" b="1" dirty="0">
                <a:solidFill>
                  <a:sysClr val="windowText" lastClr="000000"/>
                </a:solidFill>
              </a:rPr>
              <a:t> </a:t>
            </a:r>
            <a:r>
              <a:rPr lang="tr-TR" sz="2300" b="1" dirty="0" err="1">
                <a:solidFill>
                  <a:sysClr val="windowText" lastClr="000000"/>
                </a:solidFill>
              </a:rPr>
              <a:t>habitats</a:t>
            </a:r>
            <a:endParaRPr lang="tr-TR" sz="23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F98B2C8-BC19-DC79-7E11-40111BDE352D}"/>
              </a:ext>
            </a:extLst>
          </p:cNvPr>
          <p:cNvSpPr/>
          <p:nvPr/>
        </p:nvSpPr>
        <p:spPr>
          <a:xfrm>
            <a:off x="3031958" y="2575553"/>
            <a:ext cx="3064042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Yaşam alanlarını yok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7E65462-A0FA-6807-FD47-DC656A8C024D}"/>
              </a:ext>
            </a:extLst>
          </p:cNvPr>
          <p:cNvSpPr/>
          <p:nvPr/>
        </p:nvSpPr>
        <p:spPr>
          <a:xfrm>
            <a:off x="6239197" y="2017287"/>
            <a:ext cx="25935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Leave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taps</a:t>
            </a:r>
            <a:r>
              <a:rPr lang="tr-TR" sz="2400" b="1" dirty="0">
                <a:solidFill>
                  <a:sysClr val="windowText" lastClr="000000"/>
                </a:solidFill>
              </a:rPr>
              <a:t> on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3DD3004-A7A1-E4DE-6933-627AEA4E1A85}"/>
              </a:ext>
            </a:extLst>
          </p:cNvPr>
          <p:cNvSpPr/>
          <p:nvPr/>
        </p:nvSpPr>
        <p:spPr>
          <a:xfrm>
            <a:off x="6239197" y="2575553"/>
            <a:ext cx="2593586" cy="756393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Muslukları açık bırakmak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7328CDC-3A95-FD73-9C9C-FFF3B4EBC02D}"/>
              </a:ext>
            </a:extLst>
          </p:cNvPr>
          <p:cNvSpPr/>
          <p:nvPr/>
        </p:nvSpPr>
        <p:spPr>
          <a:xfrm>
            <a:off x="9160042" y="2017287"/>
            <a:ext cx="2979779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Pollute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seas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03F3119-30DB-C380-A324-A74B33FFA6C1}"/>
              </a:ext>
            </a:extLst>
          </p:cNvPr>
          <p:cNvSpPr/>
          <p:nvPr/>
        </p:nvSpPr>
        <p:spPr>
          <a:xfrm>
            <a:off x="9160042" y="2575553"/>
            <a:ext cx="2979779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Denizleri kirletmek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8E6AE195-AD20-F886-48D8-16E10E92C8B5}"/>
              </a:ext>
            </a:extLst>
          </p:cNvPr>
          <p:cNvSpPr/>
          <p:nvPr/>
        </p:nvSpPr>
        <p:spPr>
          <a:xfrm>
            <a:off x="1637899" y="5153519"/>
            <a:ext cx="299024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Drive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your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own</a:t>
            </a:r>
            <a:r>
              <a:rPr lang="tr-TR" sz="2400" b="1" dirty="0">
                <a:solidFill>
                  <a:sysClr val="windowText" lastClr="000000"/>
                </a:solidFill>
              </a:rPr>
              <a:t> car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15E8A2FD-6823-EDC4-76DB-C1EE3565C355}"/>
              </a:ext>
            </a:extLst>
          </p:cNvPr>
          <p:cNvSpPr/>
          <p:nvPr/>
        </p:nvSpPr>
        <p:spPr>
          <a:xfrm>
            <a:off x="1637899" y="5711785"/>
            <a:ext cx="2990248" cy="756393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Kendi arabanı kullanmak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E3BF1CF-4B05-F4CC-3C36-5818359D951A}"/>
              </a:ext>
            </a:extLst>
          </p:cNvPr>
          <p:cNvSpPr/>
          <p:nvPr/>
        </p:nvSpPr>
        <p:spPr>
          <a:xfrm>
            <a:off x="4894868" y="5153519"/>
            <a:ext cx="2798925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ysClr val="windowText" lastClr="000000"/>
                </a:solidFill>
              </a:rPr>
              <a:t>Use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spray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deodorants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7AC918-5FC8-492F-98A0-2F98DA95DB03}"/>
              </a:ext>
            </a:extLst>
          </p:cNvPr>
          <p:cNvSpPr/>
          <p:nvPr/>
        </p:nvSpPr>
        <p:spPr>
          <a:xfrm>
            <a:off x="4894868" y="5711785"/>
            <a:ext cx="2798925" cy="756393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Sprey deodorant kullanmak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398191B6-FAFC-D477-40C4-88C52765D44B}"/>
              </a:ext>
            </a:extLst>
          </p:cNvPr>
          <p:cNvSpPr/>
          <p:nvPr/>
        </p:nvSpPr>
        <p:spPr>
          <a:xfrm>
            <a:off x="7960515" y="5153519"/>
            <a:ext cx="2593586" cy="837398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Waste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water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sources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8B8F74B2-F8C6-B223-7772-C413E611352B}"/>
              </a:ext>
            </a:extLst>
          </p:cNvPr>
          <p:cNvSpPr/>
          <p:nvPr/>
        </p:nvSpPr>
        <p:spPr>
          <a:xfrm>
            <a:off x="7960515" y="5990917"/>
            <a:ext cx="2593586" cy="6697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Su kaynaklarını boşa harcamak</a:t>
            </a:r>
          </a:p>
        </p:txBody>
      </p:sp>
    </p:spTree>
    <p:extLst>
      <p:ext uri="{BB962C8B-B14F-4D97-AF65-F5344CB8AC3E}">
        <p14:creationId xmlns:p14="http://schemas.microsoft.com/office/powerpoint/2010/main" val="20809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1220B-6430-456E-A472-9BE2E357D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367C8B7-6DDC-C03F-7EA0-8E2456D828DF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https://www.egetolgayaltinay.com/lessons/912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A7609FF-3345-85D1-DC52-9966ACFB2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57" y="3764220"/>
            <a:ext cx="2750416" cy="26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67D5275-1CD1-DEE6-89B1-B7074505373C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8BA63F0-9EB0-0EFB-213A-89444E39A24C}"/>
              </a:ext>
            </a:extLst>
          </p:cNvPr>
          <p:cNvSpPr/>
          <p:nvPr/>
        </p:nvSpPr>
        <p:spPr>
          <a:xfrm>
            <a:off x="842633" y="1237642"/>
            <a:ext cx="212718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Magnitude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72261F-BFF4-9EF6-C9E3-802896EA123C}"/>
              </a:ext>
            </a:extLst>
          </p:cNvPr>
          <p:cNvSpPr/>
          <p:nvPr/>
        </p:nvSpPr>
        <p:spPr>
          <a:xfrm>
            <a:off x="842633" y="1795906"/>
            <a:ext cx="247385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Effect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8BCA6CB-0C1D-C26B-E55F-8267746B1CEA}"/>
              </a:ext>
            </a:extLst>
          </p:cNvPr>
          <p:cNvSpPr/>
          <p:nvPr/>
        </p:nvSpPr>
        <p:spPr>
          <a:xfrm>
            <a:off x="2968208" y="1237641"/>
            <a:ext cx="2473857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Deprem Büyüklüğü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9D691A2-9F68-E275-8BB1-B3DCDC6BC49A}"/>
              </a:ext>
            </a:extLst>
          </p:cNvPr>
          <p:cNvSpPr/>
          <p:nvPr/>
        </p:nvSpPr>
        <p:spPr>
          <a:xfrm>
            <a:off x="3316489" y="1795906"/>
            <a:ext cx="2127183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Etkilemek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8F8CD86-3E3D-22AE-65E6-352E26E366A2}"/>
              </a:ext>
            </a:extLst>
          </p:cNvPr>
          <p:cNvSpPr/>
          <p:nvPr/>
        </p:nvSpPr>
        <p:spPr>
          <a:xfrm>
            <a:off x="842633" y="2354172"/>
            <a:ext cx="2473858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Blow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off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roofs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D45AEE2-8722-3A39-FC32-F910616940E3}"/>
              </a:ext>
            </a:extLst>
          </p:cNvPr>
          <p:cNvSpPr/>
          <p:nvPr/>
        </p:nvSpPr>
        <p:spPr>
          <a:xfrm>
            <a:off x="842633" y="2912436"/>
            <a:ext cx="247385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Cause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4F40D53-44AC-8B47-682C-1E3ADC2D21B9}"/>
              </a:ext>
            </a:extLst>
          </p:cNvPr>
          <p:cNvSpPr/>
          <p:nvPr/>
        </p:nvSpPr>
        <p:spPr>
          <a:xfrm>
            <a:off x="3316490" y="2354171"/>
            <a:ext cx="212718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Çatıları uçurmak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77CBBCF-D5BE-D345-DF50-51672BDF0800}"/>
              </a:ext>
            </a:extLst>
          </p:cNvPr>
          <p:cNvSpPr/>
          <p:nvPr/>
        </p:nvSpPr>
        <p:spPr>
          <a:xfrm>
            <a:off x="3316489" y="2912436"/>
            <a:ext cx="2127183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Neden olmak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463965B-129A-51F2-3B55-927EFC6628C1}"/>
              </a:ext>
            </a:extLst>
          </p:cNvPr>
          <p:cNvSpPr/>
          <p:nvPr/>
        </p:nvSpPr>
        <p:spPr>
          <a:xfrm>
            <a:off x="842633" y="3473104"/>
            <a:ext cx="2473858" cy="702443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Give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damage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E6C0708-297F-F0A7-1A9B-6AC01DA7832B}"/>
              </a:ext>
            </a:extLst>
          </p:cNvPr>
          <p:cNvSpPr/>
          <p:nvPr/>
        </p:nvSpPr>
        <p:spPr>
          <a:xfrm>
            <a:off x="842634" y="4175549"/>
            <a:ext cx="2473858" cy="558264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Happen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365E9C5-31CE-B6BB-8C77-4B98F260EA45}"/>
              </a:ext>
            </a:extLst>
          </p:cNvPr>
          <p:cNvSpPr/>
          <p:nvPr/>
        </p:nvSpPr>
        <p:spPr>
          <a:xfrm>
            <a:off x="3316490" y="3473103"/>
            <a:ext cx="2127183" cy="702443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Zarar vermek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C28FD19-B1FB-CD76-EA6F-6168F0A960E4}"/>
              </a:ext>
            </a:extLst>
          </p:cNvPr>
          <p:cNvSpPr/>
          <p:nvPr/>
        </p:nvSpPr>
        <p:spPr>
          <a:xfrm>
            <a:off x="3316490" y="4175548"/>
            <a:ext cx="2127183" cy="1674792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Meydana gelmek </a:t>
            </a:r>
            <a:br>
              <a:rPr lang="tr-TR" b="1" dirty="0">
                <a:solidFill>
                  <a:sysClr val="windowText" lastClr="000000"/>
                </a:solidFill>
              </a:rPr>
            </a:br>
            <a:r>
              <a:rPr lang="tr-TR" b="1" dirty="0">
                <a:solidFill>
                  <a:sysClr val="windowText" lastClr="000000"/>
                </a:solidFill>
              </a:rPr>
              <a:t>/ Gerçekleşmek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4A89272A-5C79-80F2-D127-F6FFA564CE86}"/>
              </a:ext>
            </a:extLst>
          </p:cNvPr>
          <p:cNvSpPr/>
          <p:nvPr/>
        </p:nvSpPr>
        <p:spPr>
          <a:xfrm>
            <a:off x="842633" y="4733813"/>
            <a:ext cx="2473858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Occur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9CD1E54E-FCA4-0737-AAE5-F9194F1EF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663895" y="2301024"/>
            <a:ext cx="356135" cy="2711920"/>
          </a:xfrm>
          <a:prstGeom prst="rect">
            <a:avLst/>
          </a:prstGeom>
        </p:spPr>
      </p:pic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0EDDAB5-E1C4-53E4-D0B1-3F83FFD2BFD3}"/>
              </a:ext>
            </a:extLst>
          </p:cNvPr>
          <p:cNvSpPr/>
          <p:nvPr/>
        </p:nvSpPr>
        <p:spPr>
          <a:xfrm>
            <a:off x="6171980" y="1237641"/>
            <a:ext cx="2579886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Against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11F1E36-F446-FA2C-A1C9-C102BE264B32}"/>
              </a:ext>
            </a:extLst>
          </p:cNvPr>
          <p:cNvSpPr/>
          <p:nvPr/>
        </p:nvSpPr>
        <p:spPr>
          <a:xfrm>
            <a:off x="8751864" y="1237641"/>
            <a:ext cx="2419448" cy="56547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…’ya karşı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FF4584A-7B98-E9ED-9AD4-263838A2DD60}"/>
              </a:ext>
            </a:extLst>
          </p:cNvPr>
          <p:cNvSpPr/>
          <p:nvPr/>
        </p:nvSpPr>
        <p:spPr>
          <a:xfrm>
            <a:off x="6171980" y="1798309"/>
            <a:ext cx="25798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Debris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0E01341-2B27-686F-7D6D-168D54B299A4}"/>
              </a:ext>
            </a:extLst>
          </p:cNvPr>
          <p:cNvSpPr/>
          <p:nvPr/>
        </p:nvSpPr>
        <p:spPr>
          <a:xfrm>
            <a:off x="6171976" y="2354172"/>
            <a:ext cx="2579886" cy="558264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Government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FA493C86-2E7C-6F1C-3887-29C98207D573}"/>
              </a:ext>
            </a:extLst>
          </p:cNvPr>
          <p:cNvSpPr/>
          <p:nvPr/>
        </p:nvSpPr>
        <p:spPr>
          <a:xfrm>
            <a:off x="6171977" y="2917242"/>
            <a:ext cx="2579888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Shake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11EC29E-ED88-0166-540C-0B7AD6A4AD28}"/>
              </a:ext>
            </a:extLst>
          </p:cNvPr>
          <p:cNvSpPr/>
          <p:nvPr/>
        </p:nvSpPr>
        <p:spPr>
          <a:xfrm>
            <a:off x="6171975" y="3468298"/>
            <a:ext cx="257988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Increase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B8A4B17A-88FA-13CB-ED02-89B974366BDB}"/>
              </a:ext>
            </a:extLst>
          </p:cNvPr>
          <p:cNvSpPr/>
          <p:nvPr/>
        </p:nvSpPr>
        <p:spPr>
          <a:xfrm>
            <a:off x="8751861" y="3468298"/>
            <a:ext cx="241944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Artırmak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F0CB42E2-79D3-C803-5DF9-EB9EAB53825A}"/>
              </a:ext>
            </a:extLst>
          </p:cNvPr>
          <p:cNvSpPr/>
          <p:nvPr/>
        </p:nvSpPr>
        <p:spPr>
          <a:xfrm>
            <a:off x="6171973" y="4028966"/>
            <a:ext cx="2579890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precautions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A1F6411A-ECCE-DB47-C840-92D73CAC6BFC}"/>
              </a:ext>
            </a:extLst>
          </p:cNvPr>
          <p:cNvSpPr/>
          <p:nvPr/>
        </p:nvSpPr>
        <p:spPr>
          <a:xfrm>
            <a:off x="6171972" y="4584829"/>
            <a:ext cx="2579891" cy="558264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Suffer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from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929B2C54-7E01-4951-A2FD-C42D4F70F147}"/>
              </a:ext>
            </a:extLst>
          </p:cNvPr>
          <p:cNvSpPr/>
          <p:nvPr/>
        </p:nvSpPr>
        <p:spPr>
          <a:xfrm>
            <a:off x="8751861" y="4026563"/>
            <a:ext cx="2419448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Önemler almak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6F85DE76-0249-E7DB-FE6B-4F8AF08EA05F}"/>
              </a:ext>
            </a:extLst>
          </p:cNvPr>
          <p:cNvSpPr/>
          <p:nvPr/>
        </p:nvSpPr>
        <p:spPr>
          <a:xfrm>
            <a:off x="8751862" y="4584828"/>
            <a:ext cx="241944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ysClr val="windowText" lastClr="000000"/>
                </a:solidFill>
              </a:rPr>
              <a:t>…’dan zarar görmek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5ACA110E-3FA1-EDEE-FD67-21749F91149A}"/>
              </a:ext>
            </a:extLst>
          </p:cNvPr>
          <p:cNvSpPr/>
          <p:nvPr/>
        </p:nvSpPr>
        <p:spPr>
          <a:xfrm>
            <a:off x="841026" y="5292078"/>
            <a:ext cx="2473858" cy="558264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Take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place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B3CC1BB0-807A-001A-1C97-DE0DB7B754B0}"/>
              </a:ext>
            </a:extLst>
          </p:cNvPr>
          <p:cNvSpPr/>
          <p:nvPr/>
        </p:nvSpPr>
        <p:spPr>
          <a:xfrm>
            <a:off x="6171976" y="5145496"/>
            <a:ext cx="2579886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Climate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Change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0290D8FD-E323-69FE-8241-05CE901AF8D7}"/>
              </a:ext>
            </a:extLst>
          </p:cNvPr>
          <p:cNvSpPr/>
          <p:nvPr/>
        </p:nvSpPr>
        <p:spPr>
          <a:xfrm>
            <a:off x="8751861" y="5145495"/>
            <a:ext cx="2419448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İklim değişikliği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00930300-D285-FA86-AD6F-4ACF64DFBE1D}"/>
              </a:ext>
            </a:extLst>
          </p:cNvPr>
          <p:cNvSpPr/>
          <p:nvPr/>
        </p:nvSpPr>
        <p:spPr>
          <a:xfrm>
            <a:off x="839417" y="5850342"/>
            <a:ext cx="2475465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Surface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68A08CA2-AB54-CB6A-D4CD-DB73A28A0267}"/>
              </a:ext>
            </a:extLst>
          </p:cNvPr>
          <p:cNvSpPr/>
          <p:nvPr/>
        </p:nvSpPr>
        <p:spPr>
          <a:xfrm>
            <a:off x="3314882" y="5850341"/>
            <a:ext cx="2127183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Yüzey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4EED5B09-EE0A-5159-72DA-15084E46AB87}"/>
              </a:ext>
            </a:extLst>
          </p:cNvPr>
          <p:cNvSpPr/>
          <p:nvPr/>
        </p:nvSpPr>
        <p:spPr>
          <a:xfrm>
            <a:off x="6171975" y="5701357"/>
            <a:ext cx="257988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Run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out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53F1B283-8EAA-21FB-2AA8-7566C74D9A43}"/>
              </a:ext>
            </a:extLst>
          </p:cNvPr>
          <p:cNvSpPr/>
          <p:nvPr/>
        </p:nvSpPr>
        <p:spPr>
          <a:xfrm>
            <a:off x="8751861" y="5701357"/>
            <a:ext cx="2419448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Tükenmek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83E05ED-A661-8D30-963C-259BF911FFA8}"/>
              </a:ext>
            </a:extLst>
          </p:cNvPr>
          <p:cNvSpPr/>
          <p:nvPr/>
        </p:nvSpPr>
        <p:spPr>
          <a:xfrm>
            <a:off x="8751861" y="1807922"/>
            <a:ext cx="2419448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Enkaz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C2D0D75-F0DD-2A77-0AD4-6AD46DD4C91E}"/>
              </a:ext>
            </a:extLst>
          </p:cNvPr>
          <p:cNvSpPr/>
          <p:nvPr/>
        </p:nvSpPr>
        <p:spPr>
          <a:xfrm>
            <a:off x="8751861" y="2342154"/>
            <a:ext cx="2419448" cy="56547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Devlet Yönetimi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3B674DD0-961A-559E-D8A4-4707E0865AC5}"/>
              </a:ext>
            </a:extLst>
          </p:cNvPr>
          <p:cNvSpPr/>
          <p:nvPr/>
        </p:nvSpPr>
        <p:spPr>
          <a:xfrm>
            <a:off x="8751858" y="2912435"/>
            <a:ext cx="2419448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Sallamak</a:t>
            </a:r>
          </a:p>
        </p:txBody>
      </p:sp>
    </p:spTree>
    <p:extLst>
      <p:ext uri="{BB962C8B-B14F-4D97-AF65-F5344CB8AC3E}">
        <p14:creationId xmlns:p14="http://schemas.microsoft.com/office/powerpoint/2010/main" val="12266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21" grpId="0" animBg="1"/>
      <p:bldP spid="29" grpId="0" animBg="1"/>
      <p:bldP spid="32" grpId="0" animBg="1"/>
      <p:bldP spid="33" grpId="0" animBg="1"/>
      <p:bldP spid="37" grpId="0" animBg="1"/>
      <p:bldP spid="39" grpId="0" animBg="1"/>
      <p:bldP spid="41" grpId="0" animBg="1"/>
      <p:bldP spid="2" grpId="0" animBg="1"/>
      <p:bldP spid="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6E4797-FBA1-1817-38C4-CC71DD86B1E4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https://www.egetolgayaltinay.com/lessons/432</a:t>
            </a:r>
            <a:r>
              <a:rPr lang="tr-TR" sz="2400" b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E879E01-7013-F2AD-E5F8-F1DE5B3A1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952">
            <a:off x="8246243" y="3429000"/>
            <a:ext cx="3284821" cy="31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13B29E0-E241-4877-BADE-2985AC35C68A}"/>
              </a:ext>
            </a:extLst>
          </p:cNvPr>
          <p:cNvSpPr txBox="1"/>
          <p:nvPr/>
        </p:nvSpPr>
        <p:spPr>
          <a:xfrm>
            <a:off x="1692729" y="1159329"/>
            <a:ext cx="87194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i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i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A1FBFB3-7685-C18D-23A2-3BCC687F0AD0}"/>
              </a:ext>
            </a:extLst>
          </p:cNvPr>
          <p:cNvSpPr txBox="1"/>
          <p:nvPr/>
        </p:nvSpPr>
        <p:spPr>
          <a:xfrm>
            <a:off x="7690585" y="6044665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Yes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there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only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1 </a:t>
            </a:r>
            <a:r>
              <a:rPr lang="tr-TR" dirty="0" err="1">
                <a:solidFill>
                  <a:schemeClr val="bg1">
                    <a:lumMod val="75000"/>
                  </a:schemeClr>
                </a:solidFill>
              </a:rPr>
              <a:t>question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7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1CA0A74-0A92-4566-9DA9-45A01B174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5" r="68479"/>
          <a:stretch/>
        </p:blipFill>
        <p:spPr>
          <a:xfrm>
            <a:off x="6904685" y="2995335"/>
            <a:ext cx="3257129" cy="205936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95FDEB-364B-4827-A072-73DF686EC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 b="26274"/>
          <a:stretch/>
        </p:blipFill>
        <p:spPr>
          <a:xfrm>
            <a:off x="2030186" y="960068"/>
            <a:ext cx="5113984" cy="52781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32D4BF2-0664-45F5-B9E3-9FCA86F13ADF}"/>
              </a:ext>
            </a:extLst>
          </p:cNvPr>
          <p:cNvSpPr txBox="1"/>
          <p:nvPr/>
        </p:nvSpPr>
        <p:spPr>
          <a:xfrm>
            <a:off x="1387929" y="590736"/>
            <a:ext cx="83112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Check the visual below and complete the sentence.</a:t>
            </a:r>
            <a:endParaRPr lang="tr-TR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B510AC-87B3-40B0-8E06-146DA861D682}"/>
              </a:ext>
            </a:extLst>
          </p:cNvPr>
          <p:cNvSpPr/>
          <p:nvPr/>
        </p:nvSpPr>
        <p:spPr>
          <a:xfrm>
            <a:off x="7394541" y="3239277"/>
            <a:ext cx="391886" cy="379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7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D108D7-7CF6-7873-2E9B-E5379189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967E966-EE89-2D78-9469-3726B2BB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" y="0"/>
            <a:ext cx="6335609" cy="6410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FF1AE92-E5A0-5276-944E-ECFBD3117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253" y="2598305"/>
            <a:ext cx="5112059" cy="2389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FE81048-FCF7-996E-ED62-3B516EEDF0BA}"/>
              </a:ext>
            </a:extLst>
          </p:cNvPr>
          <p:cNvSpPr/>
          <p:nvPr/>
        </p:nvSpPr>
        <p:spPr>
          <a:xfrm>
            <a:off x="6643253" y="3719568"/>
            <a:ext cx="391886" cy="379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9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F4F803D-FC42-EAB4-1B92-238109219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2051B84-887C-2104-FB1A-CB1DCA8327DF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A36DC30-B4D4-0A4E-3F7F-02FA7B9C284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D89E2F1-E2A0-86F4-AFC1-98F5AFAC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B104F94-E090-9AA6-191B-1E1FFEEF1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0C27E7A-6A32-206D-B87F-165D62F57366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Avalanche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11D1991-C7E1-ED83-0B5D-7A9BD20B0A30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Çığ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FD21A0-8EBA-1244-43E4-2032CE27EC8B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Drought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48977D7-2871-F527-F8A4-E560F3D4376C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Kuraklık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EC26C23-AE64-4D31-2174-8F923F50D595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Earthquake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9FDCBA8-C568-A5C5-8B08-5DD28983CEEA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Deprem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C9DC07D5-8893-501F-A48B-36923FBB038C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Explosion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79B64C62-B30C-B3BE-4FAB-D0C9254A7152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Patlama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DD5857E6-FBBD-15CB-E688-E5876BF73942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Flood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0F7169FD-86AC-2729-267D-0199D7F995AF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Sel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DA71707A-C337-91B9-76A1-5D3752C0EC59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Wildfire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10CB0252-0D95-7781-4E10-3D9FE2AFAAB3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Kontrol edilemeyen yangın</a:t>
            </a:r>
          </a:p>
        </p:txBody>
      </p:sp>
    </p:spTree>
    <p:extLst>
      <p:ext uri="{BB962C8B-B14F-4D97-AF65-F5344CB8AC3E}">
        <p14:creationId xmlns:p14="http://schemas.microsoft.com/office/powerpoint/2010/main" val="41024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29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DD68792-F664-F6D3-2C25-C6376814B62F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Hurricane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2133891-A550-53D5-2D5C-068442D7F07E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Kasırga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1ED2DB8-43ED-F264-E058-B212D33E1F29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Landslide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ADA3236-A432-96EE-8244-C07F4A33E1C0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Toprak Kayması (Heyelan)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33429D5-3A94-7D6A-0F09-3ABD32EE3B81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Lightning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C1B9895-0371-7FAA-75B4-93BA0AFE6BE6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Şimşek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2ABB16E1-A83F-3485-E279-681A29AA711D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Tornado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4BD65E41-DC52-C360-2BB0-0885892D137F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Hortum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B2583AA-A938-6841-1222-50B942749334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Tsunami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A1D2F3A7-5EEB-A39D-E19E-DF30B54F9D50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Dev Dalga (Tsunami)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2A9F31A7-222D-A73D-C5AA-349B0C328B6A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D146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Volcanic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Erruption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9DCEB252-0EBE-ED89-61D1-73194FFF7BD2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rgbClr val="E9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Volkan Patlaması</a:t>
            </a:r>
          </a:p>
        </p:txBody>
      </p:sp>
    </p:spTree>
    <p:extLst>
      <p:ext uri="{BB962C8B-B14F-4D97-AF65-F5344CB8AC3E}">
        <p14:creationId xmlns:p14="http://schemas.microsoft.com/office/powerpoint/2010/main" val="32129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29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5A55DA5-8FE4-FE50-071D-7321D8004A1F}"/>
              </a:ext>
            </a:extLst>
          </p:cNvPr>
          <p:cNvSpPr/>
          <p:nvPr/>
        </p:nvSpPr>
        <p:spPr>
          <a:xfrm>
            <a:off x="3712825" y="748348"/>
            <a:ext cx="2290811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Dry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weather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CB224CA-46E4-0F26-F8C0-19A1A856806D}"/>
              </a:ext>
            </a:extLst>
          </p:cNvPr>
          <p:cNvSpPr/>
          <p:nvPr/>
        </p:nvSpPr>
        <p:spPr>
          <a:xfrm>
            <a:off x="3712825" y="1306613"/>
            <a:ext cx="2290811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Kuru hava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93C05F9-D543-DC2A-7620-95C343F44654}"/>
              </a:ext>
            </a:extLst>
          </p:cNvPr>
          <p:cNvSpPr/>
          <p:nvPr/>
        </p:nvSpPr>
        <p:spPr>
          <a:xfrm>
            <a:off x="3712825" y="3883795"/>
            <a:ext cx="2290811" cy="892760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Temperature</a:t>
            </a:r>
            <a:r>
              <a:rPr lang="tr-TR" sz="2400" b="1" dirty="0">
                <a:solidFill>
                  <a:sysClr val="windowText" lastClr="000000"/>
                </a:solidFill>
              </a:rPr>
              <a:t> Rise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3CD4A4A-9C6F-CAAF-7D4C-AEEF08437790}"/>
              </a:ext>
            </a:extLst>
          </p:cNvPr>
          <p:cNvSpPr/>
          <p:nvPr/>
        </p:nvSpPr>
        <p:spPr>
          <a:xfrm>
            <a:off x="3712825" y="4776555"/>
            <a:ext cx="2290811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Sıcaklık artışı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1C39F6A-2E70-444B-FA86-C2F5E4F4D23B}"/>
              </a:ext>
            </a:extLst>
          </p:cNvPr>
          <p:cNvSpPr/>
          <p:nvPr/>
        </p:nvSpPr>
        <p:spPr>
          <a:xfrm>
            <a:off x="9604406" y="3939158"/>
            <a:ext cx="2290811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Heavy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rain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129A0A-F07B-9A8E-B7C8-A57F70F1EBC6}"/>
              </a:ext>
            </a:extLst>
          </p:cNvPr>
          <p:cNvSpPr/>
          <p:nvPr/>
        </p:nvSpPr>
        <p:spPr>
          <a:xfrm>
            <a:off x="9604406" y="4497423"/>
            <a:ext cx="2290811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Sağanak yağış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01772FF-79F8-F603-E497-47E9CD30DC7F}"/>
              </a:ext>
            </a:extLst>
          </p:cNvPr>
          <p:cNvSpPr/>
          <p:nvPr/>
        </p:nvSpPr>
        <p:spPr>
          <a:xfrm>
            <a:off x="9604406" y="748348"/>
            <a:ext cx="2290811" cy="558265"/>
          </a:xfrm>
          <a:prstGeom prst="roundRect">
            <a:avLst/>
          </a:prstGeom>
          <a:solidFill>
            <a:srgbClr val="DC7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Storm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F6FD668-DE73-196A-EE0D-E7D8F3A4FC7B}"/>
              </a:ext>
            </a:extLst>
          </p:cNvPr>
          <p:cNvSpPr/>
          <p:nvPr/>
        </p:nvSpPr>
        <p:spPr>
          <a:xfrm>
            <a:off x="9604406" y="1306613"/>
            <a:ext cx="2290811" cy="558265"/>
          </a:xfrm>
          <a:prstGeom prst="roundRect">
            <a:avLst/>
          </a:prstGeom>
          <a:solidFill>
            <a:srgbClr val="E9A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Fırtına</a:t>
            </a:r>
          </a:p>
        </p:txBody>
      </p:sp>
    </p:spTree>
    <p:extLst>
      <p:ext uri="{BB962C8B-B14F-4D97-AF65-F5344CB8AC3E}">
        <p14:creationId xmlns:p14="http://schemas.microsoft.com/office/powerpoint/2010/main" val="35943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3135FF8-2527-AA6C-AFF8-49E853064753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https://www.egetolgayaltinay.com/lessons/426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030156-9007-B574-E6FD-E20BE9528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892">
            <a:off x="8323245" y="3172527"/>
            <a:ext cx="3342574" cy="32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9C8C7A8-340C-E6DB-16AF-FC4D094C10BF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49A86A-5DE3-7775-1346-067741391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076">
            <a:off x="7861231" y="2845166"/>
            <a:ext cx="3717959" cy="35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27F8234-E394-8AD5-81BD-C88E67482F47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https://www.egetolgayaltinay.com/lessons/428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24F41AB-2A19-9B70-1F9D-5858A7501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1867">
            <a:off x="8313821" y="3429000"/>
            <a:ext cx="3015114" cy="28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63D0297-24F2-3FE2-2791-34CF1B223353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https://www.egetolgayaltinay.com/lessons/429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2A6B67-FA26-9FDD-31F6-5E6A79D06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578">
            <a:off x="7914322" y="3109711"/>
            <a:ext cx="3693745" cy="34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531</Words>
  <Application>Microsoft Office PowerPoint</Application>
  <PresentationFormat>Geniş ekran</PresentationFormat>
  <Paragraphs>174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21</cp:revision>
  <dcterms:created xsi:type="dcterms:W3CDTF">2024-05-11T16:46:17Z</dcterms:created>
  <dcterms:modified xsi:type="dcterms:W3CDTF">2025-08-09T11:16:45Z</dcterms:modified>
</cp:coreProperties>
</file>