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16" r:id="rId4"/>
    <p:sldId id="306" r:id="rId5"/>
    <p:sldId id="257" r:id="rId6"/>
    <p:sldId id="302" r:id="rId7"/>
    <p:sldId id="305" r:id="rId8"/>
    <p:sldId id="304" r:id="rId9"/>
    <p:sldId id="317" r:id="rId10"/>
    <p:sldId id="346" r:id="rId11"/>
    <p:sldId id="285" r:id="rId12"/>
    <p:sldId id="286" r:id="rId13"/>
    <p:sldId id="287" r:id="rId14"/>
    <p:sldId id="289" r:id="rId15"/>
    <p:sldId id="291" r:id="rId16"/>
    <p:sldId id="311" r:id="rId17"/>
    <p:sldId id="307" r:id="rId18"/>
    <p:sldId id="308" r:id="rId19"/>
    <p:sldId id="309" r:id="rId20"/>
    <p:sldId id="310" r:id="rId21"/>
    <p:sldId id="341" r:id="rId22"/>
    <p:sldId id="328" r:id="rId23"/>
    <p:sldId id="266" r:id="rId24"/>
    <p:sldId id="267" r:id="rId25"/>
    <p:sldId id="343" r:id="rId26"/>
    <p:sldId id="268" r:id="rId27"/>
    <p:sldId id="344" r:id="rId28"/>
    <p:sldId id="347" r:id="rId29"/>
    <p:sldId id="269" r:id="rId30"/>
    <p:sldId id="274" r:id="rId31"/>
    <p:sldId id="270" r:id="rId32"/>
    <p:sldId id="345" r:id="rId33"/>
    <p:sldId id="275" r:id="rId34"/>
    <p:sldId id="271" r:id="rId35"/>
    <p:sldId id="273" r:id="rId36"/>
    <p:sldId id="276" r:id="rId37"/>
    <p:sldId id="314" r:id="rId38"/>
    <p:sldId id="313" r:id="rId39"/>
    <p:sldId id="315" r:id="rId40"/>
    <p:sldId id="312" r:id="rId41"/>
    <p:sldId id="320" r:id="rId42"/>
    <p:sldId id="321" r:id="rId43"/>
    <p:sldId id="322" r:id="rId44"/>
    <p:sldId id="323" r:id="rId45"/>
    <p:sldId id="283" r:id="rId46"/>
    <p:sldId id="279" r:id="rId47"/>
    <p:sldId id="280" r:id="rId48"/>
    <p:sldId id="281" r:id="rId49"/>
    <p:sldId id="301" r:id="rId50"/>
    <p:sldId id="330" r:id="rId51"/>
    <p:sldId id="329" r:id="rId52"/>
    <p:sldId id="331" r:id="rId53"/>
    <p:sldId id="332" r:id="rId54"/>
    <p:sldId id="333" r:id="rId55"/>
    <p:sldId id="348" r:id="rId56"/>
    <p:sldId id="334" r:id="rId57"/>
    <p:sldId id="335" r:id="rId58"/>
    <p:sldId id="350" r:id="rId59"/>
    <p:sldId id="300" r:id="rId6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TOURISM" id="{9CB0CA84-7FFB-4EB2-88B7-68E562440F38}">
          <p14:sldIdLst>
            <p14:sldId id="256"/>
            <p14:sldId id="349"/>
            <p14:sldId id="316"/>
          </p14:sldIdLst>
        </p14:section>
        <p14:section name="Tourist Attractions" id="{0A4C85F6-5C1A-43AC-8C0D-A77AF89B0204}">
          <p14:sldIdLst>
            <p14:sldId id="306"/>
            <p14:sldId id="257"/>
            <p14:sldId id="302"/>
            <p14:sldId id="305"/>
            <p14:sldId id="304"/>
            <p14:sldId id="317"/>
            <p14:sldId id="346"/>
          </p14:sldIdLst>
        </p14:section>
        <p14:section name="Tourist Att. Exercise" id="{08541CF7-0315-47D6-8838-8F6CF5785A0A}">
          <p14:sldIdLst>
            <p14:sldId id="285"/>
            <p14:sldId id="286"/>
            <p14:sldId id="287"/>
            <p14:sldId id="289"/>
            <p14:sldId id="291"/>
          </p14:sldIdLst>
        </p14:section>
        <p14:section name="Holiday Preferences" id="{299E8A7E-1CF6-4092-810E-ABB06D9B9286}">
          <p14:sldIdLst>
            <p14:sldId id="311"/>
            <p14:sldId id="307"/>
            <p14:sldId id="308"/>
            <p14:sldId id="309"/>
            <p14:sldId id="310"/>
            <p14:sldId id="341"/>
          </p14:sldIdLst>
        </p14:section>
        <p14:section name="Locations" id="{359185EC-210F-421C-9AE2-E9C1CD208619}">
          <p14:sldIdLst>
            <p14:sldId id="328"/>
            <p14:sldId id="266"/>
            <p14:sldId id="267"/>
            <p14:sldId id="343"/>
          </p14:sldIdLst>
        </p14:section>
        <p14:section name="Accomodation" id="{03D855F4-3BE8-46C9-91FE-B58FB9866FE2}">
          <p14:sldIdLst>
            <p14:sldId id="268"/>
            <p14:sldId id="344"/>
            <p14:sldId id="347"/>
          </p14:sldIdLst>
        </p14:section>
        <p14:section name="Cuisine" id="{1DB5AB86-1142-456D-8D6B-DF1643862D53}">
          <p14:sldIdLst>
            <p14:sldId id="269"/>
          </p14:sldIdLst>
        </p14:section>
        <p14:section name="Climate/Weather" id="{8972243C-2088-4F01-BA93-078B27CA4068}">
          <p14:sldIdLst>
            <p14:sldId id="274"/>
            <p14:sldId id="270"/>
            <p14:sldId id="345"/>
            <p14:sldId id="275"/>
          </p14:sldIdLst>
        </p14:section>
        <p14:section name="Transportation" id="{3B44A36A-337F-41A2-8C7C-9989DE842487}">
          <p14:sldIdLst>
            <p14:sldId id="271"/>
          </p14:sldIdLst>
        </p14:section>
        <p14:section name="Shopping" id="{24CE78A4-D7C3-4441-881A-BC07A8659E3F}">
          <p14:sldIdLst>
            <p14:sldId id="273"/>
          </p14:sldIdLst>
        </p14:section>
        <p14:section name="Population" id="{FF69F5DC-006E-44F9-BDC0-593B4DF01B4E}">
          <p14:sldIdLst>
            <p14:sldId id="276"/>
          </p14:sldIdLst>
        </p14:section>
        <p14:section name="Titles about Tourism" id="{C67B256E-8954-4CBD-8E84-D60F83C5B224}">
          <p14:sldIdLst>
            <p14:sldId id="314"/>
            <p14:sldId id="313"/>
            <p14:sldId id="315"/>
            <p14:sldId id="312"/>
          </p14:sldIdLst>
        </p14:section>
        <p14:section name="Present Perfect Tense" id="{C320A6FB-C5D6-4DDF-AAA3-2A04B93AE195}">
          <p14:sldIdLst>
            <p14:sldId id="320"/>
            <p14:sldId id="321"/>
            <p14:sldId id="322"/>
            <p14:sldId id="323"/>
          </p14:sldIdLst>
        </p14:section>
        <p14:section name="Have/Has been Exercise" id="{2A166D6B-45FE-401B-ACE2-57FD495FDCF6}">
          <p14:sldIdLst>
            <p14:sldId id="283"/>
            <p14:sldId id="279"/>
            <p14:sldId id="280"/>
            <p14:sldId id="281"/>
          </p14:sldIdLst>
        </p14:section>
        <p14:section name="Sample / LGS Questions" id="{EF5CB46B-68AD-460B-87AC-26134933D03C}">
          <p14:sldIdLst>
            <p14:sldId id="301"/>
            <p14:sldId id="330"/>
            <p14:sldId id="329"/>
            <p14:sldId id="331"/>
            <p14:sldId id="332"/>
            <p14:sldId id="333"/>
            <p14:sldId id="348"/>
            <p14:sldId id="334"/>
            <p14:sldId id="335"/>
            <p14:sldId id="350"/>
          </p14:sldIdLst>
        </p14:section>
        <p14:section name="Thank you!" id="{8CA43CBD-7439-44D2-8D05-2BE74F52C3AF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523"/>
    <a:srgbClr val="EF6F1F"/>
    <a:srgbClr val="B95613"/>
    <a:srgbClr val="FAD87F"/>
    <a:srgbClr val="F2B286"/>
    <a:srgbClr val="FCBB01"/>
    <a:srgbClr val="FCBB02"/>
    <a:srgbClr val="FBB601"/>
    <a:srgbClr val="EDEDED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54535-C15A-4594-BBEC-DDC38DC87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B46B4EB-0D1A-4D26-B57B-C4737E6BE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10A219-8C0E-46A2-9B6B-F5D9904D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84A411-2D7D-4243-8ECC-3F18DC34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EEC02D-10F1-4187-A836-368DAB1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7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2A944-0916-4A1E-B798-B303BE79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F82D98D-A896-496D-A08B-2B1E53A02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E564A7-4330-49A6-A212-040230D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5314F0-DC61-4064-A16D-99632E5F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B2F64DA-7C19-455E-85DA-C511073A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4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06AADEF-8C0D-4935-8881-E37827BC2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B25AFA9-8276-49D1-9099-9F03327B3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E4B7AC-C1A4-46BD-B262-1CAB90D0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3E8489-4AFF-4F53-AFC3-862C4A19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36E098-5B04-474E-8B41-3134EDC2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70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369770-682F-4C4C-A6F0-AA39AA64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2D8FFB-E444-4A9D-A8DE-7A0EBB934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AEEBFC-96D7-428F-A692-AE5B5494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1BD504-B114-41D1-9336-A3E9E7CB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B35E47-3ADE-4E48-BDA7-2DFBE881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48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CF9339-26AD-4B1F-9B8C-70EF4820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F317C-FB98-4558-B828-B2BA0EFA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DDECF9-3E91-4B31-A63C-DFF62B1A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7C909E-A539-4B3E-8A44-B2E22B05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956718E-3497-45FB-AACF-71028ECC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66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A04C45-C9C8-4F22-B504-3D75B7EB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27E4FB-DA0D-4599-B2CB-C1BCF4D18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DBA7C12-8EF2-4282-9249-868ACE35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55B4C43-CA24-4C6C-9EC2-74933156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6B5146-509D-4F55-8D3A-A40AE021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13B652-C6CF-42BE-852B-4D463F1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41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D36C22-B4D0-40DA-9AC7-469B012D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330D1F-67C1-429A-A70F-BF77EECD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5BD7C54-3720-494A-8BE6-07CF12F87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4C7E9E-2191-451D-B3BB-F63CA9C0D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5B8F7A5-D322-4BEB-9CA7-EB5EB9E5B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BABFA38-9E56-4144-A2BA-BAB3F8B8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45998F8-7F0B-4CED-B3F3-792B31FE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A9B91AD-3627-4A9B-8C8D-701104E8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628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66EA4-50CC-46FB-89B8-B3C3AFE5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C2AA18-E37D-4DE6-B5BE-890A2764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2C7A86F-A50F-435B-A920-41C564B4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EC55971-CED0-458C-9228-91ECBB81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82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EE2B60F-824F-4032-81ED-9903D8B1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B6E490-1897-4942-A360-E0AC284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AB36E7-047C-4FAD-929C-17CDC9A8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4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3E7790-BB6E-4165-A957-B1F5A8BF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637B28-EBB3-42B5-9709-AC7B89A8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5643D44-92E8-4A92-B6CB-13E11AF83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1C7535-8878-4B83-9EE6-C78F4BB7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7718327-9FD0-42B3-BD62-1E9EC40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8C0B82B-E592-4634-9139-99B061F9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63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52D8DA-D524-4C08-98F9-6C48AC59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7A4CBF8-D19A-4B65-A5A6-ED95C42ED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17384A5-14A2-4DFA-98C1-A3363135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F698A1-6588-4F9A-8B8A-E906DAB6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D47CAA-587D-462B-8366-43F28C59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626F53A-C87B-4443-BE3E-F7FB1F5C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38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BED232C-F699-4579-BA8A-7AD3CFE5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E8178C4-63C9-4B53-8DB0-622DCE52A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E20A9A-1EB2-4A17-9DDE-9E3C6B50D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1C96-ED0F-4E37-AE04-543C04088621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648538-514A-4DD0-B105-3181E48E3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F9FA49-C7CF-4560-81A8-8FA1FAE23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4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egetolgayaltinay.com/lessons/392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38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7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7B1D1-6229-CF5C-79BB-CF39CBDD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C47499F8-263E-D920-F915-7ED576A6EF05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https://www.egetolgayaltinay.com/lessons/387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487E49-ADC2-9DB0-FDB6-E155883D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322">
            <a:off x="8653462" y="3368601"/>
            <a:ext cx="3128963" cy="29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0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1ED1ED7-F490-4302-AB58-89F6CD6B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05" y="1027118"/>
            <a:ext cx="3590925" cy="2651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Mosque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Church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7877174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Church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5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45188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79BA93-190E-4CDC-B015-74C3216A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86" y="1176077"/>
            <a:ext cx="4102860" cy="264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66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Fountain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Mosque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Library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Mosque</a:t>
            </a:r>
            <a:endParaRPr lang="en-US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3ECC828-5E5E-4A24-808E-8B8394F20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29411"/>
          <a:stretch/>
        </p:blipFill>
        <p:spPr>
          <a:xfrm>
            <a:off x="4384074" y="1111339"/>
            <a:ext cx="3317481" cy="2838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25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Cathedral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10644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7530A8-B8D5-4C07-9DFB-89C94078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3" y="965187"/>
            <a:ext cx="2040549" cy="306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0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Shrine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Palace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8B5A59-1CAF-46D9-BAB4-334C146A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59" y="1181100"/>
            <a:ext cx="3737017" cy="248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17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F7B1-8FC0-B113-B139-8C4B7F2A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43DF759-2F56-17A5-A743-2389DA03F75D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E87523"/>
                </a:solidFill>
              </a:rPr>
              <a:t>Holiday </a:t>
            </a:r>
            <a:r>
              <a:rPr lang="tr-TR" sz="9600" b="1" dirty="0" err="1">
                <a:solidFill>
                  <a:srgbClr val="E87523"/>
                </a:solidFill>
              </a:rPr>
              <a:t>Preferences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A378AA-AD8B-4D87-03F1-42AFED52517B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(Tatil Tercihleri)</a:t>
            </a:r>
          </a:p>
        </p:txBody>
      </p:sp>
    </p:spTree>
    <p:extLst>
      <p:ext uri="{BB962C8B-B14F-4D97-AF65-F5344CB8AC3E}">
        <p14:creationId xmlns:p14="http://schemas.microsoft.com/office/powerpoint/2010/main" val="13241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3F8608AE-4FEA-6D7E-DDF0-730F2CC73C2D}"/>
              </a:ext>
            </a:extLst>
          </p:cNvPr>
          <p:cNvSpPr txBox="1"/>
          <p:nvPr/>
        </p:nvSpPr>
        <p:spPr>
          <a:xfrm>
            <a:off x="138113" y="2899709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1) Holiday in </a:t>
            </a:r>
            <a:r>
              <a:rPr lang="tr-TR" sz="3200" b="1" dirty="0" err="1">
                <a:solidFill>
                  <a:srgbClr val="E87523"/>
                </a:solidFill>
              </a:rPr>
              <a:t>the</a:t>
            </a:r>
            <a:r>
              <a:rPr lang="tr-TR" sz="3200" b="1" dirty="0">
                <a:solidFill>
                  <a:srgbClr val="E87523"/>
                </a:solidFill>
              </a:rPr>
              <a:t> </a:t>
            </a:r>
            <a:r>
              <a:rPr lang="tr-TR" sz="3200" b="1" dirty="0" err="1">
                <a:solidFill>
                  <a:srgbClr val="E87523"/>
                </a:solidFill>
              </a:rPr>
              <a:t>Countryside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CA745FB-2AEA-0C56-238D-C151E4919AC8}"/>
              </a:ext>
            </a:extLst>
          </p:cNvPr>
          <p:cNvSpPr txBox="1"/>
          <p:nvPr/>
        </p:nvSpPr>
        <p:spPr>
          <a:xfrm>
            <a:off x="1709737" y="3343078"/>
            <a:ext cx="27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(Kırsalda Tatil)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C260C19-1F5E-8DE4-3BB5-E6C50BFBF645}"/>
              </a:ext>
            </a:extLst>
          </p:cNvPr>
          <p:cNvSpPr/>
          <p:nvPr/>
        </p:nvSpPr>
        <p:spPr>
          <a:xfrm>
            <a:off x="730356" y="380474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94042B3-C382-7CAD-35A6-4E8E3364637D}"/>
              </a:ext>
            </a:extLst>
          </p:cNvPr>
          <p:cNvSpPr/>
          <p:nvPr/>
        </p:nvSpPr>
        <p:spPr>
          <a:xfrm>
            <a:off x="3086101" y="380474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645C901-F43F-D004-7569-3902CE85FDC8}"/>
              </a:ext>
            </a:extLst>
          </p:cNvPr>
          <p:cNvSpPr/>
          <p:nvPr/>
        </p:nvSpPr>
        <p:spPr>
          <a:xfrm>
            <a:off x="730356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Nature: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E3615D0-52CD-2EA3-716C-76ECB72A248A}"/>
              </a:ext>
            </a:extLst>
          </p:cNvPr>
          <p:cNvSpPr/>
          <p:nvPr/>
        </p:nvSpPr>
        <p:spPr>
          <a:xfrm>
            <a:off x="3086101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Doğa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BE40DE2-7D5A-90BA-76EB-C02E1E2760B5}"/>
              </a:ext>
            </a:extLst>
          </p:cNvPr>
          <p:cNvSpPr/>
          <p:nvPr/>
        </p:nvSpPr>
        <p:spPr>
          <a:xfrm>
            <a:off x="730356" y="472728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57466A6-E801-3131-CFB1-06C268261E80}"/>
              </a:ext>
            </a:extLst>
          </p:cNvPr>
          <p:cNvSpPr/>
          <p:nvPr/>
        </p:nvSpPr>
        <p:spPr>
          <a:xfrm>
            <a:off x="3086101" y="472728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6E7AE5C0-250E-E6A4-FD51-AD96BECFC87F}"/>
              </a:ext>
            </a:extLst>
          </p:cNvPr>
          <p:cNvSpPr/>
          <p:nvPr/>
        </p:nvSpPr>
        <p:spPr>
          <a:xfrm>
            <a:off x="730356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Farm life: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6032336-EA7F-D1D0-6447-160202775159}"/>
              </a:ext>
            </a:extLst>
          </p:cNvPr>
          <p:cNvSpPr/>
          <p:nvPr/>
        </p:nvSpPr>
        <p:spPr>
          <a:xfrm>
            <a:off x="3086101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Çiftlik Hayatı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156D6E8-000D-0A2B-1155-DDE2ABB4524B}"/>
              </a:ext>
            </a:extLst>
          </p:cNvPr>
          <p:cNvSpPr/>
          <p:nvPr/>
        </p:nvSpPr>
        <p:spPr>
          <a:xfrm>
            <a:off x="730356" y="564981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DBE8271-CF4D-3796-3675-DB8A70A940EE}"/>
              </a:ext>
            </a:extLst>
          </p:cNvPr>
          <p:cNvSpPr/>
          <p:nvPr/>
        </p:nvSpPr>
        <p:spPr>
          <a:xfrm>
            <a:off x="3086101" y="564981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Köy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519C6AF-3281-3ED4-EF32-F6E977BFAE23}"/>
              </a:ext>
            </a:extLst>
          </p:cNvPr>
          <p:cNvSpPr/>
          <p:nvPr/>
        </p:nvSpPr>
        <p:spPr>
          <a:xfrm>
            <a:off x="730356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Rural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80A5EEF-9A8D-A0E1-7CBB-02713A7AEF1B}"/>
              </a:ext>
            </a:extLst>
          </p:cNvPr>
          <p:cNvSpPr/>
          <p:nvPr/>
        </p:nvSpPr>
        <p:spPr>
          <a:xfrm>
            <a:off x="3086101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Kırsal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9C63ADD-491B-701F-DC07-95BBA99A61C8}"/>
              </a:ext>
            </a:extLst>
          </p:cNvPr>
          <p:cNvSpPr txBox="1"/>
          <p:nvPr/>
        </p:nvSpPr>
        <p:spPr>
          <a:xfrm>
            <a:off x="6096000" y="29834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2) </a:t>
            </a:r>
            <a:r>
              <a:rPr lang="tr-TR" sz="3200" b="1" dirty="0" err="1">
                <a:solidFill>
                  <a:srgbClr val="E87523"/>
                </a:solidFill>
              </a:rPr>
              <a:t>Seaside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72CBDBB-F1A6-75BF-F6C7-AA47695F54EA}"/>
              </a:ext>
            </a:extLst>
          </p:cNvPr>
          <p:cNvSpPr txBox="1"/>
          <p:nvPr/>
        </p:nvSpPr>
        <p:spPr>
          <a:xfrm>
            <a:off x="7534273" y="3404236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(Deniz Kenarı Tatili)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239FB9C-50A3-F757-BBC7-45FCC0076733}"/>
              </a:ext>
            </a:extLst>
          </p:cNvPr>
          <p:cNvSpPr/>
          <p:nvPr/>
        </p:nvSpPr>
        <p:spPr>
          <a:xfrm>
            <a:off x="6688243" y="395572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Sea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92381EBF-7404-87F8-87B4-CBF533536334}"/>
              </a:ext>
            </a:extLst>
          </p:cNvPr>
          <p:cNvSpPr/>
          <p:nvPr/>
        </p:nvSpPr>
        <p:spPr>
          <a:xfrm>
            <a:off x="9043988" y="395572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Deniz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C5F8BE1-CB95-DD9B-C94E-6360A93357A7}"/>
              </a:ext>
            </a:extLst>
          </p:cNvPr>
          <p:cNvSpPr/>
          <p:nvPr/>
        </p:nvSpPr>
        <p:spPr>
          <a:xfrm>
            <a:off x="6688243" y="441738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Sand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E167AF42-A8CC-717A-4D36-D5A813F8AF77}"/>
              </a:ext>
            </a:extLst>
          </p:cNvPr>
          <p:cNvSpPr/>
          <p:nvPr/>
        </p:nvSpPr>
        <p:spPr>
          <a:xfrm>
            <a:off x="9043988" y="441738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Kum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24221DE-F30E-CCBA-C2C1-CB8164BED05A}"/>
              </a:ext>
            </a:extLst>
          </p:cNvPr>
          <p:cNvSpPr/>
          <p:nvPr/>
        </p:nvSpPr>
        <p:spPr>
          <a:xfrm>
            <a:off x="6688243" y="487826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Sun: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932EB5A-2475-F0B8-5D49-BA392C4212FB}"/>
              </a:ext>
            </a:extLst>
          </p:cNvPr>
          <p:cNvSpPr/>
          <p:nvPr/>
        </p:nvSpPr>
        <p:spPr>
          <a:xfrm>
            <a:off x="9043988" y="487826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Güneş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88AEDB9F-ECB6-6F7D-64B4-FD457C23633F}"/>
              </a:ext>
            </a:extLst>
          </p:cNvPr>
          <p:cNvSpPr/>
          <p:nvPr/>
        </p:nvSpPr>
        <p:spPr>
          <a:xfrm>
            <a:off x="6688243" y="533992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Beach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DE70E6F-E583-47EA-5D0B-331714EFE076}"/>
              </a:ext>
            </a:extLst>
          </p:cNvPr>
          <p:cNvSpPr/>
          <p:nvPr/>
        </p:nvSpPr>
        <p:spPr>
          <a:xfrm>
            <a:off x="9043988" y="533992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Plaj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4941814-5E70-280E-8232-1307DD72B120}"/>
              </a:ext>
            </a:extLst>
          </p:cNvPr>
          <p:cNvSpPr/>
          <p:nvPr/>
        </p:nvSpPr>
        <p:spPr>
          <a:xfrm>
            <a:off x="6688243" y="580080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Water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33060EC-192F-DE33-4EE0-624794E32018}"/>
              </a:ext>
            </a:extLst>
          </p:cNvPr>
          <p:cNvSpPr/>
          <p:nvPr/>
        </p:nvSpPr>
        <p:spPr>
          <a:xfrm>
            <a:off x="9043988" y="580080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Su sporları</a:t>
            </a:r>
          </a:p>
        </p:txBody>
      </p:sp>
    </p:spTree>
    <p:extLst>
      <p:ext uri="{BB962C8B-B14F-4D97-AF65-F5344CB8AC3E}">
        <p14:creationId xmlns:p14="http://schemas.microsoft.com/office/powerpoint/2010/main" val="6584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36385-88F1-4051-6FB5-22AE8578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D4901598-4956-DB59-7771-2CA08716D0D8}"/>
              </a:ext>
            </a:extLst>
          </p:cNvPr>
          <p:cNvSpPr txBox="1"/>
          <p:nvPr/>
        </p:nvSpPr>
        <p:spPr>
          <a:xfrm>
            <a:off x="133350" y="29453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3) City </a:t>
            </a:r>
            <a:r>
              <a:rPr lang="tr-TR" sz="3200" b="1" dirty="0" err="1">
                <a:solidFill>
                  <a:srgbClr val="E87523"/>
                </a:solidFill>
              </a:rPr>
              <a:t>Sightseeing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21C869F-47B4-B2FA-B24B-FAE89FB6E033}"/>
              </a:ext>
            </a:extLst>
          </p:cNvPr>
          <p:cNvSpPr txBox="1"/>
          <p:nvPr/>
        </p:nvSpPr>
        <p:spPr>
          <a:xfrm>
            <a:off x="1376362" y="342900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(Şehir Turu)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087E762-DA02-C7C1-7D77-A30C6D336578}"/>
              </a:ext>
            </a:extLst>
          </p:cNvPr>
          <p:cNvSpPr/>
          <p:nvPr/>
        </p:nvSpPr>
        <p:spPr>
          <a:xfrm>
            <a:off x="702899" y="415387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City </a:t>
            </a:r>
            <a:r>
              <a:rPr lang="tr-TR" sz="2400" b="1" dirty="0" err="1">
                <a:solidFill>
                  <a:schemeClr val="tx1"/>
                </a:solidFill>
              </a:rPr>
              <a:t>center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07CFD77-066B-03B3-F248-BE409AB74C39}"/>
              </a:ext>
            </a:extLst>
          </p:cNvPr>
          <p:cNvSpPr/>
          <p:nvPr/>
        </p:nvSpPr>
        <p:spPr>
          <a:xfrm>
            <a:off x="3058644" y="415387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Şehir merkezi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F1EB7E9-2AE8-0127-3048-FAB2327F6ADD}"/>
              </a:ext>
            </a:extLst>
          </p:cNvPr>
          <p:cNvSpPr/>
          <p:nvPr/>
        </p:nvSpPr>
        <p:spPr>
          <a:xfrm>
            <a:off x="702899" y="461553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12B2673-1CA0-111E-5194-58C2B2B46BDB}"/>
              </a:ext>
            </a:extLst>
          </p:cNvPr>
          <p:cNvSpPr/>
          <p:nvPr/>
        </p:nvSpPr>
        <p:spPr>
          <a:xfrm>
            <a:off x="3058644" y="461553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Modern yerler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C86232A-4766-2099-ED17-FC1A5148DEF1}"/>
              </a:ext>
            </a:extLst>
          </p:cNvPr>
          <p:cNvSpPr/>
          <p:nvPr/>
        </p:nvSpPr>
        <p:spPr>
          <a:xfrm>
            <a:off x="702899" y="507640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467AD77-46B5-6EC9-ECC0-8F3BAB476FAE}"/>
              </a:ext>
            </a:extLst>
          </p:cNvPr>
          <p:cNvSpPr/>
          <p:nvPr/>
        </p:nvSpPr>
        <p:spPr>
          <a:xfrm>
            <a:off x="3058644" y="507640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Kentsel yerler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9C3B352-40AB-68CD-604E-5B77FD265442}"/>
              </a:ext>
            </a:extLst>
          </p:cNvPr>
          <p:cNvSpPr/>
          <p:nvPr/>
        </p:nvSpPr>
        <p:spPr>
          <a:xfrm>
            <a:off x="702899" y="553807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Tour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bus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0C04174-C4EA-9AEE-39D2-95DE6C4AE8A8}"/>
              </a:ext>
            </a:extLst>
          </p:cNvPr>
          <p:cNvSpPr/>
          <p:nvPr/>
        </p:nvSpPr>
        <p:spPr>
          <a:xfrm>
            <a:off x="3058644" y="553807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Tur otobüsü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4A8E8D5-9990-FE44-08CA-9C27C587BE5D}"/>
              </a:ext>
            </a:extLst>
          </p:cNvPr>
          <p:cNvSpPr txBox="1"/>
          <p:nvPr/>
        </p:nvSpPr>
        <p:spPr>
          <a:xfrm>
            <a:off x="6096000" y="29834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4) </a:t>
            </a:r>
            <a:r>
              <a:rPr lang="tr-TR" sz="3200" b="1" dirty="0" err="1">
                <a:solidFill>
                  <a:srgbClr val="E87523"/>
                </a:solidFill>
              </a:rPr>
              <a:t>Camping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233A28-69D7-E351-057B-47464F912C22}"/>
              </a:ext>
            </a:extLst>
          </p:cNvPr>
          <p:cNvSpPr txBox="1"/>
          <p:nvPr/>
        </p:nvSpPr>
        <p:spPr>
          <a:xfrm>
            <a:off x="7534273" y="3404236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(Kamp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01FF0E6-CBB4-32A5-BAB1-0701726C2D13}"/>
              </a:ext>
            </a:extLst>
          </p:cNvPr>
          <p:cNvSpPr/>
          <p:nvPr/>
        </p:nvSpPr>
        <p:spPr>
          <a:xfrm>
            <a:off x="6688243" y="395572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Nature: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17430F30-02FB-2915-6841-62177315AA7C}"/>
              </a:ext>
            </a:extLst>
          </p:cNvPr>
          <p:cNvSpPr/>
          <p:nvPr/>
        </p:nvSpPr>
        <p:spPr>
          <a:xfrm>
            <a:off x="9043988" y="395572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Doğa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8252261-DE1C-3672-2DA8-1E12C7C5C4D6}"/>
              </a:ext>
            </a:extLst>
          </p:cNvPr>
          <p:cNvSpPr/>
          <p:nvPr/>
        </p:nvSpPr>
        <p:spPr>
          <a:xfrm>
            <a:off x="6688243" y="441738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7B57C26-C81A-2B9C-A22C-8048481CB014}"/>
              </a:ext>
            </a:extLst>
          </p:cNvPr>
          <p:cNvSpPr/>
          <p:nvPr/>
        </p:nvSpPr>
        <p:spPr>
          <a:xfrm>
            <a:off x="9043988" y="441738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8E2AC76-A0A5-4738-5C45-8F025B6D23F4}"/>
              </a:ext>
            </a:extLst>
          </p:cNvPr>
          <p:cNvSpPr/>
          <p:nvPr/>
        </p:nvSpPr>
        <p:spPr>
          <a:xfrm>
            <a:off x="6688243" y="487826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BC4362BE-21C8-3CF8-A037-4FCD2A82B6AC}"/>
              </a:ext>
            </a:extLst>
          </p:cNvPr>
          <p:cNvSpPr/>
          <p:nvPr/>
        </p:nvSpPr>
        <p:spPr>
          <a:xfrm>
            <a:off x="9043988" y="487826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4844A07C-7414-1F29-9B83-945C7B9E6881}"/>
              </a:ext>
            </a:extLst>
          </p:cNvPr>
          <p:cNvSpPr/>
          <p:nvPr/>
        </p:nvSpPr>
        <p:spPr>
          <a:xfrm>
            <a:off x="6688243" y="533992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Tent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55A9EAE-320F-128F-5FDB-2A1E969336F0}"/>
              </a:ext>
            </a:extLst>
          </p:cNvPr>
          <p:cNvSpPr/>
          <p:nvPr/>
        </p:nvSpPr>
        <p:spPr>
          <a:xfrm>
            <a:off x="9043988" y="533992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Çadır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B53C886-112E-BF81-2A01-08672D52B7DE}"/>
              </a:ext>
            </a:extLst>
          </p:cNvPr>
          <p:cNvSpPr/>
          <p:nvPr/>
        </p:nvSpPr>
        <p:spPr>
          <a:xfrm>
            <a:off x="6688243" y="580080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Campfire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2208220-AE21-FF08-FC14-F1E5186BBD0D}"/>
              </a:ext>
            </a:extLst>
          </p:cNvPr>
          <p:cNvSpPr/>
          <p:nvPr/>
        </p:nvSpPr>
        <p:spPr>
          <a:xfrm>
            <a:off x="9043988" y="580080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Kamp ateşi</a:t>
            </a:r>
          </a:p>
        </p:txBody>
      </p:sp>
    </p:spTree>
    <p:extLst>
      <p:ext uri="{BB962C8B-B14F-4D97-AF65-F5344CB8AC3E}">
        <p14:creationId xmlns:p14="http://schemas.microsoft.com/office/powerpoint/2010/main" val="19531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7636E-8B51-09F9-1E62-CFE60DA4D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6430B99E-EFF4-C919-5885-F334723E88E0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5) </a:t>
            </a:r>
            <a:r>
              <a:rPr lang="tr-TR" sz="3200" b="1" dirty="0" err="1">
                <a:solidFill>
                  <a:srgbClr val="E87523"/>
                </a:solidFill>
              </a:rPr>
              <a:t>Cruise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970382-9209-D10E-2369-9B3438D5A3F9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(Gemi Tatili)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24A67A1-A783-AF08-05B8-497C34519FAD}"/>
              </a:ext>
            </a:extLst>
          </p:cNvPr>
          <p:cNvSpPr/>
          <p:nvPr/>
        </p:nvSpPr>
        <p:spPr>
          <a:xfrm>
            <a:off x="712424" y="437427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Cruise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5AF2D62-01C1-9F74-E641-4DB8B9F2A426}"/>
              </a:ext>
            </a:extLst>
          </p:cNvPr>
          <p:cNvSpPr/>
          <p:nvPr/>
        </p:nvSpPr>
        <p:spPr>
          <a:xfrm>
            <a:off x="3068169" y="437427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900" b="1" dirty="0">
                <a:solidFill>
                  <a:schemeClr val="tx1"/>
                </a:solidFill>
              </a:rPr>
              <a:t>Büyük yolcu gemisi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E5A032A-F68D-BC59-DAC8-20315628386C}"/>
              </a:ext>
            </a:extLst>
          </p:cNvPr>
          <p:cNvSpPr/>
          <p:nvPr/>
        </p:nvSpPr>
        <p:spPr>
          <a:xfrm>
            <a:off x="712424" y="483593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Luxury: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B7D080B-8110-5FBE-91C8-7FECDCA7BAA4}"/>
              </a:ext>
            </a:extLst>
          </p:cNvPr>
          <p:cNvSpPr/>
          <p:nvPr/>
        </p:nvSpPr>
        <p:spPr>
          <a:xfrm>
            <a:off x="3068169" y="483593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Lüks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E08B0AB-568C-2690-93F6-97A1044636C1}"/>
              </a:ext>
            </a:extLst>
          </p:cNvPr>
          <p:cNvSpPr/>
          <p:nvPr/>
        </p:nvSpPr>
        <p:spPr>
          <a:xfrm>
            <a:off x="712424" y="52968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Expensive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D94450C-E5A4-AD0D-80AA-11F64DB930FD}"/>
              </a:ext>
            </a:extLst>
          </p:cNvPr>
          <p:cNvSpPr/>
          <p:nvPr/>
        </p:nvSpPr>
        <p:spPr>
          <a:xfrm>
            <a:off x="3068169" y="52968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Pahalı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BC0B54A-8E34-7BF5-DE7F-44E0189F4FF1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6) </a:t>
            </a:r>
            <a:r>
              <a:rPr lang="tr-TR" sz="3200" b="1" dirty="0" err="1">
                <a:solidFill>
                  <a:srgbClr val="E87523"/>
                </a:solidFill>
              </a:rPr>
              <a:t>Winter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5305606-1333-91E6-2309-98E4934CD112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(Kış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5C43D48-1CBD-DCE2-9C32-279E131539B0}"/>
              </a:ext>
            </a:extLst>
          </p:cNvPr>
          <p:cNvSpPr/>
          <p:nvPr/>
        </p:nvSpPr>
        <p:spPr>
          <a:xfrm>
            <a:off x="6608399" y="446013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Winter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005C3D7-FF9F-B25F-010A-3FAFF930E083}"/>
              </a:ext>
            </a:extLst>
          </p:cNvPr>
          <p:cNvSpPr/>
          <p:nvPr/>
        </p:nvSpPr>
        <p:spPr>
          <a:xfrm>
            <a:off x="8964144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Kış sporları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F568B353-6AF7-BE7C-5AF3-C0541364CEF2}"/>
              </a:ext>
            </a:extLst>
          </p:cNvPr>
          <p:cNvSpPr/>
          <p:nvPr/>
        </p:nvSpPr>
        <p:spPr>
          <a:xfrm>
            <a:off x="6608399" y="492179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Snowy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Weather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0A83CF1-4C0F-64A5-5086-B9A8221DC985}"/>
              </a:ext>
            </a:extLst>
          </p:cNvPr>
          <p:cNvSpPr/>
          <p:nvPr/>
        </p:nvSpPr>
        <p:spPr>
          <a:xfrm>
            <a:off x="8964144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Karlı hava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95779B66-DE66-7241-3577-0274BFC7D613}"/>
              </a:ext>
            </a:extLst>
          </p:cNvPr>
          <p:cNvSpPr/>
          <p:nvPr/>
        </p:nvSpPr>
        <p:spPr>
          <a:xfrm>
            <a:off x="6608399" y="538883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Snowman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ABE9674-4685-B2A5-1374-F8A14B106ED1}"/>
              </a:ext>
            </a:extLst>
          </p:cNvPr>
          <p:cNvSpPr/>
          <p:nvPr/>
        </p:nvSpPr>
        <p:spPr>
          <a:xfrm>
            <a:off x="8964144" y="538883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Kardan adam</a:t>
            </a:r>
          </a:p>
        </p:txBody>
      </p:sp>
    </p:spTree>
    <p:extLst>
      <p:ext uri="{BB962C8B-B14F-4D97-AF65-F5344CB8AC3E}">
        <p14:creationId xmlns:p14="http://schemas.microsoft.com/office/powerpoint/2010/main" val="38279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4" grpId="0" animBg="1"/>
      <p:bldP spid="26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4F5DD16-088A-66D9-4E62-EBD522D3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907" y="110573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9EFD522-3AB8-7E3C-5ED1-13414D1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6E2D36D-5BA3-1103-57D9-FD2BA17C9F25}"/>
              </a:ext>
            </a:extLst>
          </p:cNvPr>
          <p:cNvSpPr txBox="1"/>
          <p:nvPr/>
        </p:nvSpPr>
        <p:spPr>
          <a:xfrm>
            <a:off x="863066" y="1747490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B9C9245-5E4F-BF57-ED16-B09235A51822}"/>
              </a:ext>
            </a:extLst>
          </p:cNvPr>
          <p:cNvSpPr txBox="1"/>
          <p:nvPr/>
        </p:nvSpPr>
        <p:spPr>
          <a:xfrm>
            <a:off x="863066" y="3011916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örnek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43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FEB03-E60E-F0F6-1610-8A296D98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11FDFFD-A8DF-67A9-74E8-686084CFD4D2}"/>
              </a:ext>
            </a:extLst>
          </p:cNvPr>
          <p:cNvSpPr txBox="1"/>
          <p:nvPr/>
        </p:nvSpPr>
        <p:spPr>
          <a:xfrm>
            <a:off x="3262312" y="3428208"/>
            <a:ext cx="58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7) Safari </a:t>
            </a:r>
            <a:r>
              <a:rPr lang="tr-TR" sz="3600" b="1" dirty="0" err="1">
                <a:solidFill>
                  <a:srgbClr val="E87523"/>
                </a:solidFill>
              </a:rPr>
              <a:t>Tour</a:t>
            </a:r>
            <a:endParaRPr lang="tr-TR" sz="3600" b="1" dirty="0">
              <a:solidFill>
                <a:srgbClr val="E87523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DFFFBC9-4153-39B9-5422-BE6FC1E2EDDA}"/>
              </a:ext>
            </a:extLst>
          </p:cNvPr>
          <p:cNvSpPr txBox="1"/>
          <p:nvPr/>
        </p:nvSpPr>
        <p:spPr>
          <a:xfrm>
            <a:off x="4505323" y="3934454"/>
            <a:ext cx="340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(Safari Gezisi)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6AE5E71-4CB2-EC8A-7B23-7ECDDE55B9F0}"/>
              </a:ext>
            </a:extLst>
          </p:cNvPr>
          <p:cNvSpPr/>
          <p:nvPr/>
        </p:nvSpPr>
        <p:spPr>
          <a:xfrm>
            <a:off x="3854553" y="458078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</a:t>
            </a:r>
            <a:r>
              <a:rPr lang="tr-TR" sz="2400" b="1" dirty="0" err="1">
                <a:solidFill>
                  <a:schemeClr val="tx1"/>
                </a:solidFill>
              </a:rPr>
              <a:t>animals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947CE97-467A-7C1A-839F-0159F9A27ADA}"/>
              </a:ext>
            </a:extLst>
          </p:cNvPr>
          <p:cNvSpPr/>
          <p:nvPr/>
        </p:nvSpPr>
        <p:spPr>
          <a:xfrm>
            <a:off x="6210298" y="458078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hayvanlar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26F5D9D-69E6-0491-D8AA-929B90937564}"/>
              </a:ext>
            </a:extLst>
          </p:cNvPr>
          <p:cNvSpPr/>
          <p:nvPr/>
        </p:nvSpPr>
        <p:spPr>
          <a:xfrm>
            <a:off x="3854553" y="504245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life: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A811D82-BBDC-E42B-E1A5-137ED5AA959A}"/>
              </a:ext>
            </a:extLst>
          </p:cNvPr>
          <p:cNvSpPr/>
          <p:nvPr/>
        </p:nvSpPr>
        <p:spPr>
          <a:xfrm>
            <a:off x="6210298" y="504245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yaşam</a:t>
            </a:r>
          </a:p>
        </p:txBody>
      </p:sp>
    </p:spTree>
    <p:extLst>
      <p:ext uri="{BB962C8B-B14F-4D97-AF65-F5344CB8AC3E}">
        <p14:creationId xmlns:p14="http://schemas.microsoft.com/office/powerpoint/2010/main" val="32733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D4C20-1692-93C2-6F98-A5F14C43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A1F4599F-DDB1-03A2-3F5F-4848D2137830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https://www.egetolgayaltinay.com/lessons/386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398B2A-90C5-38ED-FA3E-F73A1A27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622">
            <a:off x="8795758" y="3320326"/>
            <a:ext cx="2985747" cy="28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83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4D4B9B4-7DE2-7A2B-A9E6-22133B893987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Locations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BDDE5F1-F5FD-648C-A573-B094B7367AB1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(Konumlar)</a:t>
            </a:r>
          </a:p>
        </p:txBody>
      </p:sp>
    </p:spTree>
    <p:extLst>
      <p:ext uri="{BB962C8B-B14F-4D97-AF65-F5344CB8AC3E}">
        <p14:creationId xmlns:p14="http://schemas.microsoft.com/office/powerpoint/2010/main" val="18271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73897EB-32E0-4A0A-B71C-B91FEC2DE975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LOCATIONS (KONUMLAR)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0243100-E81E-4F8C-8C1D-400EE71D9497}"/>
              </a:ext>
            </a:extLst>
          </p:cNvPr>
          <p:cNvSpPr txBox="1"/>
          <p:nvPr/>
        </p:nvSpPr>
        <p:spPr>
          <a:xfrm>
            <a:off x="1320770" y="453369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DIRECTIONS (YÖNLER)</a:t>
            </a:r>
            <a:endParaRPr lang="tr-TR" sz="7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6D0B54C-CF05-4A24-A749-337641E959FC}"/>
              </a:ext>
            </a:extLst>
          </p:cNvPr>
          <p:cNvSpPr txBox="1"/>
          <p:nvPr/>
        </p:nvSpPr>
        <p:spPr>
          <a:xfrm>
            <a:off x="3653179" y="3629513"/>
            <a:ext cx="1928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EAST </a:t>
            </a:r>
          </a:p>
          <a:p>
            <a:pPr algn="ctr"/>
            <a:r>
              <a:rPr lang="tr-TR" sz="2000" b="1" dirty="0"/>
              <a:t>(DOĞU)</a:t>
            </a:r>
            <a:endParaRPr lang="tr-TR" sz="7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4E11871-41CB-43BB-8441-95744C1DBA2E}"/>
              </a:ext>
            </a:extLst>
          </p:cNvPr>
          <p:cNvSpPr txBox="1"/>
          <p:nvPr/>
        </p:nvSpPr>
        <p:spPr>
          <a:xfrm>
            <a:off x="1287924" y="5586049"/>
            <a:ext cx="254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SOUTH</a:t>
            </a:r>
          </a:p>
          <a:p>
            <a:pPr algn="ctr"/>
            <a:r>
              <a:rPr lang="tr-TR" sz="2000" b="1" dirty="0"/>
              <a:t>(GÜNEY)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2738BCD-E4FE-4967-A1E1-E43F97191D5E}"/>
              </a:ext>
            </a:extLst>
          </p:cNvPr>
          <p:cNvSpPr txBox="1"/>
          <p:nvPr/>
        </p:nvSpPr>
        <p:spPr>
          <a:xfrm>
            <a:off x="-566571" y="3746002"/>
            <a:ext cx="203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WEST</a:t>
            </a:r>
          </a:p>
          <a:p>
            <a:pPr algn="ctr"/>
            <a:r>
              <a:rPr lang="tr-TR" sz="2000" b="1" dirty="0"/>
              <a:t>(BATI)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DF33D38-779D-4739-BEB9-1AE15277E89E}"/>
              </a:ext>
            </a:extLst>
          </p:cNvPr>
          <p:cNvSpPr txBox="1"/>
          <p:nvPr/>
        </p:nvSpPr>
        <p:spPr>
          <a:xfrm>
            <a:off x="1243735" y="1867016"/>
            <a:ext cx="254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(KUZEY)</a:t>
            </a:r>
          </a:p>
          <a:p>
            <a:pPr algn="ctr"/>
            <a:r>
              <a:rPr lang="tr-TR" sz="2000" b="1" dirty="0"/>
              <a:t>NORTH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BB094A1-FC21-4632-8E07-435AF40DA384}"/>
              </a:ext>
            </a:extLst>
          </p:cNvPr>
          <p:cNvSpPr txBox="1"/>
          <p:nvPr/>
        </p:nvSpPr>
        <p:spPr>
          <a:xfrm>
            <a:off x="3180811" y="4813456"/>
            <a:ext cx="192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SOUTH-EAST</a:t>
            </a:r>
          </a:p>
          <a:p>
            <a:pPr algn="ctr"/>
            <a:r>
              <a:rPr lang="tr-TR" sz="1600" dirty="0"/>
              <a:t>(GÜNEYDOĞU)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A2A1AE3-BDB7-414F-865C-679204C1A122}"/>
              </a:ext>
            </a:extLst>
          </p:cNvPr>
          <p:cNvSpPr txBox="1"/>
          <p:nvPr/>
        </p:nvSpPr>
        <p:spPr>
          <a:xfrm>
            <a:off x="3009276" y="2515088"/>
            <a:ext cx="192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(KUZEYDOĞU)</a:t>
            </a:r>
            <a:endParaRPr lang="tr-TR" sz="500" dirty="0"/>
          </a:p>
          <a:p>
            <a:pPr algn="ctr"/>
            <a:r>
              <a:rPr lang="tr-TR" sz="1600" dirty="0"/>
              <a:t>NORTH-EAST</a:t>
            </a:r>
            <a:endParaRPr lang="tr-TR" sz="500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3C02872-661C-4B63-B07D-3ACB4AB0B108}"/>
              </a:ext>
            </a:extLst>
          </p:cNvPr>
          <p:cNvSpPr txBox="1"/>
          <p:nvPr/>
        </p:nvSpPr>
        <p:spPr>
          <a:xfrm>
            <a:off x="119046" y="5023140"/>
            <a:ext cx="192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SOUTH-WEST</a:t>
            </a:r>
          </a:p>
          <a:p>
            <a:pPr algn="ctr"/>
            <a:r>
              <a:rPr lang="tr-TR" sz="1600" dirty="0"/>
              <a:t>(GÜNEYBATI)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3CB2989-F635-4813-BBAC-86D1D0258270}"/>
              </a:ext>
            </a:extLst>
          </p:cNvPr>
          <p:cNvSpPr txBox="1"/>
          <p:nvPr/>
        </p:nvSpPr>
        <p:spPr>
          <a:xfrm>
            <a:off x="61737" y="2553036"/>
            <a:ext cx="192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(KUZEYBATI)</a:t>
            </a:r>
            <a:endParaRPr lang="tr-TR" sz="500" dirty="0"/>
          </a:p>
          <a:p>
            <a:pPr algn="ctr"/>
            <a:r>
              <a:rPr lang="tr-TR" sz="1600" dirty="0"/>
              <a:t>NORTH-WEST</a:t>
            </a:r>
            <a:endParaRPr lang="tr-TR" sz="500" dirty="0"/>
          </a:p>
        </p:txBody>
      </p:sp>
      <p:sp>
        <p:nvSpPr>
          <p:cNvPr id="18" name="Paralelkenar 17">
            <a:extLst>
              <a:ext uri="{FF2B5EF4-FFF2-40B4-BE49-F238E27FC236}">
                <a16:creationId xmlns:a16="http://schemas.microsoft.com/office/drawing/2014/main" id="{77E39B59-FDC5-4922-91B4-19F893BE37BB}"/>
              </a:ext>
            </a:extLst>
          </p:cNvPr>
          <p:cNvSpPr/>
          <p:nvPr/>
        </p:nvSpPr>
        <p:spPr>
          <a:xfrm>
            <a:off x="2459414" y="879244"/>
            <a:ext cx="6905386" cy="84652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Where</a:t>
            </a:r>
            <a:r>
              <a:rPr lang="tr-TR" b="1" dirty="0"/>
              <a:t> is ….? (… nerede?)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Where</a:t>
            </a:r>
            <a:r>
              <a:rPr lang="tr-TR" b="1" dirty="0"/>
              <a:t> is … </a:t>
            </a:r>
            <a:r>
              <a:rPr lang="tr-TR" b="1" dirty="0" err="1"/>
              <a:t>located</a:t>
            </a:r>
            <a:r>
              <a:rPr lang="tr-TR" b="1" dirty="0"/>
              <a:t>? (… nerede yer almaktadır?)</a:t>
            </a:r>
            <a:endParaRPr lang="en-US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83BC0FFD-9D3A-4C5A-B1EF-5C039B7070AB}"/>
              </a:ext>
            </a:extLst>
          </p:cNvPr>
          <p:cNvSpPr txBox="1"/>
          <p:nvPr/>
        </p:nvSpPr>
        <p:spPr>
          <a:xfrm>
            <a:off x="5485238" y="2375852"/>
            <a:ext cx="45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Ex</a:t>
            </a:r>
            <a:r>
              <a:rPr lang="tr-TR" sz="2400" b="1" dirty="0"/>
              <a:t>. Van is </a:t>
            </a:r>
            <a:r>
              <a:rPr lang="tr-TR" sz="2400" b="1" dirty="0">
                <a:solidFill>
                  <a:srgbClr val="FF0000"/>
                </a:solidFill>
              </a:rPr>
              <a:t>in </a:t>
            </a:r>
            <a:r>
              <a:rPr lang="tr-TR" sz="2400" b="1" dirty="0" err="1">
                <a:solidFill>
                  <a:srgbClr val="FF0000"/>
                </a:solidFill>
              </a:rPr>
              <a:t>the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east</a:t>
            </a:r>
            <a:r>
              <a:rPr lang="tr-TR" sz="2400" b="1" dirty="0">
                <a:solidFill>
                  <a:srgbClr val="FF0000"/>
                </a:solidFill>
              </a:rPr>
              <a:t> of </a:t>
            </a:r>
            <a:r>
              <a:rPr lang="tr-TR" sz="2400" b="1" dirty="0" err="1">
                <a:solidFill>
                  <a:srgbClr val="FF0000"/>
                </a:solidFill>
              </a:rPr>
              <a:t>Turkey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6C2A6070-2964-47CA-9CDF-6EC4EFC8D82B}"/>
              </a:ext>
            </a:extLst>
          </p:cNvPr>
          <p:cNvSpPr txBox="1"/>
          <p:nvPr/>
        </p:nvSpPr>
        <p:spPr>
          <a:xfrm>
            <a:off x="5956815" y="2740704"/>
            <a:ext cx="45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Van Türkiye’nin </a:t>
            </a:r>
            <a:r>
              <a:rPr lang="tr-TR" sz="2400" b="1" dirty="0">
                <a:solidFill>
                  <a:srgbClr val="FF0000"/>
                </a:solidFill>
              </a:rPr>
              <a:t>doğusundadır.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BB21BD9-44ED-41EE-9E63-00079105CD07}"/>
              </a:ext>
            </a:extLst>
          </p:cNvPr>
          <p:cNvSpPr txBox="1"/>
          <p:nvPr/>
        </p:nvSpPr>
        <p:spPr>
          <a:xfrm>
            <a:off x="5437928" y="4080763"/>
            <a:ext cx="541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Ex</a:t>
            </a:r>
            <a:r>
              <a:rPr lang="tr-TR" sz="2400" b="1" dirty="0"/>
              <a:t>. Muğla is </a:t>
            </a:r>
            <a:r>
              <a:rPr lang="tr-TR" sz="2400" b="1" dirty="0">
                <a:solidFill>
                  <a:srgbClr val="FF0000"/>
                </a:solidFill>
              </a:rPr>
              <a:t>in </a:t>
            </a:r>
            <a:r>
              <a:rPr lang="tr-TR" sz="2400" b="1" dirty="0" err="1">
                <a:solidFill>
                  <a:srgbClr val="FF0000"/>
                </a:solidFill>
              </a:rPr>
              <a:t>the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south-west</a:t>
            </a:r>
            <a:r>
              <a:rPr lang="tr-TR" sz="2400" b="1" dirty="0">
                <a:solidFill>
                  <a:srgbClr val="FF0000"/>
                </a:solidFill>
              </a:rPr>
              <a:t> of </a:t>
            </a:r>
            <a:r>
              <a:rPr lang="tr-TR" sz="2400" b="1" dirty="0" err="1">
                <a:solidFill>
                  <a:srgbClr val="FF0000"/>
                </a:solidFill>
              </a:rPr>
              <a:t>Turkey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53DAB372-D47E-4554-BC04-4FC19B0BFE16}"/>
              </a:ext>
            </a:extLst>
          </p:cNvPr>
          <p:cNvSpPr txBox="1"/>
          <p:nvPr/>
        </p:nvSpPr>
        <p:spPr>
          <a:xfrm>
            <a:off x="5909506" y="4445615"/>
            <a:ext cx="50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Muğla Türkiye’nin </a:t>
            </a:r>
            <a:r>
              <a:rPr lang="tr-TR" sz="2400" b="1" dirty="0">
                <a:solidFill>
                  <a:srgbClr val="FF0000"/>
                </a:solidFill>
              </a:rPr>
              <a:t>güneybatısındadır.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348A3679-E653-4ABE-87F4-25761C770CEF}"/>
              </a:ext>
            </a:extLst>
          </p:cNvPr>
          <p:cNvSpPr txBox="1"/>
          <p:nvPr/>
        </p:nvSpPr>
        <p:spPr>
          <a:xfrm>
            <a:off x="4745856" y="5639751"/>
            <a:ext cx="588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Ex</a:t>
            </a:r>
            <a:r>
              <a:rPr lang="tr-TR" sz="2400" b="1" dirty="0"/>
              <a:t>. İstanbul </a:t>
            </a:r>
            <a:r>
              <a:rPr lang="tr-TR" sz="2400" b="1" dirty="0" err="1"/>
              <a:t>Türkiyenin</a:t>
            </a:r>
            <a:r>
              <a:rPr lang="tr-TR" sz="2400" b="1" dirty="0"/>
              <a:t> </a:t>
            </a:r>
            <a:r>
              <a:rPr lang="tr-TR" sz="2400" b="1" dirty="0">
                <a:solidFill>
                  <a:srgbClr val="FF0000"/>
                </a:solidFill>
              </a:rPr>
              <a:t>kuzeybatısındadır.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8B82C27-6910-4002-83F4-FDD0FF09EA9C}"/>
              </a:ext>
            </a:extLst>
          </p:cNvPr>
          <p:cNvSpPr txBox="1"/>
          <p:nvPr/>
        </p:nvSpPr>
        <p:spPr>
          <a:xfrm>
            <a:off x="5171377" y="6038999"/>
            <a:ext cx="588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Istanbul</a:t>
            </a:r>
            <a:r>
              <a:rPr lang="tr-TR" sz="2400" b="1" dirty="0"/>
              <a:t> is </a:t>
            </a:r>
            <a:r>
              <a:rPr lang="tr-TR" sz="2400" b="1" dirty="0">
                <a:solidFill>
                  <a:srgbClr val="FF0000"/>
                </a:solidFill>
              </a:rPr>
              <a:t>in </a:t>
            </a:r>
            <a:r>
              <a:rPr lang="tr-TR" sz="2400" b="1" dirty="0" err="1">
                <a:solidFill>
                  <a:srgbClr val="FF0000"/>
                </a:solidFill>
              </a:rPr>
              <a:t>the</a:t>
            </a:r>
            <a:r>
              <a:rPr lang="tr-TR" sz="2400" b="1" dirty="0">
                <a:solidFill>
                  <a:srgbClr val="FF0000"/>
                </a:solidFill>
              </a:rPr>
              <a:t> North-</a:t>
            </a:r>
            <a:r>
              <a:rPr lang="tr-TR" sz="2400" b="1" dirty="0" err="1">
                <a:solidFill>
                  <a:srgbClr val="FF0000"/>
                </a:solidFill>
              </a:rPr>
              <a:t>west</a:t>
            </a:r>
            <a:r>
              <a:rPr lang="tr-TR" sz="2400" b="1" dirty="0">
                <a:solidFill>
                  <a:srgbClr val="FF0000"/>
                </a:solidFill>
              </a:rPr>
              <a:t> of </a:t>
            </a:r>
            <a:r>
              <a:rPr lang="tr-TR" sz="2400" b="1" dirty="0" err="1">
                <a:solidFill>
                  <a:srgbClr val="FF0000"/>
                </a:solidFill>
              </a:rPr>
              <a:t>Turkey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5DF5DC2-E62D-45C8-97B1-BB60165D2479}"/>
              </a:ext>
            </a:extLst>
          </p:cNvPr>
          <p:cNvSpPr txBox="1"/>
          <p:nvPr/>
        </p:nvSpPr>
        <p:spPr>
          <a:xfrm>
            <a:off x="5956815" y="1944012"/>
            <a:ext cx="45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Where</a:t>
            </a:r>
            <a:r>
              <a:rPr lang="tr-TR" sz="2400" b="1" dirty="0"/>
              <a:t> is Van?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A7EBA45D-D4CE-43E4-8CEB-09CB8DA10FE1}"/>
              </a:ext>
            </a:extLst>
          </p:cNvPr>
          <p:cNvSpPr txBox="1"/>
          <p:nvPr/>
        </p:nvSpPr>
        <p:spPr>
          <a:xfrm>
            <a:off x="5909506" y="3678656"/>
            <a:ext cx="45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Where</a:t>
            </a:r>
            <a:r>
              <a:rPr lang="tr-TR" sz="2400" b="1" dirty="0"/>
              <a:t> is Muğla?</a:t>
            </a:r>
            <a:endParaRPr lang="tr-TR" sz="800" b="1" dirty="0">
              <a:solidFill>
                <a:srgbClr val="FF0000"/>
              </a:solidFill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6D39D2C2-F813-451B-ACFB-C611DFD956A9}"/>
              </a:ext>
            </a:extLst>
          </p:cNvPr>
          <p:cNvSpPr txBox="1"/>
          <p:nvPr/>
        </p:nvSpPr>
        <p:spPr>
          <a:xfrm>
            <a:off x="5270472" y="5238327"/>
            <a:ext cx="45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İstanbul nerede?</a:t>
            </a:r>
            <a:endParaRPr lang="tr-TR" sz="800" b="1" dirty="0">
              <a:solidFill>
                <a:srgbClr val="FF0000"/>
              </a:solidFill>
            </a:endParaRP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D0AB83A6-7AC9-4426-810E-8DD5CA2E8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11091" r="18151" b="9584"/>
          <a:stretch/>
        </p:blipFill>
        <p:spPr>
          <a:xfrm>
            <a:off x="2573725" y="90072"/>
            <a:ext cx="476268" cy="6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197BB9F-D5A5-4A1B-9183-F49248C35005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LOCATIONS (KONUMLAR)</a:t>
            </a:r>
            <a:endParaRPr lang="tr-TR" sz="1200" b="1" dirty="0"/>
          </a:p>
        </p:txBody>
      </p: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87E5B311-3238-4355-B2B3-0EC1D2EEF58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639683" y="4770408"/>
            <a:ext cx="1690776" cy="11734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3C2A6D7-A39E-47AF-BB36-A83D0E63610C}"/>
              </a:ext>
            </a:extLst>
          </p:cNvPr>
          <p:cNvSpPr txBox="1"/>
          <p:nvPr/>
        </p:nvSpPr>
        <p:spPr>
          <a:xfrm>
            <a:off x="1127184" y="5943846"/>
            <a:ext cx="302499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Mediterranean</a:t>
            </a:r>
            <a:endParaRPr lang="tr-TR" sz="2000" b="1" dirty="0"/>
          </a:p>
          <a:p>
            <a:pPr algn="ctr"/>
            <a:r>
              <a:rPr lang="tr-TR" sz="2000" b="1" dirty="0"/>
              <a:t>(Akdeniz)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EE5F7C8-5F6A-4356-B163-4C26F178086A}"/>
              </a:ext>
            </a:extLst>
          </p:cNvPr>
          <p:cNvSpPr txBox="1"/>
          <p:nvPr/>
        </p:nvSpPr>
        <p:spPr>
          <a:xfrm>
            <a:off x="0" y="3429000"/>
            <a:ext cx="26136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Aegean</a:t>
            </a:r>
            <a:endParaRPr lang="tr-TR" sz="2000" b="1" dirty="0"/>
          </a:p>
          <a:p>
            <a:pPr algn="ctr"/>
            <a:r>
              <a:rPr lang="tr-TR" sz="2000" b="1" dirty="0"/>
              <a:t>(Ege)</a:t>
            </a: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B01A799D-D19E-47AB-B39A-3B0037090662}"/>
              </a:ext>
            </a:extLst>
          </p:cNvPr>
          <p:cNvCxnSpPr>
            <a:cxnSpLocks/>
          </p:cNvCxnSpPr>
          <p:nvPr/>
        </p:nvCxnSpPr>
        <p:spPr>
          <a:xfrm flipH="1">
            <a:off x="2639682" y="3830105"/>
            <a:ext cx="394296" cy="143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CD2E9489-63D6-47A5-BEF6-839CFA503FE0}"/>
              </a:ext>
            </a:extLst>
          </p:cNvPr>
          <p:cNvSpPr txBox="1"/>
          <p:nvPr/>
        </p:nvSpPr>
        <p:spPr>
          <a:xfrm>
            <a:off x="41783" y="796893"/>
            <a:ext cx="26136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Marmara</a:t>
            </a:r>
          </a:p>
          <a:p>
            <a:pPr algn="ctr"/>
            <a:r>
              <a:rPr lang="tr-TR" sz="2000" b="1" dirty="0"/>
              <a:t>(Marmara)</a:t>
            </a:r>
          </a:p>
        </p:txBody>
      </p: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0B6FB26A-4C61-4076-A218-D8C9350715EF}"/>
              </a:ext>
            </a:extLst>
          </p:cNvPr>
          <p:cNvCxnSpPr>
            <a:cxnSpLocks/>
          </p:cNvCxnSpPr>
          <p:nvPr/>
        </p:nvCxnSpPr>
        <p:spPr>
          <a:xfrm flipH="1" flipV="1">
            <a:off x="2176910" y="1488646"/>
            <a:ext cx="793631" cy="7059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2F79B77D-2421-4159-9AA8-03A3B79768BD}"/>
              </a:ext>
            </a:extLst>
          </p:cNvPr>
          <p:cNvSpPr txBox="1"/>
          <p:nvPr/>
        </p:nvSpPr>
        <p:spPr>
          <a:xfrm>
            <a:off x="4166843" y="3075057"/>
            <a:ext cx="26136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Central Anatolia</a:t>
            </a:r>
          </a:p>
          <a:p>
            <a:pPr algn="ctr"/>
            <a:r>
              <a:rPr lang="tr-TR" sz="2000" b="1" dirty="0"/>
              <a:t>(İç Anadolu)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C339E98F-79C3-4302-ADD7-577BC2C39F79}"/>
              </a:ext>
            </a:extLst>
          </p:cNvPr>
          <p:cNvSpPr txBox="1"/>
          <p:nvPr/>
        </p:nvSpPr>
        <p:spPr>
          <a:xfrm>
            <a:off x="7463392" y="5330516"/>
            <a:ext cx="363431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Southeastern</a:t>
            </a:r>
            <a:r>
              <a:rPr lang="tr-TR" sz="2000" b="1" dirty="0"/>
              <a:t> Anatolia</a:t>
            </a:r>
          </a:p>
          <a:p>
            <a:pPr algn="ctr"/>
            <a:r>
              <a:rPr lang="tr-TR" sz="2000" b="1" dirty="0"/>
              <a:t>(Güneydoğu Anadolu)</a:t>
            </a:r>
          </a:p>
        </p:txBody>
      </p:sp>
      <p:cxnSp>
        <p:nvCxnSpPr>
          <p:cNvPr id="32" name="Düz Ok Bağlayıcısı 31">
            <a:extLst>
              <a:ext uri="{FF2B5EF4-FFF2-40B4-BE49-F238E27FC236}">
                <a16:creationId xmlns:a16="http://schemas.microsoft.com/office/drawing/2014/main" id="{35F3F69E-1F06-4BE9-A1B4-57A40E4E217A}"/>
              </a:ext>
            </a:extLst>
          </p:cNvPr>
          <p:cNvCxnSpPr>
            <a:cxnSpLocks/>
          </p:cNvCxnSpPr>
          <p:nvPr/>
        </p:nvCxnSpPr>
        <p:spPr>
          <a:xfrm>
            <a:off x="8246853" y="4632385"/>
            <a:ext cx="1033695" cy="6981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D70F422-2B5A-4E82-8741-DB314D773B77}"/>
              </a:ext>
            </a:extLst>
          </p:cNvPr>
          <p:cNvSpPr txBox="1"/>
          <p:nvPr/>
        </p:nvSpPr>
        <p:spPr>
          <a:xfrm>
            <a:off x="9215422" y="2871915"/>
            <a:ext cx="284671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Eastern</a:t>
            </a:r>
            <a:r>
              <a:rPr lang="tr-TR" sz="2000" b="1" dirty="0"/>
              <a:t> Anatolia</a:t>
            </a:r>
          </a:p>
          <a:p>
            <a:pPr algn="ctr"/>
            <a:r>
              <a:rPr lang="tr-TR" sz="2000" b="1" dirty="0"/>
              <a:t>(Doğu Anadolu)</a:t>
            </a:r>
          </a:p>
        </p:txBody>
      </p:sp>
      <p:cxnSp>
        <p:nvCxnSpPr>
          <p:cNvPr id="40" name="Düz Ok Bağlayıcısı 39">
            <a:extLst>
              <a:ext uri="{FF2B5EF4-FFF2-40B4-BE49-F238E27FC236}">
                <a16:creationId xmlns:a16="http://schemas.microsoft.com/office/drawing/2014/main" id="{D75B618E-9425-4E04-A4A5-2C65DDC1D978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8489051" y="3225858"/>
            <a:ext cx="726371" cy="1236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BF6D984-9AF0-4204-85E5-4A29F8C9CF73}"/>
              </a:ext>
            </a:extLst>
          </p:cNvPr>
          <p:cNvSpPr txBox="1"/>
          <p:nvPr/>
        </p:nvSpPr>
        <p:spPr>
          <a:xfrm>
            <a:off x="6065987" y="1057680"/>
            <a:ext cx="26136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The</a:t>
            </a:r>
            <a:r>
              <a:rPr lang="tr-TR" sz="2000" b="1" dirty="0"/>
              <a:t> Black </a:t>
            </a:r>
            <a:r>
              <a:rPr lang="tr-TR" sz="2000" b="1" dirty="0" err="1"/>
              <a:t>Sea</a:t>
            </a:r>
            <a:endParaRPr lang="tr-TR" sz="2000" b="1" dirty="0"/>
          </a:p>
          <a:p>
            <a:pPr algn="ctr"/>
            <a:r>
              <a:rPr lang="tr-TR" sz="2000" b="1" dirty="0"/>
              <a:t>(Karadeniz)</a:t>
            </a:r>
          </a:p>
        </p:txBody>
      </p:sp>
      <p:cxnSp>
        <p:nvCxnSpPr>
          <p:cNvPr id="43" name="Düz Ok Bağlayıcısı 42">
            <a:extLst>
              <a:ext uri="{FF2B5EF4-FFF2-40B4-BE49-F238E27FC236}">
                <a16:creationId xmlns:a16="http://schemas.microsoft.com/office/drawing/2014/main" id="{BF606766-0DF7-4090-94CC-95029796DE5D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6262777" y="1765566"/>
            <a:ext cx="1110022" cy="8631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81F3B5B0-65A4-4EA7-92FD-A685205F85F2}"/>
              </a:ext>
            </a:extLst>
          </p:cNvPr>
          <p:cNvSpPr/>
          <p:nvPr/>
        </p:nvSpPr>
        <p:spPr>
          <a:xfrm>
            <a:off x="1897811" y="1975449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0FA2C9E-174E-4063-B897-C8C843FE3087}"/>
              </a:ext>
            </a:extLst>
          </p:cNvPr>
          <p:cNvSpPr/>
          <p:nvPr/>
        </p:nvSpPr>
        <p:spPr>
          <a:xfrm>
            <a:off x="2972826" y="3300535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95F26F3-0FD2-45C2-B376-234BD8E6F5F9}"/>
              </a:ext>
            </a:extLst>
          </p:cNvPr>
          <p:cNvSpPr/>
          <p:nvPr/>
        </p:nvSpPr>
        <p:spPr>
          <a:xfrm>
            <a:off x="3755366" y="4484291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F0DF64A-039E-4F55-B17A-BF2606DF2285}"/>
              </a:ext>
            </a:extLst>
          </p:cNvPr>
          <p:cNvSpPr/>
          <p:nvPr/>
        </p:nvSpPr>
        <p:spPr>
          <a:xfrm>
            <a:off x="4237096" y="2230214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2CCA864-8D04-46D9-ABF8-7EF266438897}"/>
              </a:ext>
            </a:extLst>
          </p:cNvPr>
          <p:cNvSpPr/>
          <p:nvPr/>
        </p:nvSpPr>
        <p:spPr>
          <a:xfrm>
            <a:off x="6717835" y="2902788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B9AE1DD-0A31-4719-9C3B-89B9ECA17AA3}"/>
              </a:ext>
            </a:extLst>
          </p:cNvPr>
          <p:cNvSpPr/>
          <p:nvPr/>
        </p:nvSpPr>
        <p:spPr>
          <a:xfrm>
            <a:off x="8291903" y="2847443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BAA1290-8B43-4C0A-902C-35C85B2987C6}"/>
              </a:ext>
            </a:extLst>
          </p:cNvPr>
          <p:cNvSpPr/>
          <p:nvPr/>
        </p:nvSpPr>
        <p:spPr>
          <a:xfrm>
            <a:off x="8246853" y="4042380"/>
            <a:ext cx="379563" cy="296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7</a:t>
            </a: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6C0C01B8-4B41-4A40-A57D-B087F64C8388}"/>
              </a:ext>
            </a:extLst>
          </p:cNvPr>
          <p:cNvSpPr txBox="1"/>
          <p:nvPr/>
        </p:nvSpPr>
        <p:spPr>
          <a:xfrm>
            <a:off x="1320770" y="453369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REGIONS (BÖLGELER)</a:t>
            </a:r>
            <a:endParaRPr lang="tr-TR" sz="700" b="1" dirty="0"/>
          </a:p>
        </p:txBody>
      </p:sp>
      <p:pic>
        <p:nvPicPr>
          <p:cNvPr id="56" name="Resim 55">
            <a:extLst>
              <a:ext uri="{FF2B5EF4-FFF2-40B4-BE49-F238E27FC236}">
                <a16:creationId xmlns:a16="http://schemas.microsoft.com/office/drawing/2014/main" id="{7ECB12FD-44D3-43BC-A556-43280280F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11091" r="18151" b="9584"/>
          <a:stretch/>
        </p:blipFill>
        <p:spPr>
          <a:xfrm>
            <a:off x="2573725" y="90072"/>
            <a:ext cx="476268" cy="6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28" grpId="0" animBg="1"/>
      <p:bldP spid="29" grpId="0" animBg="1"/>
      <p:bldP spid="31" grpId="0" animBg="1"/>
      <p:bldP spid="39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E62790-12BD-2C9E-DA05-953960281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BCAA4257-9914-D2A1-C225-7E03E8CCC0E2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https://www.egetolgayaltinay.com/lessons/389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611F6D-66C3-9337-639D-AB882F4A9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865">
            <a:off x="8605836" y="3356996"/>
            <a:ext cx="3038475" cy="29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02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29FED36-242B-4FE6-BBAD-F677EAE955C3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Accomodations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B7F876C-3626-4488-B435-C6FE865B8893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(Kalınacak Yerler, Konaklama)</a:t>
            </a:r>
            <a:endParaRPr lang="tr-TR" sz="700" b="1" dirty="0"/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4FD7F888-3390-45EB-811A-C503B9CA8A0A}"/>
              </a:ext>
            </a:extLst>
          </p:cNvPr>
          <p:cNvSpPr/>
          <p:nvPr/>
        </p:nvSpPr>
        <p:spPr>
          <a:xfrm>
            <a:off x="122207" y="883052"/>
            <a:ext cx="11947585" cy="84652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Where can we STAY there?</a:t>
            </a:r>
            <a:r>
              <a:rPr lang="tr-TR" b="1" dirty="0"/>
              <a:t> </a:t>
            </a:r>
            <a:r>
              <a:rPr lang="tr-TR" b="1" i="1" dirty="0">
                <a:solidFill>
                  <a:schemeClr val="tx1"/>
                </a:solidFill>
              </a:rPr>
              <a:t>(Orada, nerede kalabiliriz?)</a:t>
            </a:r>
            <a:endParaRPr lang="en-US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b="1" dirty="0"/>
              <a:t>What are the accommodation options there?</a:t>
            </a:r>
            <a:r>
              <a:rPr lang="tr-TR" b="1" dirty="0"/>
              <a:t> </a:t>
            </a:r>
            <a:r>
              <a:rPr lang="tr-TR" b="1" i="1" dirty="0"/>
              <a:t>(Orada, kalacak yer seçeneklerimiz nelerdir?) </a:t>
            </a:r>
            <a:endParaRPr lang="en-US" b="1" i="1" dirty="0"/>
          </a:p>
        </p:txBody>
      </p:sp>
      <p:sp>
        <p:nvSpPr>
          <p:cNvPr id="7" name="Düzlem 6">
            <a:extLst>
              <a:ext uri="{FF2B5EF4-FFF2-40B4-BE49-F238E27FC236}">
                <a16:creationId xmlns:a16="http://schemas.microsoft.com/office/drawing/2014/main" id="{5A5A599F-1ACE-48C6-ACA8-1FCB95B70EC7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Stay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K</a:t>
            </a:r>
            <a:r>
              <a:rPr lang="en-US" sz="2400" dirty="0" err="1"/>
              <a:t>almak</a:t>
            </a:r>
            <a:endParaRPr lang="en-US" sz="2400" dirty="0"/>
          </a:p>
        </p:txBody>
      </p:sp>
      <p:sp>
        <p:nvSpPr>
          <p:cNvPr id="8" name="Güneş 7">
            <a:extLst>
              <a:ext uri="{FF2B5EF4-FFF2-40B4-BE49-F238E27FC236}">
                <a16:creationId xmlns:a16="http://schemas.microsoft.com/office/drawing/2014/main" id="{4A4C5969-B4C4-48D5-9240-1B6A9618B455}"/>
              </a:ext>
            </a:extLst>
          </p:cNvPr>
          <p:cNvSpPr/>
          <p:nvPr/>
        </p:nvSpPr>
        <p:spPr>
          <a:xfrm>
            <a:off x="9997206" y="37088"/>
            <a:ext cx="897957" cy="657982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21EA69FD-010D-41EA-80F5-FFD1F94E6C6F}"/>
              </a:ext>
            </a:extLst>
          </p:cNvPr>
          <p:cNvSpPr/>
          <p:nvPr/>
        </p:nvSpPr>
        <p:spPr>
          <a:xfrm>
            <a:off x="173036" y="4353570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Village house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757CC00F-A0E5-4B4C-B4D3-67A94024E9C4}"/>
              </a:ext>
            </a:extLst>
          </p:cNvPr>
          <p:cNvSpPr/>
          <p:nvPr/>
        </p:nvSpPr>
        <p:spPr>
          <a:xfrm>
            <a:off x="8666161" y="4353570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Bungalow 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BD3EAFA3-A503-4160-907C-8E4881A02D16}"/>
              </a:ext>
            </a:extLst>
          </p:cNvPr>
          <p:cNvSpPr/>
          <p:nvPr/>
        </p:nvSpPr>
        <p:spPr>
          <a:xfrm>
            <a:off x="4419598" y="4353570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Hut </a:t>
            </a:r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2C0F599C-2F0F-44D2-96C2-8A1F8F5300BE}"/>
              </a:ext>
            </a:extLst>
          </p:cNvPr>
          <p:cNvSpPr/>
          <p:nvPr/>
        </p:nvSpPr>
        <p:spPr>
          <a:xfrm>
            <a:off x="4419598" y="5458643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Tent 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FBB52438-BFE4-4833-9CF3-8DF2CCDDDC19}"/>
              </a:ext>
            </a:extLst>
          </p:cNvPr>
          <p:cNvSpPr/>
          <p:nvPr/>
        </p:nvSpPr>
        <p:spPr>
          <a:xfrm>
            <a:off x="4368769" y="3018729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Five-star hotel</a:t>
            </a:r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A204C873-9082-4AD1-8854-9848F64D3EC0}"/>
              </a:ext>
            </a:extLst>
          </p:cNvPr>
          <p:cNvSpPr/>
          <p:nvPr/>
        </p:nvSpPr>
        <p:spPr>
          <a:xfrm>
            <a:off x="173036" y="5655188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Guesthouse </a:t>
            </a:r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60C84956-0BCE-4B6A-93E8-1C3C2ABA178E}"/>
              </a:ext>
            </a:extLst>
          </p:cNvPr>
          <p:cNvSpPr/>
          <p:nvPr/>
        </p:nvSpPr>
        <p:spPr>
          <a:xfrm>
            <a:off x="8615332" y="3017141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Resort hotel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B27AA326-4234-4190-AB07-40DB0741856F}"/>
              </a:ext>
            </a:extLst>
          </p:cNvPr>
          <p:cNvSpPr/>
          <p:nvPr/>
        </p:nvSpPr>
        <p:spPr>
          <a:xfrm>
            <a:off x="8615332" y="1859116"/>
            <a:ext cx="3329437" cy="6995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All-inclusive hotel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32DEBB3D-AE1B-4741-A690-549C00041542}"/>
              </a:ext>
            </a:extLst>
          </p:cNvPr>
          <p:cNvSpPr/>
          <p:nvPr/>
        </p:nvSpPr>
        <p:spPr>
          <a:xfrm>
            <a:off x="8666161" y="5655188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Cave hotel</a:t>
            </a:r>
          </a:p>
        </p:txBody>
      </p:sp>
      <p:sp>
        <p:nvSpPr>
          <p:cNvPr id="18" name="Ok: Sağ 17">
            <a:extLst>
              <a:ext uri="{FF2B5EF4-FFF2-40B4-BE49-F238E27FC236}">
                <a16:creationId xmlns:a16="http://schemas.microsoft.com/office/drawing/2014/main" id="{4480A6D9-748B-4F9B-9B06-1531AC7952EB}"/>
              </a:ext>
            </a:extLst>
          </p:cNvPr>
          <p:cNvSpPr/>
          <p:nvPr/>
        </p:nvSpPr>
        <p:spPr>
          <a:xfrm>
            <a:off x="4368769" y="1863880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Hostel </a:t>
            </a:r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3824BA0D-ACC0-4FE7-B27E-322A4C5705D9}"/>
              </a:ext>
            </a:extLst>
          </p:cNvPr>
          <p:cNvSpPr/>
          <p:nvPr/>
        </p:nvSpPr>
        <p:spPr>
          <a:xfrm>
            <a:off x="122207" y="1863880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Hotel </a:t>
            </a:r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9555ACFC-4206-4186-BF79-85970DB584A9}"/>
              </a:ext>
            </a:extLst>
          </p:cNvPr>
          <p:cNvSpPr/>
          <p:nvPr/>
        </p:nvSpPr>
        <p:spPr>
          <a:xfrm>
            <a:off x="122207" y="3017141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Bed and breakfast hotel</a:t>
            </a:r>
          </a:p>
        </p:txBody>
      </p:sp>
      <p:sp>
        <p:nvSpPr>
          <p:cNvPr id="21" name="Ok: Sol 20">
            <a:extLst>
              <a:ext uri="{FF2B5EF4-FFF2-40B4-BE49-F238E27FC236}">
                <a16:creationId xmlns:a16="http://schemas.microsoft.com/office/drawing/2014/main" id="{22A361D4-8431-4974-BB66-FEDC530F3F58}"/>
              </a:ext>
            </a:extLst>
          </p:cNvPr>
          <p:cNvSpPr/>
          <p:nvPr/>
        </p:nvSpPr>
        <p:spPr>
          <a:xfrm>
            <a:off x="122207" y="4821548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Köy evi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Ok: Sol 21">
            <a:extLst>
              <a:ext uri="{FF2B5EF4-FFF2-40B4-BE49-F238E27FC236}">
                <a16:creationId xmlns:a16="http://schemas.microsoft.com/office/drawing/2014/main" id="{0EBC1031-5433-4D40-BD66-041F67D070D3}"/>
              </a:ext>
            </a:extLst>
          </p:cNvPr>
          <p:cNvSpPr/>
          <p:nvPr/>
        </p:nvSpPr>
        <p:spPr>
          <a:xfrm>
            <a:off x="8615332" y="4821548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Bungalov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Ok: Sol 22">
            <a:extLst>
              <a:ext uri="{FF2B5EF4-FFF2-40B4-BE49-F238E27FC236}">
                <a16:creationId xmlns:a16="http://schemas.microsoft.com/office/drawing/2014/main" id="{102C76C2-E263-4494-A590-BA62D9486697}"/>
              </a:ext>
            </a:extLst>
          </p:cNvPr>
          <p:cNvSpPr/>
          <p:nvPr/>
        </p:nvSpPr>
        <p:spPr>
          <a:xfrm>
            <a:off x="4368769" y="4821548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Kulübe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Ok: Sol 23">
            <a:extLst>
              <a:ext uri="{FF2B5EF4-FFF2-40B4-BE49-F238E27FC236}">
                <a16:creationId xmlns:a16="http://schemas.microsoft.com/office/drawing/2014/main" id="{0A7C25BE-5B4A-4B2B-8BBD-D3CC34F101C0}"/>
              </a:ext>
            </a:extLst>
          </p:cNvPr>
          <p:cNvSpPr/>
          <p:nvPr/>
        </p:nvSpPr>
        <p:spPr>
          <a:xfrm>
            <a:off x="4267112" y="5807516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Çadır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Ok: Sol 24">
            <a:extLst>
              <a:ext uri="{FF2B5EF4-FFF2-40B4-BE49-F238E27FC236}">
                <a16:creationId xmlns:a16="http://schemas.microsoft.com/office/drawing/2014/main" id="{C0261313-C0E0-4857-9D24-0FF30A3AD1D1}"/>
              </a:ext>
            </a:extLst>
          </p:cNvPr>
          <p:cNvSpPr/>
          <p:nvPr/>
        </p:nvSpPr>
        <p:spPr>
          <a:xfrm>
            <a:off x="4317940" y="3486707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Beş yıldızlı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6" name="Ok: Sol 25">
            <a:extLst>
              <a:ext uri="{FF2B5EF4-FFF2-40B4-BE49-F238E27FC236}">
                <a16:creationId xmlns:a16="http://schemas.microsoft.com/office/drawing/2014/main" id="{74D8F4E5-70EB-4313-8718-45E90EE6EC8D}"/>
              </a:ext>
            </a:extLst>
          </p:cNvPr>
          <p:cNvSpPr/>
          <p:nvPr/>
        </p:nvSpPr>
        <p:spPr>
          <a:xfrm>
            <a:off x="71378" y="6109111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Misafirhane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Ok: Sol 26">
            <a:extLst>
              <a:ext uri="{FF2B5EF4-FFF2-40B4-BE49-F238E27FC236}">
                <a16:creationId xmlns:a16="http://schemas.microsoft.com/office/drawing/2014/main" id="{CE65A78C-F8A7-4B93-8312-1B3A336E5F37}"/>
              </a:ext>
            </a:extLst>
          </p:cNvPr>
          <p:cNvSpPr/>
          <p:nvPr/>
        </p:nvSpPr>
        <p:spPr>
          <a:xfrm>
            <a:off x="8564503" y="3485119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Deniz Kıyısı Oteli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Ok: Sol 27">
            <a:extLst>
              <a:ext uri="{FF2B5EF4-FFF2-40B4-BE49-F238E27FC236}">
                <a16:creationId xmlns:a16="http://schemas.microsoft.com/office/drawing/2014/main" id="{40E2CF7D-2CFD-4EBB-AF0B-55B5C6CB0FA0}"/>
              </a:ext>
            </a:extLst>
          </p:cNvPr>
          <p:cNvSpPr/>
          <p:nvPr/>
        </p:nvSpPr>
        <p:spPr>
          <a:xfrm>
            <a:off x="8564503" y="2327094"/>
            <a:ext cx="3329437" cy="69958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Her şey dahil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9" name="Ok: Sol 28">
            <a:extLst>
              <a:ext uri="{FF2B5EF4-FFF2-40B4-BE49-F238E27FC236}">
                <a16:creationId xmlns:a16="http://schemas.microsoft.com/office/drawing/2014/main" id="{B63F8452-69A5-44B2-8A66-2B9089847E5C}"/>
              </a:ext>
            </a:extLst>
          </p:cNvPr>
          <p:cNvSpPr/>
          <p:nvPr/>
        </p:nvSpPr>
        <p:spPr>
          <a:xfrm>
            <a:off x="8615332" y="6123166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Mağara Oteli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0" name="Ok: Sol 29">
            <a:extLst>
              <a:ext uri="{FF2B5EF4-FFF2-40B4-BE49-F238E27FC236}">
                <a16:creationId xmlns:a16="http://schemas.microsoft.com/office/drawing/2014/main" id="{DD81FA7F-2555-48C9-8AAC-185DC87239F3}"/>
              </a:ext>
            </a:extLst>
          </p:cNvPr>
          <p:cNvSpPr/>
          <p:nvPr/>
        </p:nvSpPr>
        <p:spPr>
          <a:xfrm>
            <a:off x="4317940" y="2331858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Pansiyon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1" name="Ok: Sol 30">
            <a:extLst>
              <a:ext uri="{FF2B5EF4-FFF2-40B4-BE49-F238E27FC236}">
                <a16:creationId xmlns:a16="http://schemas.microsoft.com/office/drawing/2014/main" id="{67F27577-4AF5-4F23-996D-5FA784907852}"/>
              </a:ext>
            </a:extLst>
          </p:cNvPr>
          <p:cNvSpPr/>
          <p:nvPr/>
        </p:nvSpPr>
        <p:spPr>
          <a:xfrm>
            <a:off x="71378" y="2331858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</a:t>
            </a:r>
            <a:r>
              <a:rPr lang="en-US" dirty="0" err="1">
                <a:solidFill>
                  <a:srgbClr val="FFC000"/>
                </a:solidFill>
              </a:rPr>
              <a:t>tel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2" name="Ok: Sol 31">
            <a:extLst>
              <a:ext uri="{FF2B5EF4-FFF2-40B4-BE49-F238E27FC236}">
                <a16:creationId xmlns:a16="http://schemas.microsoft.com/office/drawing/2014/main" id="{876A4494-935D-422B-9909-2E3C2F41EE32}"/>
              </a:ext>
            </a:extLst>
          </p:cNvPr>
          <p:cNvSpPr/>
          <p:nvPr/>
        </p:nvSpPr>
        <p:spPr>
          <a:xfrm>
            <a:off x="71378" y="3485119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Yataklı ve kahvaltılı otel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F24E26D4-30AD-4DC1-A294-BAA9AE74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1" y="102102"/>
            <a:ext cx="1009650" cy="7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C47BA-0FC7-0C59-A5E7-E0A23A7B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233234A-910A-474A-0594-4439C2C390E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https://www.egetolgayaltinay.com/lessons/384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F3A6E4-0367-F1B7-0090-1ECA7AC1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462">
            <a:off x="8824912" y="3731527"/>
            <a:ext cx="2824163" cy="27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0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37312-776D-7F3F-35AD-35F67BCD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0C1CCC88-F323-43ED-9B75-8F514C4CAD5F}"/>
              </a:ext>
            </a:extLst>
          </p:cNvPr>
          <p:cNvSpPr txBox="1"/>
          <p:nvPr/>
        </p:nvSpPr>
        <p:spPr>
          <a:xfrm>
            <a:off x="104775" y="3429000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https://www.egetolgayaltinay.com/lessons/385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44E5CA-5ACD-22F9-B5D4-3F13B602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04">
            <a:off x="8496300" y="3598732"/>
            <a:ext cx="3257550" cy="30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3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4BFFEAD-4F08-4A70-95ED-8691B302CD8F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Cuisine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50A5AE-3A07-461D-999C-62F80A7C624C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(Mutfak, Yemek Kültürü)</a:t>
            </a:r>
            <a:endParaRPr lang="tr-TR" sz="7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70B63E5-58D1-4EA8-B294-06F20FF479E2}"/>
              </a:ext>
            </a:extLst>
          </p:cNvPr>
          <p:cNvSpPr/>
          <p:nvPr/>
        </p:nvSpPr>
        <p:spPr>
          <a:xfrm>
            <a:off x="2008706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Local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D03948-9A45-40DF-A46B-F78312C94390}"/>
              </a:ext>
            </a:extLst>
          </p:cNvPr>
          <p:cNvSpPr/>
          <p:nvPr/>
        </p:nvSpPr>
        <p:spPr>
          <a:xfrm>
            <a:off x="4315582" y="2659925"/>
            <a:ext cx="3491826" cy="959842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>
                <a:solidFill>
                  <a:schemeClr val="tx1"/>
                </a:solidFill>
              </a:rPr>
              <a:t>Cuisine</a:t>
            </a:r>
            <a:endParaRPr lang="tr-TR" sz="28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(Yerel Mutfak)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5C8E54-1333-492C-AD8D-A9C7C29E0E47}"/>
              </a:ext>
            </a:extLst>
          </p:cNvPr>
          <p:cNvSpPr/>
          <p:nvPr/>
        </p:nvSpPr>
        <p:spPr>
          <a:xfrm>
            <a:off x="6622459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Traditional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BE48C0E0-97D9-4163-A21B-508FA8856A08}"/>
              </a:ext>
            </a:extLst>
          </p:cNvPr>
          <p:cNvCxnSpPr>
            <a:cxnSpLocks/>
            <a:stCxn id="7" idx="1"/>
            <a:endCxn id="6" idx="0"/>
          </p:cNvCxnSpPr>
          <p:nvPr/>
        </p:nvCxnSpPr>
        <p:spPr>
          <a:xfrm flipH="1">
            <a:off x="3754619" y="3139846"/>
            <a:ext cx="560963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C203C1E9-8E15-4A5A-841A-D03B2DBD09F7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7807408" y="3139846"/>
            <a:ext cx="560964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7B64F1E-5959-4A21-9099-EBEA32A215D7}"/>
              </a:ext>
            </a:extLst>
          </p:cNvPr>
          <p:cNvSpPr/>
          <p:nvPr/>
        </p:nvSpPr>
        <p:spPr>
          <a:xfrm>
            <a:off x="2008706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Yerel Yemekler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32EDC66-58AF-4367-8E39-D91C82FD33EC}"/>
              </a:ext>
            </a:extLst>
          </p:cNvPr>
          <p:cNvSpPr/>
          <p:nvPr/>
        </p:nvSpPr>
        <p:spPr>
          <a:xfrm>
            <a:off x="6622459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Geleneksel Yemekler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8BA58BCD-A121-445B-AB34-9DBE1E7C8609}"/>
              </a:ext>
            </a:extLst>
          </p:cNvPr>
          <p:cNvSpPr txBox="1"/>
          <p:nvPr/>
        </p:nvSpPr>
        <p:spPr>
          <a:xfrm>
            <a:off x="466329" y="5477958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Baklava is a </a:t>
            </a:r>
            <a:r>
              <a:rPr lang="tr-TR" sz="2400" b="1" dirty="0" err="1">
                <a:solidFill>
                  <a:srgbClr val="FF0000"/>
                </a:solidFill>
              </a:rPr>
              <a:t>Traditional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</a:t>
            </a:r>
            <a:r>
              <a:rPr lang="tr-TR" sz="2400" dirty="0" err="1"/>
              <a:t>Turkey</a:t>
            </a:r>
            <a:r>
              <a:rPr lang="tr-TR" sz="2400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EE102A5-E0C0-489C-ADD7-2F7DD211A8C8}"/>
              </a:ext>
            </a:extLst>
          </p:cNvPr>
          <p:cNvSpPr txBox="1"/>
          <p:nvPr/>
        </p:nvSpPr>
        <p:spPr>
          <a:xfrm>
            <a:off x="466329" y="5995620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 2. Ayran Aşı </a:t>
            </a:r>
            <a:r>
              <a:rPr lang="tr-TR" sz="2400" dirty="0" err="1"/>
              <a:t>Soup</a:t>
            </a:r>
            <a:r>
              <a:rPr lang="tr-TR" sz="2400" dirty="0"/>
              <a:t> is a </a:t>
            </a:r>
            <a:r>
              <a:rPr lang="tr-TR" sz="2400" b="1" dirty="0" err="1">
                <a:solidFill>
                  <a:srgbClr val="FF0000"/>
                </a:solidFill>
              </a:rPr>
              <a:t>Local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Van.</a:t>
            </a:r>
          </a:p>
        </p:txBody>
      </p:sp>
      <p:sp>
        <p:nvSpPr>
          <p:cNvPr id="35" name="Paralelkenar 34">
            <a:extLst>
              <a:ext uri="{FF2B5EF4-FFF2-40B4-BE49-F238E27FC236}">
                <a16:creationId xmlns:a16="http://schemas.microsoft.com/office/drawing/2014/main" id="{1E07A824-7D05-4E79-B7F8-62FD81843C32}"/>
              </a:ext>
            </a:extLst>
          </p:cNvPr>
          <p:cNvSpPr/>
          <p:nvPr/>
        </p:nvSpPr>
        <p:spPr>
          <a:xfrm>
            <a:off x="284673" y="879244"/>
            <a:ext cx="11585274" cy="164136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can we taste there?</a:t>
            </a:r>
            <a:r>
              <a:rPr lang="tr-TR" sz="2000" b="1" dirty="0"/>
              <a:t> </a:t>
            </a:r>
            <a:r>
              <a:rPr lang="tr-TR" sz="2000" dirty="0"/>
              <a:t>(Orada, ne tadabiliriz?)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dishes</a:t>
            </a:r>
            <a:r>
              <a:rPr lang="en-US" sz="2000" b="1" dirty="0"/>
              <a:t> can we eat there?</a:t>
            </a:r>
            <a:r>
              <a:rPr lang="tr-TR" sz="2000" b="1" dirty="0"/>
              <a:t> </a:t>
            </a:r>
            <a:r>
              <a:rPr lang="tr-TR" sz="2000" dirty="0"/>
              <a:t>(Orada, ne yemekler yiyebiliriz?)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 traditional food do we have there?</a:t>
            </a:r>
            <a:r>
              <a:rPr lang="tr-TR" sz="2000" b="1" dirty="0"/>
              <a:t> </a:t>
            </a:r>
            <a:r>
              <a:rPr lang="tr-TR" sz="2000" dirty="0"/>
              <a:t>(Orada hangi geleneksel yemeklerimiz var?)</a:t>
            </a:r>
            <a:endParaRPr lang="en-US" sz="2000" dirty="0"/>
          </a:p>
        </p:txBody>
      </p:sp>
      <p:sp>
        <p:nvSpPr>
          <p:cNvPr id="24" name="Düzlem 23">
            <a:extLst>
              <a:ext uri="{FF2B5EF4-FFF2-40B4-BE49-F238E27FC236}">
                <a16:creationId xmlns:a16="http://schemas.microsoft.com/office/drawing/2014/main" id="{645AA6A7-ED57-4C8C-8563-8CFB5AB247E1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chemeClr val="tx1"/>
                </a:solidFill>
              </a:rPr>
              <a:t>Taste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Tatmak</a:t>
            </a:r>
            <a:endParaRPr lang="en-US" sz="2400" dirty="0"/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42E1E674-3A95-4070-8A2A-02824793C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7715" r="16521" b="12757"/>
          <a:stretch/>
        </p:blipFill>
        <p:spPr>
          <a:xfrm>
            <a:off x="3658663" y="61126"/>
            <a:ext cx="956410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5" grpId="0" animBg="1"/>
      <p:bldP spid="26" grpId="0" animBg="1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1F083-5CDD-A234-D0CC-C353B5D5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46833DA-7070-6C6B-A544-0E4DDD29B8C2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aşağıdaki gibidir: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FE8F5F-FB07-C9C3-5BDC-904A12695692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C060B61-A029-884A-C717-752A2DC26321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Preferences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9E281B8-B6A8-C95C-339D-A4AD1B058B53}"/>
              </a:ext>
            </a:extLst>
          </p:cNvPr>
          <p:cNvSpPr txBox="1"/>
          <p:nvPr/>
        </p:nvSpPr>
        <p:spPr>
          <a:xfrm>
            <a:off x="479655" y="21716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Locations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1985379-B5BF-65A7-F749-8F5AF0E88398}"/>
              </a:ext>
            </a:extLst>
          </p:cNvPr>
          <p:cNvSpPr txBox="1"/>
          <p:nvPr/>
        </p:nvSpPr>
        <p:spPr>
          <a:xfrm>
            <a:off x="479655" y="27749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051DA06-F426-7181-60A6-5A686D1A97B0}"/>
              </a:ext>
            </a:extLst>
          </p:cNvPr>
          <p:cNvSpPr txBox="1"/>
          <p:nvPr/>
        </p:nvSpPr>
        <p:spPr>
          <a:xfrm>
            <a:off x="479655" y="3386835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FBFF27-9371-69A2-74ED-DD92FE0F065B}"/>
              </a:ext>
            </a:extLst>
          </p:cNvPr>
          <p:cNvSpPr txBox="1"/>
          <p:nvPr/>
        </p:nvSpPr>
        <p:spPr>
          <a:xfrm>
            <a:off x="479655" y="405093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84B34C9-9E37-50D3-417C-6B68DE60F215}"/>
              </a:ext>
            </a:extLst>
          </p:cNvPr>
          <p:cNvSpPr txBox="1"/>
          <p:nvPr/>
        </p:nvSpPr>
        <p:spPr>
          <a:xfrm>
            <a:off x="479655" y="463571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3BF9E6-7218-B115-674F-292159D5B0D9}"/>
              </a:ext>
            </a:extLst>
          </p:cNvPr>
          <p:cNvSpPr txBox="1"/>
          <p:nvPr/>
        </p:nvSpPr>
        <p:spPr>
          <a:xfrm>
            <a:off x="479655" y="526435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789180B-1C32-CD93-3356-0C1B1BC9777C}"/>
              </a:ext>
            </a:extLst>
          </p:cNvPr>
          <p:cNvSpPr txBox="1"/>
          <p:nvPr/>
        </p:nvSpPr>
        <p:spPr>
          <a:xfrm>
            <a:off x="479655" y="584912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9)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53B09CF6-0A5F-16CC-FC46-C5F19E3D9D1A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220B09-9D14-FFFC-2140-444E7877BE99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 Tercihleri</a:t>
            </a:r>
            <a:endParaRPr lang="tr-TR" sz="10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9CE26207-D561-591B-E215-031BB5DC871F}"/>
              </a:ext>
            </a:extLst>
          </p:cNvPr>
          <p:cNvSpPr txBox="1"/>
          <p:nvPr/>
        </p:nvSpPr>
        <p:spPr>
          <a:xfrm>
            <a:off x="2740487" y="217680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Konumlar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70B0798-34E5-E3B0-8A26-E237A310D622}"/>
              </a:ext>
            </a:extLst>
          </p:cNvPr>
          <p:cNvSpPr txBox="1"/>
          <p:nvPr/>
        </p:nvSpPr>
        <p:spPr>
          <a:xfrm>
            <a:off x="3782120" y="276672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8A6DBBA-827E-1058-5D34-4ACEADFCA4F0}"/>
              </a:ext>
            </a:extLst>
          </p:cNvPr>
          <p:cNvSpPr txBox="1"/>
          <p:nvPr/>
        </p:nvSpPr>
        <p:spPr>
          <a:xfrm>
            <a:off x="2365778" y="33782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1870567-73D3-681E-08E1-4F86032B2BCC}"/>
              </a:ext>
            </a:extLst>
          </p:cNvPr>
          <p:cNvSpPr txBox="1"/>
          <p:nvPr/>
        </p:nvSpPr>
        <p:spPr>
          <a:xfrm>
            <a:off x="4247709" y="402892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A74BAFB-5579-2931-C03F-3891121BE461}"/>
              </a:ext>
            </a:extLst>
          </p:cNvPr>
          <p:cNvSpPr txBox="1"/>
          <p:nvPr/>
        </p:nvSpPr>
        <p:spPr>
          <a:xfrm>
            <a:off x="3611544" y="463571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16933CF-7E11-39B5-EB1D-FCB1C1E8E0F7}"/>
              </a:ext>
            </a:extLst>
          </p:cNvPr>
          <p:cNvSpPr txBox="1"/>
          <p:nvPr/>
        </p:nvSpPr>
        <p:spPr>
          <a:xfrm>
            <a:off x="2740486" y="525504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720D8F5-7074-F5EB-ABF9-595900D8752A}"/>
              </a:ext>
            </a:extLst>
          </p:cNvPr>
          <p:cNvSpPr txBox="1"/>
          <p:nvPr/>
        </p:nvSpPr>
        <p:spPr>
          <a:xfrm>
            <a:off x="2976776" y="583981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24155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BE80FE4-2DB7-4F8D-9032-EC8EE4C38F5A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A19E80B-8438-42DF-9499-0E160350C477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  <p:sp>
        <p:nvSpPr>
          <p:cNvPr id="7" name="Paralelkenar 6">
            <a:extLst>
              <a:ext uri="{FF2B5EF4-FFF2-40B4-BE49-F238E27FC236}">
                <a16:creationId xmlns:a16="http://schemas.microsoft.com/office/drawing/2014/main" id="{ED6FFFF2-75EF-46A6-9957-8E8784C582B5}"/>
              </a:ext>
            </a:extLst>
          </p:cNvPr>
          <p:cNvSpPr/>
          <p:nvPr/>
        </p:nvSpPr>
        <p:spPr>
          <a:xfrm>
            <a:off x="284673" y="879244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What is the weather like there?</a:t>
            </a:r>
            <a:r>
              <a:rPr lang="tr-TR" b="1" dirty="0"/>
              <a:t> </a:t>
            </a:r>
            <a:r>
              <a:rPr lang="tr-TR" dirty="0"/>
              <a:t>(Orada hava nasıl?)</a:t>
            </a:r>
            <a:endParaRPr lang="en-US" dirty="0"/>
          </a:p>
          <a:p>
            <a:pPr algn="ctr">
              <a:defRPr/>
            </a:pPr>
            <a:r>
              <a:rPr lang="en-US" b="1" dirty="0"/>
              <a:t>What is the climate like there?</a:t>
            </a:r>
            <a:r>
              <a:rPr lang="tr-TR" b="1" dirty="0"/>
              <a:t> </a:t>
            </a:r>
            <a:r>
              <a:rPr lang="tr-TR" dirty="0"/>
              <a:t>(Orada iklim nasıl?)</a:t>
            </a:r>
          </a:p>
          <a:p>
            <a:pPr algn="ctr">
              <a:defRPr/>
            </a:pPr>
            <a:r>
              <a:rPr lang="tr-TR" b="1" dirty="0" err="1"/>
              <a:t>What</a:t>
            </a:r>
            <a:r>
              <a:rPr lang="tr-TR" b="1" dirty="0"/>
              <a:t> is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best</a:t>
            </a:r>
            <a:r>
              <a:rPr lang="tr-TR" b="1" dirty="0"/>
              <a:t> </a:t>
            </a:r>
            <a:r>
              <a:rPr lang="tr-TR" b="1" dirty="0" err="1"/>
              <a:t>weather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visit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(Orayı ziyaret etmek için en iyi hava durumu nedir?)</a:t>
            </a:r>
            <a:endParaRPr lang="en-US" dirty="0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35963620-DC93-425A-97C4-FF461D94241A}"/>
              </a:ext>
            </a:extLst>
          </p:cNvPr>
          <p:cNvSpPr/>
          <p:nvPr/>
        </p:nvSpPr>
        <p:spPr>
          <a:xfrm>
            <a:off x="830262" y="2602416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Mediterranean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8C553992-D57A-49F8-8188-A4DCC540FDEC}"/>
              </a:ext>
            </a:extLst>
          </p:cNvPr>
          <p:cNvSpPr/>
          <p:nvPr/>
        </p:nvSpPr>
        <p:spPr>
          <a:xfrm>
            <a:off x="6267453" y="4753479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Oceanic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2233FB82-324D-489D-B0D8-6AA77D3D77AB}"/>
              </a:ext>
            </a:extLst>
          </p:cNvPr>
          <p:cNvSpPr/>
          <p:nvPr/>
        </p:nvSpPr>
        <p:spPr>
          <a:xfrm>
            <a:off x="6267453" y="2602416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Mild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123EE1A1-D4D5-4DDD-BBF3-7B47BA7E1F89}"/>
              </a:ext>
            </a:extLst>
          </p:cNvPr>
          <p:cNvSpPr/>
          <p:nvPr/>
        </p:nvSpPr>
        <p:spPr>
          <a:xfrm>
            <a:off x="830262" y="4753479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Terrestrial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A5173737-66E4-4DBB-8317-A651B15710F7}"/>
              </a:ext>
            </a:extLst>
          </p:cNvPr>
          <p:cNvSpPr/>
          <p:nvPr/>
        </p:nvSpPr>
        <p:spPr>
          <a:xfrm>
            <a:off x="830262" y="3222855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Akdeniz 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BB0E8BC-F71A-49D0-9BCC-C55D9F3DB7EB}"/>
              </a:ext>
            </a:extLst>
          </p:cNvPr>
          <p:cNvSpPr/>
          <p:nvPr/>
        </p:nvSpPr>
        <p:spPr>
          <a:xfrm>
            <a:off x="6267453" y="5373918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>
                <a:solidFill>
                  <a:srgbClr val="FFC000"/>
                </a:solidFill>
              </a:rPr>
              <a:t>Okyanus </a:t>
            </a:r>
            <a:r>
              <a:rPr lang="tr-TR" sz="2000" dirty="0">
                <a:solidFill>
                  <a:srgbClr val="FFC000"/>
                </a:solidFill>
              </a:rPr>
              <a:t>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254C21FB-7C5D-4316-8FE7-4E485F9F54C8}"/>
              </a:ext>
            </a:extLst>
          </p:cNvPr>
          <p:cNvSpPr/>
          <p:nvPr/>
        </p:nvSpPr>
        <p:spPr>
          <a:xfrm>
            <a:off x="6267453" y="3222855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Ilıman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5" name="Altıgen 14">
            <a:extLst>
              <a:ext uri="{FF2B5EF4-FFF2-40B4-BE49-F238E27FC236}">
                <a16:creationId xmlns:a16="http://schemas.microsoft.com/office/drawing/2014/main" id="{EE4BE7EB-630F-479D-9DAF-9CBAE2184B5A}"/>
              </a:ext>
            </a:extLst>
          </p:cNvPr>
          <p:cNvSpPr/>
          <p:nvPr/>
        </p:nvSpPr>
        <p:spPr>
          <a:xfrm>
            <a:off x="830262" y="5373918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Karasal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4C8B00D-913A-41D4-8266-49ECBE19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D9623E9-27B1-40F8-8997-4DBFBC10B802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D3AE3F-3872-4FAB-A834-7B87A1F6C0A9}"/>
              </a:ext>
            </a:extLst>
          </p:cNvPr>
          <p:cNvSpPr txBox="1"/>
          <p:nvPr/>
        </p:nvSpPr>
        <p:spPr>
          <a:xfrm>
            <a:off x="3631666" y="6066556"/>
            <a:ext cx="227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Cloudy</a:t>
            </a:r>
            <a:r>
              <a:rPr lang="tr-TR" sz="2000" b="1" dirty="0"/>
              <a:t>: Bulutlu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AF304F90-139A-4021-BE3C-1D022C556B74}"/>
              </a:ext>
            </a:extLst>
          </p:cNvPr>
          <p:cNvSpPr txBox="1"/>
          <p:nvPr/>
        </p:nvSpPr>
        <p:spPr>
          <a:xfrm>
            <a:off x="7523721" y="2941991"/>
            <a:ext cx="185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Snowy</a:t>
            </a:r>
            <a:r>
              <a:rPr lang="tr-TR" sz="2000" b="1" dirty="0"/>
              <a:t>: Karlı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8670D3D-A03E-4301-BAB5-21490D9F0F41}"/>
              </a:ext>
            </a:extLst>
          </p:cNvPr>
          <p:cNvSpPr txBox="1"/>
          <p:nvPr/>
        </p:nvSpPr>
        <p:spPr>
          <a:xfrm>
            <a:off x="1249671" y="6140966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Stormy</a:t>
            </a:r>
            <a:r>
              <a:rPr lang="tr-TR" sz="2000" b="1" dirty="0"/>
              <a:t>: Fırtınalı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A1A2A35-256F-441B-9025-DF083AF4519A}"/>
              </a:ext>
            </a:extLst>
          </p:cNvPr>
          <p:cNvSpPr txBox="1"/>
          <p:nvPr/>
        </p:nvSpPr>
        <p:spPr>
          <a:xfrm>
            <a:off x="2370608" y="313899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Rainy</a:t>
            </a:r>
            <a:r>
              <a:rPr lang="tr-TR" sz="2000" b="1" dirty="0"/>
              <a:t>: Yağmurlu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A62A91F-3896-4068-A056-5E293820EDC6}"/>
              </a:ext>
            </a:extLst>
          </p:cNvPr>
          <p:cNvSpPr txBox="1"/>
          <p:nvPr/>
        </p:nvSpPr>
        <p:spPr>
          <a:xfrm>
            <a:off x="-38866" y="306400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Sunny</a:t>
            </a:r>
            <a:r>
              <a:rPr lang="tr-TR" sz="2000" b="1" dirty="0"/>
              <a:t>: Güneşli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06FF508D-7D82-408F-B10F-77BB51BC3A5D}"/>
              </a:ext>
            </a:extLst>
          </p:cNvPr>
          <p:cNvSpPr txBox="1"/>
          <p:nvPr/>
        </p:nvSpPr>
        <p:spPr>
          <a:xfrm>
            <a:off x="-38867" y="3342974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Hot: Sıcak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48D0D79-5909-479B-B02C-8A0CB62B7933}"/>
              </a:ext>
            </a:extLst>
          </p:cNvPr>
          <p:cNvSpPr txBox="1"/>
          <p:nvPr/>
        </p:nvSpPr>
        <p:spPr>
          <a:xfrm>
            <a:off x="8672139" y="6079070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Foggy</a:t>
            </a:r>
            <a:r>
              <a:rPr lang="tr-TR" sz="2000" b="1" dirty="0"/>
              <a:t>: Sisli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5BC39D0C-B263-4C9B-BF0F-57B482367990}"/>
              </a:ext>
            </a:extLst>
          </p:cNvPr>
          <p:cNvSpPr txBox="1"/>
          <p:nvPr/>
        </p:nvSpPr>
        <p:spPr>
          <a:xfrm>
            <a:off x="7290884" y="325080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Cold</a:t>
            </a:r>
            <a:r>
              <a:rPr lang="tr-TR" sz="2000" b="1" dirty="0"/>
              <a:t>: Soğuk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7FEE587C-971B-4FCE-A150-88D2134EC2A6}"/>
              </a:ext>
            </a:extLst>
          </p:cNvPr>
          <p:cNvSpPr txBox="1"/>
          <p:nvPr/>
        </p:nvSpPr>
        <p:spPr>
          <a:xfrm>
            <a:off x="6826608" y="3838002"/>
            <a:ext cx="325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Freezing</a:t>
            </a:r>
            <a:r>
              <a:rPr lang="tr-TR" sz="2000" b="1" dirty="0"/>
              <a:t>: Dondurucu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A7CA280B-6C54-4B33-A959-0B0973C9B49A}"/>
              </a:ext>
            </a:extLst>
          </p:cNvPr>
          <p:cNvSpPr txBox="1"/>
          <p:nvPr/>
        </p:nvSpPr>
        <p:spPr>
          <a:xfrm>
            <a:off x="9744574" y="3119884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Windy</a:t>
            </a:r>
            <a:r>
              <a:rPr lang="tr-TR" sz="2000" b="1" dirty="0"/>
              <a:t>: Rüzgarlı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541906B9-C691-40FC-B619-4F760FA91E35}"/>
              </a:ext>
            </a:extLst>
          </p:cNvPr>
          <p:cNvSpPr txBox="1"/>
          <p:nvPr/>
        </p:nvSpPr>
        <p:spPr>
          <a:xfrm>
            <a:off x="7228260" y="3529191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Icy</a:t>
            </a:r>
            <a:r>
              <a:rPr lang="tr-TR" sz="2000" b="1" dirty="0"/>
              <a:t>: Buzlu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C62A59EF-ABCC-4955-BCA5-3A4B7B7F9695}"/>
              </a:ext>
            </a:extLst>
          </p:cNvPr>
          <p:cNvSpPr txBox="1"/>
          <p:nvPr/>
        </p:nvSpPr>
        <p:spPr>
          <a:xfrm>
            <a:off x="6067171" y="6079070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Humid</a:t>
            </a:r>
            <a:r>
              <a:rPr lang="tr-TR" sz="2000" b="1" dirty="0"/>
              <a:t>: Nemli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2D5DD551-BDE4-4860-8773-E8DC9B385DB8}"/>
              </a:ext>
            </a:extLst>
          </p:cNvPr>
          <p:cNvSpPr txBox="1"/>
          <p:nvPr/>
        </p:nvSpPr>
        <p:spPr>
          <a:xfrm>
            <a:off x="4881409" y="3108035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Lightning</a:t>
            </a:r>
            <a:r>
              <a:rPr lang="tr-TR" sz="2000" b="1" dirty="0"/>
              <a:t>: Şimşek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31CA7F5E-0980-49C4-A908-09FDDE34A30B}"/>
              </a:ext>
            </a:extLst>
          </p:cNvPr>
          <p:cNvSpPr txBox="1"/>
          <p:nvPr/>
        </p:nvSpPr>
        <p:spPr>
          <a:xfrm>
            <a:off x="-38868" y="365091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Warm</a:t>
            </a:r>
            <a:r>
              <a:rPr lang="tr-TR" sz="2000" b="1" dirty="0"/>
              <a:t>: Ilık</a:t>
            </a:r>
          </a:p>
        </p:txBody>
      </p:sp>
      <p:pic>
        <p:nvPicPr>
          <p:cNvPr id="47" name="Resim 46">
            <a:extLst>
              <a:ext uri="{FF2B5EF4-FFF2-40B4-BE49-F238E27FC236}">
                <a16:creationId xmlns:a16="http://schemas.microsoft.com/office/drawing/2014/main" id="{57B1A00C-9BD3-4AD7-A1F0-F0E391EE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F431A7D-E3F3-08D8-9048-0A17291E393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4114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F2BD6-BA8B-51E8-752A-D588AEBE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F5D78566-14F6-68F4-D344-62B3C3DFD8E3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https://www.egetolgayaltinay.com/lessons/390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09416C-64D4-F32A-B0AE-F1A998D3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084">
            <a:off x="8586787" y="3275216"/>
            <a:ext cx="2995613" cy="28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1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AD424C77-AE96-46F8-8078-D2F69418E846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Seasons</a:t>
            </a:r>
            <a:endParaRPr lang="tr-TR" sz="1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6C9DA8-4285-4431-AD42-C73F5C18EE5B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(Mevsimler)</a:t>
            </a:r>
            <a:endParaRPr lang="tr-TR" sz="700" b="1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6F3870E-EB09-45BC-9368-EF01B730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3" y="144481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0C5CC2E-C946-416A-AD2D-1BD1706FA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30" y="43142"/>
            <a:ext cx="1085850" cy="715903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1B2FD0C6-03D8-4C90-9FED-E00E331FFBC0}"/>
              </a:ext>
            </a:extLst>
          </p:cNvPr>
          <p:cNvSpPr txBox="1"/>
          <p:nvPr/>
        </p:nvSpPr>
        <p:spPr>
          <a:xfrm>
            <a:off x="135311" y="4256309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September</a:t>
            </a:r>
            <a:r>
              <a:rPr lang="tr-TR" sz="2400" b="1" dirty="0"/>
              <a:t> (Eylül)</a:t>
            </a:r>
          </a:p>
          <a:p>
            <a:pPr algn="ctr"/>
            <a:r>
              <a:rPr lang="tr-TR" sz="2400" b="1" dirty="0" err="1"/>
              <a:t>October</a:t>
            </a:r>
            <a:r>
              <a:rPr lang="tr-TR" sz="2400" b="1" dirty="0"/>
              <a:t> (Ekim)</a:t>
            </a:r>
          </a:p>
          <a:p>
            <a:pPr algn="ctr"/>
            <a:r>
              <a:rPr lang="tr-TR" sz="2400" b="1" dirty="0" err="1"/>
              <a:t>November</a:t>
            </a:r>
            <a:r>
              <a:rPr lang="tr-TR" sz="2400" b="1" dirty="0"/>
              <a:t> (Kasım)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EBC89C-74F9-4CC0-A6FE-EB56904971F6}"/>
              </a:ext>
            </a:extLst>
          </p:cNvPr>
          <p:cNvSpPr txBox="1"/>
          <p:nvPr/>
        </p:nvSpPr>
        <p:spPr>
          <a:xfrm>
            <a:off x="325554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December</a:t>
            </a:r>
            <a:r>
              <a:rPr lang="tr-TR" sz="2400" b="1" dirty="0"/>
              <a:t> (Aralık)</a:t>
            </a:r>
          </a:p>
          <a:p>
            <a:pPr algn="ctr"/>
            <a:r>
              <a:rPr lang="tr-TR" sz="2400" b="1" dirty="0" err="1"/>
              <a:t>January</a:t>
            </a:r>
            <a:r>
              <a:rPr lang="tr-TR" sz="2400" b="1" dirty="0"/>
              <a:t> (Ocak)</a:t>
            </a:r>
          </a:p>
          <a:p>
            <a:pPr algn="ctr"/>
            <a:r>
              <a:rPr lang="tr-TR" sz="2400" b="1" dirty="0" err="1"/>
              <a:t>February</a:t>
            </a:r>
            <a:r>
              <a:rPr lang="tr-TR" sz="2400" b="1" dirty="0"/>
              <a:t> (Şubat)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96D80FC-8A81-4C70-9135-9EF8420C98D4}"/>
              </a:ext>
            </a:extLst>
          </p:cNvPr>
          <p:cNvSpPr txBox="1"/>
          <p:nvPr/>
        </p:nvSpPr>
        <p:spPr>
          <a:xfrm>
            <a:off x="637577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March</a:t>
            </a:r>
            <a:r>
              <a:rPr lang="tr-TR" sz="2400" b="1" dirty="0"/>
              <a:t> (Mart)</a:t>
            </a:r>
          </a:p>
          <a:p>
            <a:pPr algn="ctr"/>
            <a:r>
              <a:rPr lang="tr-TR" sz="2400" b="1" dirty="0"/>
              <a:t>April (Nisan)</a:t>
            </a:r>
          </a:p>
          <a:p>
            <a:pPr algn="ctr"/>
            <a:r>
              <a:rPr lang="tr-TR" sz="2400" b="1" dirty="0"/>
              <a:t>May (Mayıs)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7B24944-BC1A-4F98-AF66-E89875149F2B}"/>
              </a:ext>
            </a:extLst>
          </p:cNvPr>
          <p:cNvSpPr txBox="1"/>
          <p:nvPr/>
        </p:nvSpPr>
        <p:spPr>
          <a:xfrm>
            <a:off x="9373029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June</a:t>
            </a:r>
            <a:r>
              <a:rPr lang="tr-TR" sz="2400" b="1" dirty="0"/>
              <a:t> (Haziran)</a:t>
            </a:r>
          </a:p>
          <a:p>
            <a:pPr algn="ctr"/>
            <a:r>
              <a:rPr lang="tr-TR" sz="2400" b="1" dirty="0" err="1"/>
              <a:t>July</a:t>
            </a:r>
            <a:r>
              <a:rPr lang="tr-TR" sz="2400" b="1" dirty="0"/>
              <a:t> (Temmuz)</a:t>
            </a:r>
          </a:p>
          <a:p>
            <a:pPr algn="ctr"/>
            <a:r>
              <a:rPr lang="tr-TR" sz="2400" b="1" dirty="0" err="1"/>
              <a:t>August</a:t>
            </a:r>
            <a:r>
              <a:rPr lang="tr-TR" sz="2400" b="1" dirty="0"/>
              <a:t> (Ağustos)</a:t>
            </a:r>
          </a:p>
        </p:txBody>
      </p:sp>
    </p:spTree>
    <p:extLst>
      <p:ext uri="{BB962C8B-B14F-4D97-AF65-F5344CB8AC3E}">
        <p14:creationId xmlns:p14="http://schemas.microsoft.com/office/powerpoint/2010/main" val="20165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Transportation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(Ulaşım)</a:t>
            </a:r>
            <a:endParaRPr lang="tr-TR" sz="7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4CA2519-169D-4384-B5EC-A94420444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83" y="32250"/>
            <a:ext cx="864721" cy="864721"/>
          </a:xfrm>
          <a:prstGeom prst="rect">
            <a:avLst/>
          </a:prstGeom>
        </p:spPr>
      </p:pic>
      <p:sp>
        <p:nvSpPr>
          <p:cNvPr id="9" name="Paralelkenar 8">
            <a:extLst>
              <a:ext uri="{FF2B5EF4-FFF2-40B4-BE49-F238E27FC236}">
                <a16:creationId xmlns:a16="http://schemas.microsoft.com/office/drawing/2014/main" id="{959E6E38-FE92-4885-A531-A3C0E281B1C1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How do</a:t>
            </a:r>
            <a:r>
              <a:rPr lang="tr-TR" b="1" dirty="0"/>
              <a:t> </a:t>
            </a:r>
            <a:r>
              <a:rPr lang="tr-TR" b="1" dirty="0" err="1"/>
              <a:t>we</a:t>
            </a:r>
            <a:r>
              <a:rPr lang="en-US" b="1" dirty="0"/>
              <a:t> go there?</a:t>
            </a:r>
            <a:r>
              <a:rPr lang="tr-TR" b="1" dirty="0"/>
              <a:t> </a:t>
            </a:r>
            <a:r>
              <a:rPr lang="tr-TR" dirty="0"/>
              <a:t>(Oraya nasıl gideriz?)</a:t>
            </a:r>
            <a:endParaRPr lang="en-US" b="1" dirty="0"/>
          </a:p>
          <a:p>
            <a:pPr algn="ctr">
              <a:defRPr/>
            </a:pPr>
            <a:r>
              <a:rPr lang="en-US" b="1" dirty="0"/>
              <a:t>How do we reach there?</a:t>
            </a:r>
            <a:r>
              <a:rPr lang="tr-TR" b="1" dirty="0"/>
              <a:t> </a:t>
            </a:r>
            <a:r>
              <a:rPr lang="tr-TR" dirty="0"/>
              <a:t>(Oraya nasıl ulaşırız?)</a:t>
            </a:r>
            <a:endParaRPr lang="tr-TR" b="1" dirty="0"/>
          </a:p>
          <a:p>
            <a:pPr algn="ctr">
              <a:defRPr/>
            </a:pPr>
            <a:r>
              <a:rPr lang="tr-TR" b="1" dirty="0"/>
              <a:t>How can </a:t>
            </a:r>
            <a:r>
              <a:rPr lang="tr-TR" b="1" dirty="0" err="1"/>
              <a:t>we</a:t>
            </a:r>
            <a:r>
              <a:rPr lang="tr-TR" b="1" dirty="0"/>
              <a:t> </a:t>
            </a:r>
            <a:r>
              <a:rPr lang="tr-TR" b="1" dirty="0" err="1"/>
              <a:t>get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(Oraya nasıl ulaşabiliriz?)</a:t>
            </a:r>
            <a:endParaRPr lang="tr-TR" b="1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B854B0F-B45D-4113-BEF9-A640D102473F}"/>
              </a:ext>
            </a:extLst>
          </p:cNvPr>
          <p:cNvSpPr/>
          <p:nvPr/>
        </p:nvSpPr>
        <p:spPr>
          <a:xfrm>
            <a:off x="1085631" y="22748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Train</a:t>
            </a:r>
            <a:endParaRPr lang="en-US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57919A8-20B0-462C-ADD1-8D96800FB5E9}"/>
              </a:ext>
            </a:extLst>
          </p:cNvPr>
          <p:cNvSpPr/>
          <p:nvPr/>
        </p:nvSpPr>
        <p:spPr>
          <a:xfrm>
            <a:off x="4676556" y="22748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Tram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E5827C8-505B-4209-A3B9-36E3D0D90553}"/>
              </a:ext>
            </a:extLst>
          </p:cNvPr>
          <p:cNvSpPr/>
          <p:nvPr/>
        </p:nvSpPr>
        <p:spPr>
          <a:xfrm>
            <a:off x="8267481" y="22748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Bus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17D5101-629D-4EBE-BA78-20E71CB18B65}"/>
              </a:ext>
            </a:extLst>
          </p:cNvPr>
          <p:cNvSpPr/>
          <p:nvPr/>
        </p:nvSpPr>
        <p:spPr>
          <a:xfrm>
            <a:off x="1085630" y="37226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Car</a:t>
            </a:r>
            <a:endParaRPr lang="en-US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4D2EAB8-E12E-4E83-9BA9-295ED3F1CFB3}"/>
              </a:ext>
            </a:extLst>
          </p:cNvPr>
          <p:cNvSpPr/>
          <p:nvPr/>
        </p:nvSpPr>
        <p:spPr>
          <a:xfrm>
            <a:off x="4676555" y="37226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Plane</a:t>
            </a:r>
            <a:endParaRPr lang="en-US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1359B983-CE74-4F87-8D6D-11FE3FCCB972}"/>
              </a:ext>
            </a:extLst>
          </p:cNvPr>
          <p:cNvSpPr/>
          <p:nvPr/>
        </p:nvSpPr>
        <p:spPr>
          <a:xfrm>
            <a:off x="8267480" y="37226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Boat</a:t>
            </a:r>
            <a:r>
              <a:rPr lang="tr-TR" dirty="0"/>
              <a:t> / </a:t>
            </a:r>
            <a:r>
              <a:rPr lang="tr-TR" dirty="0" err="1"/>
              <a:t>Ship</a:t>
            </a: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BA37536E-7D24-48BE-A149-AD7002A94818}"/>
              </a:ext>
            </a:extLst>
          </p:cNvPr>
          <p:cNvSpPr/>
          <p:nvPr/>
        </p:nvSpPr>
        <p:spPr>
          <a:xfrm>
            <a:off x="1085630" y="28493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Tren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5DC1949E-BA5D-408C-A0ED-40A55D5238C6}"/>
              </a:ext>
            </a:extLst>
          </p:cNvPr>
          <p:cNvSpPr/>
          <p:nvPr/>
        </p:nvSpPr>
        <p:spPr>
          <a:xfrm>
            <a:off x="4676555" y="28493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Tramvay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1DA492AC-3E6A-4114-A6B6-B71B768EF744}"/>
              </a:ext>
            </a:extLst>
          </p:cNvPr>
          <p:cNvSpPr/>
          <p:nvPr/>
        </p:nvSpPr>
        <p:spPr>
          <a:xfrm>
            <a:off x="8267480" y="28493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Otobüs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B941FA5-59C3-44EC-8040-BC1F463893A5}"/>
              </a:ext>
            </a:extLst>
          </p:cNvPr>
          <p:cNvSpPr/>
          <p:nvPr/>
        </p:nvSpPr>
        <p:spPr>
          <a:xfrm>
            <a:off x="1085629" y="42971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Araba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BF88B5A0-F7B8-4010-874F-E26987C1B7D5}"/>
              </a:ext>
            </a:extLst>
          </p:cNvPr>
          <p:cNvSpPr/>
          <p:nvPr/>
        </p:nvSpPr>
        <p:spPr>
          <a:xfrm>
            <a:off x="4676555" y="42971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Uçak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5847E0F2-4FB2-4181-AAF1-300EBD0E804F}"/>
              </a:ext>
            </a:extLst>
          </p:cNvPr>
          <p:cNvSpPr/>
          <p:nvPr/>
        </p:nvSpPr>
        <p:spPr>
          <a:xfrm>
            <a:off x="8267479" y="42971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Tekne / </a:t>
            </a:r>
            <a:r>
              <a:rPr lang="tr-TR" dirty="0" err="1">
                <a:solidFill>
                  <a:srgbClr val="FFC000"/>
                </a:solidFill>
              </a:rPr>
              <a:t>Ship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E769A53-5718-4E25-931B-727ABFA34544}"/>
              </a:ext>
            </a:extLst>
          </p:cNvPr>
          <p:cNvSpPr txBox="1"/>
          <p:nvPr/>
        </p:nvSpPr>
        <p:spPr>
          <a:xfrm>
            <a:off x="303363" y="536022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go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Olympos </a:t>
            </a:r>
            <a:r>
              <a:rPr lang="tr-TR" sz="2400" b="1" dirty="0" err="1"/>
              <a:t>by</a:t>
            </a:r>
            <a:r>
              <a:rPr lang="tr-TR" sz="2400" b="1" dirty="0"/>
              <a:t> car</a:t>
            </a:r>
            <a:r>
              <a:rPr lang="tr-TR" sz="2400" dirty="0"/>
              <a:t>. (</a:t>
            </a:r>
            <a:r>
              <a:rPr lang="tr-TR" sz="2400" dirty="0" err="1"/>
              <a:t>Olimpos’a</a:t>
            </a:r>
            <a:r>
              <a:rPr lang="tr-TR" sz="2400" dirty="0"/>
              <a:t> araba ile gidebilirsin.)</a:t>
            </a:r>
          </a:p>
        </p:txBody>
      </p:sp>
      <p:sp>
        <p:nvSpPr>
          <p:cNvPr id="23" name="Düzlem 22">
            <a:extLst>
              <a:ext uri="{FF2B5EF4-FFF2-40B4-BE49-F238E27FC236}">
                <a16:creationId xmlns:a16="http://schemas.microsoft.com/office/drawing/2014/main" id="{2CA5FC19-95F2-41C6-8E7A-A8D66258DD8E}"/>
              </a:ext>
            </a:extLst>
          </p:cNvPr>
          <p:cNvSpPr/>
          <p:nvPr/>
        </p:nvSpPr>
        <p:spPr>
          <a:xfrm rot="981195">
            <a:off x="10073458" y="120457"/>
            <a:ext cx="2291224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Reach: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Ulaşmak</a:t>
            </a:r>
            <a:endParaRPr lang="en-US" sz="2400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E8FD23B1-9E42-46E2-AB83-945CF28589DE}"/>
              </a:ext>
            </a:extLst>
          </p:cNvPr>
          <p:cNvSpPr txBox="1"/>
          <p:nvPr/>
        </p:nvSpPr>
        <p:spPr>
          <a:xfrm>
            <a:off x="303363" y="595324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reach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Island </a:t>
            </a:r>
            <a:r>
              <a:rPr lang="tr-TR" sz="2400" b="1" dirty="0" err="1"/>
              <a:t>by</a:t>
            </a:r>
            <a:r>
              <a:rPr lang="tr-TR" sz="2400" b="1" dirty="0"/>
              <a:t> </a:t>
            </a:r>
            <a:r>
              <a:rPr lang="tr-TR" sz="2400" b="1" dirty="0" err="1"/>
              <a:t>Boat</a:t>
            </a:r>
            <a:r>
              <a:rPr lang="tr-TR" sz="2400" dirty="0"/>
              <a:t>. (Adaya tekne ile ulaşabilirsin.)</a:t>
            </a:r>
          </a:p>
        </p:txBody>
      </p:sp>
    </p:spTree>
    <p:extLst>
      <p:ext uri="{BB962C8B-B14F-4D97-AF65-F5344CB8AC3E}">
        <p14:creationId xmlns:p14="http://schemas.microsoft.com/office/powerpoint/2010/main" val="22920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kenar 7">
            <a:extLst>
              <a:ext uri="{FF2B5EF4-FFF2-40B4-BE49-F238E27FC236}">
                <a16:creationId xmlns:a16="http://schemas.microsoft.com/office/drawing/2014/main" id="{3FBB15FD-C62A-4775-8441-6C2106E12A60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Where can we buy some souvenirs?</a:t>
            </a:r>
            <a:r>
              <a:rPr lang="tr-TR" b="1" dirty="0"/>
              <a:t> </a:t>
            </a:r>
            <a:r>
              <a:rPr lang="tr-TR" dirty="0"/>
              <a:t>(Nereden hediyelik eşya satın alabiliriz?)</a:t>
            </a:r>
            <a:endParaRPr lang="en-US" b="1" dirty="0"/>
          </a:p>
          <a:p>
            <a:pPr algn="ctr">
              <a:defRPr/>
            </a:pPr>
            <a:r>
              <a:rPr lang="en-US" sz="1800" dirty="0"/>
              <a:t>What can we buy as a present?</a:t>
            </a:r>
            <a:r>
              <a:rPr lang="tr-TR" sz="1800" dirty="0"/>
              <a:t> </a:t>
            </a:r>
            <a:r>
              <a:rPr lang="tr-TR" dirty="0"/>
              <a:t>(Hediye olarak ne satın alabiliriz?)</a:t>
            </a:r>
            <a:endParaRPr lang="tr-TR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Shopping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(Alışveriş)</a:t>
            </a:r>
            <a:endParaRPr lang="tr-TR" sz="700" b="1" dirty="0"/>
          </a:p>
        </p:txBody>
      </p:sp>
      <p:pic>
        <p:nvPicPr>
          <p:cNvPr id="6" name="Picture 2" descr="yatak kaçış sınır shopping bag png - missionariesoffatima.org">
            <a:extLst>
              <a:ext uri="{FF2B5EF4-FFF2-40B4-BE49-F238E27FC236}">
                <a16:creationId xmlns:a16="http://schemas.microsoft.com/office/drawing/2014/main" id="{B12E203D-482D-492D-AC1E-1E12B999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36" y="91834"/>
            <a:ext cx="559315" cy="6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üzlem 6">
            <a:extLst>
              <a:ext uri="{FF2B5EF4-FFF2-40B4-BE49-F238E27FC236}">
                <a16:creationId xmlns:a16="http://schemas.microsoft.com/office/drawing/2014/main" id="{E7C79AC8-C962-4C5B-9330-2D02B0C089F3}"/>
              </a:ext>
            </a:extLst>
          </p:cNvPr>
          <p:cNvSpPr/>
          <p:nvPr/>
        </p:nvSpPr>
        <p:spPr>
          <a:xfrm rot="981195">
            <a:off x="10025225" y="14013"/>
            <a:ext cx="2382505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Buy: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Satın Almak</a:t>
            </a:r>
            <a:endParaRPr lang="en-US" sz="2400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4425831-5FFA-4E74-B0CA-E4CA80672A92}"/>
              </a:ext>
            </a:extLst>
          </p:cNvPr>
          <p:cNvSpPr/>
          <p:nvPr/>
        </p:nvSpPr>
        <p:spPr>
          <a:xfrm>
            <a:off x="533180" y="2338367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Souvenirs</a:t>
            </a:r>
            <a:endParaRPr lang="en-US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CA5A9A1-DFE3-45A0-A3C8-D58BD08917D4}"/>
              </a:ext>
            </a:extLst>
          </p:cNvPr>
          <p:cNvSpPr/>
          <p:nvPr/>
        </p:nvSpPr>
        <p:spPr>
          <a:xfrm>
            <a:off x="3380935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Gift</a:t>
            </a:r>
            <a:endParaRPr lang="en-US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2D03BBD-FAEA-4FEE-829A-E7DD4E2E6407}"/>
              </a:ext>
            </a:extLst>
          </p:cNvPr>
          <p:cNvSpPr/>
          <p:nvPr/>
        </p:nvSpPr>
        <p:spPr>
          <a:xfrm>
            <a:off x="6228689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Present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7D45130-84AA-44BB-ADDF-1D99012D3A94}"/>
              </a:ext>
            </a:extLst>
          </p:cNvPr>
          <p:cNvSpPr/>
          <p:nvPr/>
        </p:nvSpPr>
        <p:spPr>
          <a:xfrm>
            <a:off x="9076443" y="2334332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Handcraft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D1FB0AC5-E2AE-4777-873C-12B9059FA722}"/>
              </a:ext>
            </a:extLst>
          </p:cNvPr>
          <p:cNvSpPr/>
          <p:nvPr/>
        </p:nvSpPr>
        <p:spPr>
          <a:xfrm>
            <a:off x="533178" y="2924387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Hediyelik Eşya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8FE3446-525E-4274-9B03-1648C78C6A28}"/>
              </a:ext>
            </a:extLst>
          </p:cNvPr>
          <p:cNvSpPr/>
          <p:nvPr/>
        </p:nvSpPr>
        <p:spPr>
          <a:xfrm>
            <a:off x="3380933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8EF3EF0-7E1D-424C-8AA0-D1077E079B46}"/>
              </a:ext>
            </a:extLst>
          </p:cNvPr>
          <p:cNvSpPr/>
          <p:nvPr/>
        </p:nvSpPr>
        <p:spPr>
          <a:xfrm>
            <a:off x="6228688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3C6D2686-E182-4791-B13E-EC071C55129C}"/>
              </a:ext>
            </a:extLst>
          </p:cNvPr>
          <p:cNvSpPr/>
          <p:nvPr/>
        </p:nvSpPr>
        <p:spPr>
          <a:xfrm>
            <a:off x="9076442" y="2920352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El yapımı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F1E0BF6D-33B6-4A3B-99A2-452AD8B11206}"/>
              </a:ext>
            </a:extLst>
          </p:cNvPr>
          <p:cNvSpPr txBox="1"/>
          <p:nvPr/>
        </p:nvSpPr>
        <p:spPr>
          <a:xfrm>
            <a:off x="617024" y="4592915"/>
            <a:ext cx="1106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</a:p>
          <a:p>
            <a:r>
              <a:rPr lang="tr-TR" sz="2400" b="1" dirty="0"/>
              <a:t>A: </a:t>
            </a:r>
            <a:r>
              <a:rPr lang="tr-TR" sz="2400" dirty="0" err="1"/>
              <a:t>What</a:t>
            </a:r>
            <a:r>
              <a:rPr lang="tr-TR" sz="2400" dirty="0"/>
              <a:t> </a:t>
            </a:r>
            <a:r>
              <a:rPr lang="tr-TR" sz="2400" dirty="0" err="1"/>
              <a:t>did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buy </a:t>
            </a:r>
            <a:r>
              <a:rPr lang="tr-TR" sz="2400" dirty="0" err="1"/>
              <a:t>for</a:t>
            </a:r>
            <a:r>
              <a:rPr lang="tr-TR" sz="2400" dirty="0"/>
              <a:t> me? (Benim için ne satın aldın?)</a:t>
            </a:r>
          </a:p>
          <a:p>
            <a:r>
              <a:rPr lang="tr-TR" sz="2400" b="1" dirty="0"/>
              <a:t>B: </a:t>
            </a:r>
            <a:r>
              <a:rPr lang="tr-TR" sz="2400" dirty="0"/>
              <a:t>I </a:t>
            </a:r>
            <a:r>
              <a:rPr lang="tr-TR" sz="2400" dirty="0" err="1"/>
              <a:t>bought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</a:t>
            </a:r>
            <a:r>
              <a:rPr lang="tr-TR" sz="2400" b="1" dirty="0" err="1"/>
              <a:t>souvenirs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. (Senin için bazı hediyelik eşyalar satın aldım.) </a:t>
            </a:r>
          </a:p>
        </p:txBody>
      </p:sp>
    </p:spTree>
    <p:extLst>
      <p:ext uri="{BB962C8B-B14F-4D97-AF65-F5344CB8AC3E}">
        <p14:creationId xmlns:p14="http://schemas.microsoft.com/office/powerpoint/2010/main" val="15574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kenar 3">
            <a:extLst>
              <a:ext uri="{FF2B5EF4-FFF2-40B4-BE49-F238E27FC236}">
                <a16:creationId xmlns:a16="http://schemas.microsoft.com/office/drawing/2014/main" id="{E927C9FF-FED3-4669-AC5C-638778955CD6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is the population of </a:t>
            </a:r>
            <a:r>
              <a:rPr lang="tr-TR" sz="2000" b="1" dirty="0"/>
              <a:t>……</a:t>
            </a:r>
            <a:r>
              <a:rPr lang="en-US" sz="2000" b="1" dirty="0"/>
              <a:t>…?</a:t>
            </a:r>
            <a:r>
              <a:rPr lang="tr-TR" sz="2000" b="1" dirty="0"/>
              <a:t> </a:t>
            </a:r>
            <a:r>
              <a:rPr lang="tr-TR" sz="2000" dirty="0"/>
              <a:t>(…………..’</a:t>
            </a:r>
            <a:r>
              <a:rPr lang="tr-TR" sz="2000" dirty="0" err="1"/>
              <a:t>nın</a:t>
            </a:r>
            <a:r>
              <a:rPr lang="tr-TR" sz="2000" dirty="0"/>
              <a:t> nüfusu kaçtır?)</a:t>
            </a:r>
            <a:endParaRPr lang="en-US" sz="2000" b="1" dirty="0"/>
          </a:p>
          <a:p>
            <a:pPr algn="ctr">
              <a:defRPr/>
            </a:pPr>
            <a:r>
              <a:rPr lang="en-US" sz="2000" b="1" dirty="0"/>
              <a:t>How many people live in …</a:t>
            </a:r>
            <a:r>
              <a:rPr lang="tr-TR" sz="2000" b="1" dirty="0"/>
              <a:t>……</a:t>
            </a:r>
            <a:r>
              <a:rPr lang="en-US" sz="2000" b="1" dirty="0"/>
              <a:t>?</a:t>
            </a:r>
            <a:r>
              <a:rPr lang="tr-TR" sz="2000" b="1" dirty="0"/>
              <a:t> </a:t>
            </a:r>
            <a:r>
              <a:rPr lang="tr-TR" sz="2000" dirty="0"/>
              <a:t>(……………’da kaç insan yaşamaktadır?)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9EA0EB3-0A98-404B-A706-22E0A112653E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Population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1820B1D-7AB7-4A40-9CB3-66B3AEEB09A3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(Nüfus)</a:t>
            </a:r>
            <a:endParaRPr lang="tr-TR" sz="700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2EFAED8-C4D8-4C59-9C63-E2D478B68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b="27222"/>
          <a:stretch/>
        </p:blipFill>
        <p:spPr>
          <a:xfrm>
            <a:off x="3206750" y="114175"/>
            <a:ext cx="1518878" cy="79057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1848CCC9-40FD-4C91-A156-F873AFED3651}"/>
              </a:ext>
            </a:extLst>
          </p:cNvPr>
          <p:cNvSpPr txBox="1"/>
          <p:nvPr/>
        </p:nvSpPr>
        <p:spPr>
          <a:xfrm>
            <a:off x="446238" y="2967335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b="1" dirty="0"/>
              <a:t>18 </a:t>
            </a:r>
            <a:r>
              <a:rPr lang="tr-TR" sz="2400" b="1" dirty="0" err="1"/>
              <a:t>Million</a:t>
            </a:r>
            <a:r>
              <a:rPr lang="tr-TR" sz="2400" b="1" dirty="0"/>
              <a:t> </a:t>
            </a:r>
            <a:r>
              <a:rPr lang="tr-TR" sz="2400" dirty="0" err="1"/>
              <a:t>people</a:t>
            </a:r>
            <a:r>
              <a:rPr lang="tr-TR" sz="2400" dirty="0"/>
              <a:t> </a:t>
            </a:r>
            <a:r>
              <a:rPr lang="tr-TR" sz="2400" dirty="0" err="1"/>
              <a:t>live</a:t>
            </a:r>
            <a:r>
              <a:rPr lang="tr-TR" sz="2400" dirty="0"/>
              <a:t> in </a:t>
            </a:r>
            <a:r>
              <a:rPr lang="tr-TR" sz="2400" dirty="0" err="1"/>
              <a:t>Istanbul</a:t>
            </a:r>
            <a:r>
              <a:rPr lang="tr-TR" sz="2400" dirty="0"/>
              <a:t>. (</a:t>
            </a:r>
            <a:r>
              <a:rPr lang="tr-TR" sz="2400" dirty="0" err="1"/>
              <a:t>Istanbul’da</a:t>
            </a:r>
            <a:r>
              <a:rPr lang="tr-TR" sz="2400" dirty="0"/>
              <a:t> 18 milyon insan yaşamaktadır.)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5B1EF1-E952-49A5-8C31-3CB3B092A012}"/>
              </a:ext>
            </a:extLst>
          </p:cNvPr>
          <p:cNvSpPr txBox="1"/>
          <p:nvPr/>
        </p:nvSpPr>
        <p:spPr>
          <a:xfrm>
            <a:off x="446238" y="356035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population</a:t>
            </a:r>
            <a:r>
              <a:rPr lang="tr-TR" sz="2400" dirty="0"/>
              <a:t> of </a:t>
            </a:r>
            <a:r>
              <a:rPr lang="tr-TR" sz="2400" dirty="0" err="1"/>
              <a:t>China</a:t>
            </a:r>
            <a:r>
              <a:rPr lang="tr-TR" sz="2400" dirty="0"/>
              <a:t> is </a:t>
            </a:r>
            <a:r>
              <a:rPr lang="tr-TR" sz="2400" b="1" dirty="0"/>
              <a:t>1,4 </a:t>
            </a:r>
            <a:r>
              <a:rPr lang="tr-TR" sz="2400" b="1" dirty="0" err="1"/>
              <a:t>Billion</a:t>
            </a:r>
            <a:r>
              <a:rPr lang="tr-TR" sz="2400" b="1" dirty="0"/>
              <a:t>. </a:t>
            </a:r>
            <a:r>
              <a:rPr lang="tr-TR" sz="2400" dirty="0"/>
              <a:t>(Çin’in nüfusu </a:t>
            </a:r>
            <a:r>
              <a:rPr lang="tr-TR" sz="2400" b="1" dirty="0"/>
              <a:t>1,4 milyardır</a:t>
            </a:r>
            <a:r>
              <a:rPr lang="tr-TR" sz="2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067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438D-96C4-4FCA-5700-3E709C61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8600503-E17F-72C9-BCA0-C80E8660CA8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Titles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about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Tourism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4C826CE-3162-6443-98A6-7AFFE8AD646A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(Turizm Hakkındaki Başlıklar)</a:t>
            </a:r>
          </a:p>
        </p:txBody>
      </p:sp>
    </p:spTree>
    <p:extLst>
      <p:ext uri="{BB962C8B-B14F-4D97-AF65-F5344CB8AC3E}">
        <p14:creationId xmlns:p14="http://schemas.microsoft.com/office/powerpoint/2010/main" val="17802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6C19973-1D46-772C-3A95-4CA0D00D0784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hatırlayalım: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0A5A4B-1727-5278-BDE3-73D62337AAB5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ABA4959-478A-D02B-1F07-31A6B0AA1E56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Preferences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DE02513-8D6A-BDA8-3903-8B7AEFFA19B6}"/>
              </a:ext>
            </a:extLst>
          </p:cNvPr>
          <p:cNvSpPr txBox="1"/>
          <p:nvPr/>
        </p:nvSpPr>
        <p:spPr>
          <a:xfrm>
            <a:off x="479655" y="21716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Locations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FD0DEB3-3C0A-4BD7-CE3B-31B27FC378B2}"/>
              </a:ext>
            </a:extLst>
          </p:cNvPr>
          <p:cNvSpPr txBox="1"/>
          <p:nvPr/>
        </p:nvSpPr>
        <p:spPr>
          <a:xfrm>
            <a:off x="479655" y="27749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70DF3F5-BF51-21E2-1BE4-8E4F36290725}"/>
              </a:ext>
            </a:extLst>
          </p:cNvPr>
          <p:cNvSpPr txBox="1"/>
          <p:nvPr/>
        </p:nvSpPr>
        <p:spPr>
          <a:xfrm>
            <a:off x="479655" y="3386835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A46548-D888-8458-B0E4-22514C53CD1C}"/>
              </a:ext>
            </a:extLst>
          </p:cNvPr>
          <p:cNvSpPr txBox="1"/>
          <p:nvPr/>
        </p:nvSpPr>
        <p:spPr>
          <a:xfrm>
            <a:off x="479655" y="405093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E9839AE-8E8E-37C2-7805-096BF6AC12D5}"/>
              </a:ext>
            </a:extLst>
          </p:cNvPr>
          <p:cNvSpPr txBox="1"/>
          <p:nvPr/>
        </p:nvSpPr>
        <p:spPr>
          <a:xfrm>
            <a:off x="479655" y="463571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91419B8-219C-C67E-CF02-DBB4A2FE42A9}"/>
              </a:ext>
            </a:extLst>
          </p:cNvPr>
          <p:cNvSpPr txBox="1"/>
          <p:nvPr/>
        </p:nvSpPr>
        <p:spPr>
          <a:xfrm>
            <a:off x="479655" y="526435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756A50-5C4E-17BB-91F6-41DF39F59A3E}"/>
              </a:ext>
            </a:extLst>
          </p:cNvPr>
          <p:cNvSpPr txBox="1"/>
          <p:nvPr/>
        </p:nvSpPr>
        <p:spPr>
          <a:xfrm>
            <a:off x="479655" y="584912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9)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C4EFA88-4D72-8C05-D885-D4121B76F396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D1AE0B1-C1FA-3CAB-E25F-A2E021C5B8AB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 Tercihleri</a:t>
            </a:r>
            <a:endParaRPr lang="tr-TR" sz="10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F5CCB4C-03A0-882E-CC28-C8C2D681897F}"/>
              </a:ext>
            </a:extLst>
          </p:cNvPr>
          <p:cNvSpPr txBox="1"/>
          <p:nvPr/>
        </p:nvSpPr>
        <p:spPr>
          <a:xfrm>
            <a:off x="2740487" y="217680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Konumlar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E9B4B24-4D27-8146-4155-100153732F81}"/>
              </a:ext>
            </a:extLst>
          </p:cNvPr>
          <p:cNvSpPr txBox="1"/>
          <p:nvPr/>
        </p:nvSpPr>
        <p:spPr>
          <a:xfrm>
            <a:off x="3782120" y="276672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C202346-D005-72AF-F3EC-F2A8AABBC315}"/>
              </a:ext>
            </a:extLst>
          </p:cNvPr>
          <p:cNvSpPr txBox="1"/>
          <p:nvPr/>
        </p:nvSpPr>
        <p:spPr>
          <a:xfrm>
            <a:off x="2365778" y="33782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BC5325F-BF2D-B02F-2C95-28EE5EA6AD76}"/>
              </a:ext>
            </a:extLst>
          </p:cNvPr>
          <p:cNvSpPr txBox="1"/>
          <p:nvPr/>
        </p:nvSpPr>
        <p:spPr>
          <a:xfrm>
            <a:off x="4247709" y="402892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C28309A-7136-657F-C938-D6D9A218D1DE}"/>
              </a:ext>
            </a:extLst>
          </p:cNvPr>
          <p:cNvSpPr txBox="1"/>
          <p:nvPr/>
        </p:nvSpPr>
        <p:spPr>
          <a:xfrm>
            <a:off x="3611544" y="463571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E92375-805C-8D9C-363D-874A89475DE0}"/>
              </a:ext>
            </a:extLst>
          </p:cNvPr>
          <p:cNvSpPr txBox="1"/>
          <p:nvPr/>
        </p:nvSpPr>
        <p:spPr>
          <a:xfrm>
            <a:off x="2740486" y="525504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D2799AD-53B1-EBC3-F6E3-AEA7C560FC93}"/>
              </a:ext>
            </a:extLst>
          </p:cNvPr>
          <p:cNvSpPr txBox="1"/>
          <p:nvPr/>
        </p:nvSpPr>
        <p:spPr>
          <a:xfrm>
            <a:off x="2976776" y="583981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37111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9A46126-2B6F-F581-A295-4C0F72BC880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https://www.egetolgayaltinay.com/lessons/391</a:t>
            </a:r>
            <a:r>
              <a:rPr lang="tr-TR" sz="28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C9E8B46-BC9E-C38E-1726-D63773EC7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589">
            <a:off x="8639174" y="3696687"/>
            <a:ext cx="2790825" cy="26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792C16A-54F6-9DCF-44C1-701D3F13DAE0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Tourist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Attractions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1E4D3E-D8E1-CF16-6A23-265667474173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(Turistik Yerler)</a:t>
            </a:r>
          </a:p>
        </p:txBody>
      </p:sp>
    </p:spTree>
    <p:extLst>
      <p:ext uri="{BB962C8B-B14F-4D97-AF65-F5344CB8AC3E}">
        <p14:creationId xmlns:p14="http://schemas.microsoft.com/office/powerpoint/2010/main" val="14021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B7402DE-CAB6-B8FD-E991-E4515A7571CE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B4E8C71-FE92-CF3E-06D8-172E9009E27D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Fascinating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5F72F4-4D7A-9F5D-6617-2A7A2152A277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Incredible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C911DC3-E39A-B415-1A3F-828876811695}"/>
              </a:ext>
            </a:extLst>
          </p:cNvPr>
          <p:cNvSpPr/>
          <p:nvPr/>
        </p:nvSpPr>
        <p:spPr>
          <a:xfrm>
            <a:off x="3577385" y="1339114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Etkileyici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87ECC92-2373-CB99-C35B-FCE2ED5E8E06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İnanılmaz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1A75B77-5EA6-B8BF-A493-B78010A8D69E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Magnificent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59C3C4D-9212-CDB2-E32C-C7AC265D8242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Remarkable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54CAC5F-3969-4078-D99F-12024D3BEC65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Muhteşem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FC513A0-7608-ADBC-8A29-0A9CB8D01217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Dikkat çekici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86623FD-A54D-F670-B755-EB946FADF35A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Exotic</a:t>
            </a:r>
            <a:r>
              <a:rPr lang="tr-TR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9413DD9-5A14-3D84-3821-B658105AB21C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Architecture: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CBD906A-80D6-C020-BE20-C1B3E404AF46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Egzotik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A2B066F-D0EB-A224-0D16-AB5426E1AADC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Mimari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2B3A589-7C36-7EE7-E806-8D9CF6AFFD59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Ancient: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6800CE9D-031A-FEEC-976D-11A800A40DFA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Antik/Tarihi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B67D7913-516B-3B30-B83A-24C6EF81C13F}"/>
              </a:ext>
            </a:extLst>
          </p:cNvPr>
          <p:cNvSpPr/>
          <p:nvPr/>
        </p:nvSpPr>
        <p:spPr>
          <a:xfrm>
            <a:off x="6485824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Construction: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F339D29-0C3F-0ACD-C824-E9B1BD1CE37F}"/>
              </a:ext>
            </a:extLst>
          </p:cNvPr>
          <p:cNvSpPr/>
          <p:nvPr/>
        </p:nvSpPr>
        <p:spPr>
          <a:xfrm>
            <a:off x="6485824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Spectator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103AE390-30C0-8344-4C7C-8015990ABF77}"/>
              </a:ext>
            </a:extLst>
          </p:cNvPr>
          <p:cNvSpPr/>
          <p:nvPr/>
        </p:nvSpPr>
        <p:spPr>
          <a:xfrm>
            <a:off x="8613007" y="134031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Yapı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5CBDD55F-36A0-7243-6B2C-24115FB605F6}"/>
              </a:ext>
            </a:extLst>
          </p:cNvPr>
          <p:cNvSpPr/>
          <p:nvPr/>
        </p:nvSpPr>
        <p:spPr>
          <a:xfrm>
            <a:off x="8613006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İzleyici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991FEC7-3796-A9BC-7EA5-5E530C042EA5}"/>
              </a:ext>
            </a:extLst>
          </p:cNvPr>
          <p:cNvSpPr/>
          <p:nvPr/>
        </p:nvSpPr>
        <p:spPr>
          <a:xfrm>
            <a:off x="6485824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Contain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777419-38A5-EDF8-D360-CF46B37B9B91}"/>
              </a:ext>
            </a:extLst>
          </p:cNvPr>
          <p:cNvSpPr/>
          <p:nvPr/>
        </p:nvSpPr>
        <p:spPr>
          <a:xfrm>
            <a:off x="6485824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Route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8FAE4FE-8368-184F-294B-25E73676FE08}"/>
              </a:ext>
            </a:extLst>
          </p:cNvPr>
          <p:cNvSpPr/>
          <p:nvPr/>
        </p:nvSpPr>
        <p:spPr>
          <a:xfrm>
            <a:off x="8613007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İçermek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213048C2-E182-F0A1-F889-D406A769D0A5}"/>
              </a:ext>
            </a:extLst>
          </p:cNvPr>
          <p:cNvSpPr/>
          <p:nvPr/>
        </p:nvSpPr>
        <p:spPr>
          <a:xfrm>
            <a:off x="8613006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Ticaret yolu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CAA8F44-4945-938B-F4B5-50F45F44E737}"/>
              </a:ext>
            </a:extLst>
          </p:cNvPr>
          <p:cNvSpPr/>
          <p:nvPr/>
        </p:nvSpPr>
        <p:spPr>
          <a:xfrm>
            <a:off x="6485824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Abandon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04666560-D4C3-05B2-1AFD-1167E016A254}"/>
              </a:ext>
            </a:extLst>
          </p:cNvPr>
          <p:cNvSpPr/>
          <p:nvPr/>
        </p:nvSpPr>
        <p:spPr>
          <a:xfrm>
            <a:off x="6485824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Weigh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F28F6E4B-92A9-6F4E-2250-D442EAF5C658}"/>
              </a:ext>
            </a:extLst>
          </p:cNvPr>
          <p:cNvSpPr/>
          <p:nvPr/>
        </p:nvSpPr>
        <p:spPr>
          <a:xfrm>
            <a:off x="8613007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Terk etmek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2409CBA9-9E17-0FC1-F875-F2F8BBEB06AA}"/>
              </a:ext>
            </a:extLst>
          </p:cNvPr>
          <p:cNvSpPr/>
          <p:nvPr/>
        </p:nvSpPr>
        <p:spPr>
          <a:xfrm>
            <a:off x="8613006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Ağırlığa gelmek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3D5873CC-9F0B-F784-BEFC-15448C082E6E}"/>
              </a:ext>
            </a:extLst>
          </p:cNvPr>
          <p:cNvSpPr/>
          <p:nvPr/>
        </p:nvSpPr>
        <p:spPr>
          <a:xfrm>
            <a:off x="6485824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Emperor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06E2AF5-59CF-A93C-D96C-987F80440A11}"/>
              </a:ext>
            </a:extLst>
          </p:cNvPr>
          <p:cNvSpPr/>
          <p:nvPr/>
        </p:nvSpPr>
        <p:spPr>
          <a:xfrm>
            <a:off x="8613007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İmparator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CE6363EE-2CAA-9297-DCD0-7F2E68CF7C9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Vary: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00BBCE29-AAAF-56EA-CC44-85563F5A5F43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ysClr val="windowText" lastClr="000000"/>
                </a:solidFill>
              </a:rPr>
              <a:t>Çeşitlilik göstermek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5DACF38D-77E8-545E-746D-CB0C641E0E4C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Enormous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F54E6EEB-EBFF-BECD-A72C-0B8971FBF6B0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Devasa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A20ACAD-502E-EFBA-59D3-CA2B029908C4}"/>
              </a:ext>
            </a:extLst>
          </p:cNvPr>
          <p:cNvSpPr/>
          <p:nvPr/>
        </p:nvSpPr>
        <p:spPr>
          <a:xfrm>
            <a:off x="6484217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Conquer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F9625E9E-2E1E-6667-A84C-EC0EFEB23210}"/>
              </a:ext>
            </a:extLst>
          </p:cNvPr>
          <p:cNvSpPr/>
          <p:nvPr/>
        </p:nvSpPr>
        <p:spPr>
          <a:xfrm>
            <a:off x="8611399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Fethetmek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2B866A4A-685B-C0BF-E63D-5D9E01CD772A}"/>
              </a:ext>
            </a:extLst>
          </p:cNvPr>
          <p:cNvSpPr/>
          <p:nvPr/>
        </p:nvSpPr>
        <p:spPr>
          <a:xfrm>
            <a:off x="6484217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Monastery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C013348-D01C-C08A-B5A6-367915F44B71}"/>
              </a:ext>
            </a:extLst>
          </p:cNvPr>
          <p:cNvSpPr/>
          <p:nvPr/>
        </p:nvSpPr>
        <p:spPr>
          <a:xfrm>
            <a:off x="8611400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Manastır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67554836-FD4C-DCBA-D1E6-44DA65CB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21816" y="2456846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CAF273F-B207-0CCD-94A2-CD900FF29DC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Present</a:t>
            </a:r>
            <a:r>
              <a:rPr lang="tr-TR" sz="9600" b="1" dirty="0">
                <a:solidFill>
                  <a:srgbClr val="E87523"/>
                </a:solidFill>
              </a:rPr>
              <a:t> Perfect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98ED7F-664C-F034-AA8A-4E1B2B195D42}"/>
              </a:ext>
            </a:extLst>
          </p:cNvPr>
          <p:cNvSpPr txBox="1"/>
          <p:nvPr/>
        </p:nvSpPr>
        <p:spPr>
          <a:xfrm>
            <a:off x="173253" y="3283228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(Yakın Geçmiş Zaman)</a:t>
            </a:r>
          </a:p>
        </p:txBody>
      </p:sp>
    </p:spTree>
    <p:extLst>
      <p:ext uri="{BB962C8B-B14F-4D97-AF65-F5344CB8AC3E}">
        <p14:creationId xmlns:p14="http://schemas.microsoft.com/office/powerpoint/2010/main" val="35817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1C01-D590-A445-8C26-E62462F2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A9C99-C6D5-F7FB-EE87-DAF2AF57BDF3}"/>
              </a:ext>
            </a:extLst>
          </p:cNvPr>
          <p:cNvSpPr txBox="1"/>
          <p:nvPr/>
        </p:nvSpPr>
        <p:spPr>
          <a:xfrm>
            <a:off x="201999" y="266471"/>
            <a:ext cx="1106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BD3B854-5C6D-FBF7-AD09-806203E98D7C}"/>
              </a:ext>
            </a:extLst>
          </p:cNvPr>
          <p:cNvSpPr txBox="1"/>
          <p:nvPr/>
        </p:nvSpPr>
        <p:spPr>
          <a:xfrm>
            <a:off x="201999" y="81052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Geçmişteki tecrübelerimizi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33248F2-F5D5-943C-48C9-B80213D6AE71}"/>
              </a:ext>
            </a:extLst>
          </p:cNvPr>
          <p:cNvSpPr txBox="1"/>
          <p:nvPr/>
        </p:nvSpPr>
        <p:spPr>
          <a:xfrm>
            <a:off x="201999" y="132399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 olmuş ancak etkisi hâlâ devam eden olayları </a:t>
            </a:r>
          </a:p>
        </p:txBody>
      </p:sp>
      <p:sp>
        <p:nvSpPr>
          <p:cNvPr id="5" name="Sağ Ayraç 4">
            <a:extLst>
              <a:ext uri="{FF2B5EF4-FFF2-40B4-BE49-F238E27FC236}">
                <a16:creationId xmlns:a16="http://schemas.microsoft.com/office/drawing/2014/main" id="{360C7650-9DB7-D218-0529-DBD9EB8903A9}"/>
              </a:ext>
            </a:extLst>
          </p:cNvPr>
          <p:cNvSpPr/>
          <p:nvPr/>
        </p:nvSpPr>
        <p:spPr>
          <a:xfrm>
            <a:off x="7532914" y="728136"/>
            <a:ext cx="470263" cy="1161624"/>
          </a:xfrm>
          <a:prstGeom prst="rightBrace">
            <a:avLst/>
          </a:prstGeom>
          <a:ln w="5715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9835FF-D09C-D8FC-41DA-27D86842D658}"/>
              </a:ext>
            </a:extLst>
          </p:cNvPr>
          <p:cNvSpPr txBox="1"/>
          <p:nvPr/>
        </p:nvSpPr>
        <p:spPr>
          <a:xfrm>
            <a:off x="8270491" y="1093411"/>
            <a:ext cx="44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anlatırken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1C337FF-D1FB-1E37-1107-C774E6C1B379}"/>
              </a:ext>
            </a:extLst>
          </p:cNvPr>
          <p:cNvSpPr txBox="1"/>
          <p:nvPr/>
        </p:nvSpPr>
        <p:spPr>
          <a:xfrm>
            <a:off x="284730" y="2298014"/>
            <a:ext cx="110694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 ile cümle kurarken </a:t>
            </a:r>
            <a:r>
              <a:rPr lang="tr-TR" sz="2800" b="1" i="1" dirty="0" err="1">
                <a:solidFill>
                  <a:srgbClr val="B95613"/>
                </a:solidFill>
              </a:rPr>
              <a:t>have</a:t>
            </a:r>
            <a:r>
              <a:rPr lang="tr-TR" sz="2400" dirty="0"/>
              <a:t> / </a:t>
            </a:r>
            <a:r>
              <a:rPr lang="tr-TR" sz="2800" b="1" i="1" dirty="0">
                <a:solidFill>
                  <a:srgbClr val="B95613"/>
                </a:solidFill>
              </a:rPr>
              <a:t>has</a:t>
            </a:r>
            <a:r>
              <a:rPr lang="tr-TR" sz="2400" dirty="0"/>
              <a:t> yardımcı fillerinden uygun olanı daha sonra ise </a:t>
            </a:r>
            <a:r>
              <a:rPr lang="tr-TR" sz="2400" i="1" dirty="0">
                <a:solidFill>
                  <a:srgbClr val="B95613"/>
                </a:solidFill>
              </a:rPr>
              <a:t>fiilin üçüncü halini (V3) </a:t>
            </a:r>
            <a:r>
              <a:rPr lang="tr-TR" sz="2400" dirty="0"/>
              <a:t>kullanırız.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D628D537-3E9A-468D-52C3-20444399D2A2}"/>
              </a:ext>
            </a:extLst>
          </p:cNvPr>
          <p:cNvCxnSpPr/>
          <p:nvPr/>
        </p:nvCxnSpPr>
        <p:spPr>
          <a:xfrm>
            <a:off x="201999" y="2172642"/>
            <a:ext cx="11789704" cy="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758F3189-5548-2E66-ED63-2A2FE46F46FF}"/>
              </a:ext>
            </a:extLst>
          </p:cNvPr>
          <p:cNvCxnSpPr>
            <a:cxnSpLocks/>
          </p:cNvCxnSpPr>
          <p:nvPr/>
        </p:nvCxnSpPr>
        <p:spPr>
          <a:xfrm>
            <a:off x="5817326" y="3429000"/>
            <a:ext cx="0" cy="2980509"/>
          </a:xfrm>
          <a:prstGeom prst="line">
            <a:avLst/>
          </a:prstGeom>
          <a:ln w="38100">
            <a:solidFill>
              <a:srgbClr val="EF6F1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3BBE075-359B-AA31-AE47-D27D8B398441}"/>
              </a:ext>
            </a:extLst>
          </p:cNvPr>
          <p:cNvSpPr txBox="1"/>
          <p:nvPr/>
        </p:nvSpPr>
        <p:spPr>
          <a:xfrm>
            <a:off x="284730" y="3845493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düzenli ise, üçüncü hali için sonuna «-</a:t>
            </a:r>
            <a:r>
              <a:rPr lang="tr-TR" sz="2400" i="1" dirty="0" err="1"/>
              <a:t>ed</a:t>
            </a:r>
            <a:r>
              <a:rPr lang="tr-TR" sz="2400" i="1" dirty="0"/>
              <a:t>» eki alır.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32EB57F-68E1-881B-60CB-8EFF8F6852B3}"/>
              </a:ext>
            </a:extLst>
          </p:cNvPr>
          <p:cNvSpPr txBox="1"/>
          <p:nvPr/>
        </p:nvSpPr>
        <p:spPr>
          <a:xfrm>
            <a:off x="549272" y="5088500"/>
            <a:ext cx="512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i="1" dirty="0" err="1"/>
              <a:t>travel</a:t>
            </a:r>
            <a:r>
              <a:rPr lang="tr-TR" sz="3200" b="1" i="1" dirty="0" err="1">
                <a:solidFill>
                  <a:srgbClr val="FF0000"/>
                </a:solidFill>
              </a:rPr>
              <a:t>ed</a:t>
            </a:r>
            <a:r>
              <a:rPr lang="tr-TR" sz="3200" i="1" dirty="0"/>
              <a:t> </a:t>
            </a:r>
            <a:r>
              <a:rPr lang="tr-TR" sz="3200" i="1" dirty="0" err="1"/>
              <a:t>to</a:t>
            </a:r>
            <a:r>
              <a:rPr lang="tr-TR" sz="3200" i="1" dirty="0"/>
              <a:t> </a:t>
            </a:r>
            <a:r>
              <a:rPr lang="tr-TR" sz="3200" i="1" dirty="0" err="1"/>
              <a:t>Istanbul</a:t>
            </a:r>
            <a:r>
              <a:rPr lang="tr-TR" sz="3200" i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E9FDF46-BD6F-08C1-A924-6C31C2479DC2}"/>
              </a:ext>
            </a:extLst>
          </p:cNvPr>
          <p:cNvSpPr txBox="1"/>
          <p:nvPr/>
        </p:nvSpPr>
        <p:spPr>
          <a:xfrm>
            <a:off x="214516" y="5576939"/>
            <a:ext cx="553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İstanbul’a </a:t>
            </a:r>
            <a:r>
              <a:rPr lang="tr-TR" sz="3200" i="1" dirty="0" err="1"/>
              <a:t>seyahât</a:t>
            </a:r>
            <a:r>
              <a:rPr lang="tr-TR" sz="3200" i="1" dirty="0"/>
              <a:t> et</a:t>
            </a:r>
            <a:r>
              <a:rPr lang="tr-TR" sz="3200" b="1" i="1" dirty="0">
                <a:solidFill>
                  <a:srgbClr val="FF0000"/>
                </a:solidFill>
              </a:rPr>
              <a:t>ti</a:t>
            </a:r>
            <a:r>
              <a:rPr lang="tr-TR" sz="3200" i="1" dirty="0"/>
              <a:t>m.)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91AF8EE-E1B4-CA31-8AEB-5153815E364D}"/>
              </a:ext>
            </a:extLst>
          </p:cNvPr>
          <p:cNvSpPr txBox="1"/>
          <p:nvPr/>
        </p:nvSpPr>
        <p:spPr>
          <a:xfrm>
            <a:off x="5889725" y="3369229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düzensiz ise, üçüncü halini düzensiz fiiller listesinden bulabilirsiniz: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9E8A630-157D-5667-4E39-282F15C1719E}"/>
              </a:ext>
            </a:extLst>
          </p:cNvPr>
          <p:cNvSpPr txBox="1"/>
          <p:nvPr/>
        </p:nvSpPr>
        <p:spPr>
          <a:xfrm>
            <a:off x="6374674" y="5088500"/>
            <a:ext cx="549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b="1" i="1" dirty="0" err="1">
                <a:solidFill>
                  <a:srgbClr val="FF0000"/>
                </a:solidFill>
              </a:rPr>
              <a:t>seen</a:t>
            </a:r>
            <a:r>
              <a:rPr lang="tr-TR" sz="3200" i="1" dirty="0"/>
              <a:t> Topkapı </a:t>
            </a:r>
            <a:r>
              <a:rPr lang="tr-TR" sz="3200" i="1" dirty="0" err="1"/>
              <a:t>Palace</a:t>
            </a:r>
            <a:r>
              <a:rPr lang="tr-TR" sz="32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FED404D-9F26-F0C5-3AE0-F5F1DB24D342}"/>
              </a:ext>
            </a:extLst>
          </p:cNvPr>
          <p:cNvSpPr txBox="1"/>
          <p:nvPr/>
        </p:nvSpPr>
        <p:spPr>
          <a:xfrm>
            <a:off x="6093302" y="5545089"/>
            <a:ext cx="589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Topkapı Sarayı’nı gör</a:t>
            </a:r>
            <a:r>
              <a:rPr lang="tr-TR" sz="3200" b="1" i="1" dirty="0">
                <a:solidFill>
                  <a:srgbClr val="FF0000"/>
                </a:solidFill>
              </a:rPr>
              <a:t>dü</a:t>
            </a:r>
            <a:r>
              <a:rPr lang="tr-TR" sz="3200" i="1" dirty="0"/>
              <a:t>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2BB03F-9E4F-9EF1-7101-C5AB6E47138D}"/>
              </a:ext>
            </a:extLst>
          </p:cNvPr>
          <p:cNvSpPr txBox="1"/>
          <p:nvPr/>
        </p:nvSpPr>
        <p:spPr>
          <a:xfrm>
            <a:off x="6093302" y="4162137"/>
            <a:ext cx="6381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2"/>
              </a:rPr>
              <a:t>https://www.egetolgayaltinay.com/lessons/392</a:t>
            </a:r>
            <a:r>
              <a:rPr lang="tr-TR" dirty="0"/>
              <a:t> 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DE0F4B1-CB4F-BE91-41C3-D0E88C33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3" y="3709383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/>
      <p:bldP spid="14" grpId="0"/>
      <p:bldP spid="15" grpId="0"/>
      <p:bldP spid="18" grpId="0"/>
      <p:bldP spid="19" grpId="0"/>
      <p:bldP spid="20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9EE74-9942-37EA-907B-D80FC77F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E0533622-4C1D-F9DC-5C92-CE243579CF54}"/>
              </a:ext>
            </a:extLst>
          </p:cNvPr>
          <p:cNvCxnSpPr/>
          <p:nvPr/>
        </p:nvCxnSpPr>
        <p:spPr>
          <a:xfrm>
            <a:off x="4023360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03F8A0F9-087E-63F9-4CCF-E233A18B0BA6}"/>
              </a:ext>
            </a:extLst>
          </p:cNvPr>
          <p:cNvCxnSpPr/>
          <p:nvPr/>
        </p:nvCxnSpPr>
        <p:spPr>
          <a:xfrm>
            <a:off x="8120744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7D604645-E251-D306-FF46-5AF5CB09D172}"/>
              </a:ext>
            </a:extLst>
          </p:cNvPr>
          <p:cNvSpPr txBox="1"/>
          <p:nvPr/>
        </p:nvSpPr>
        <p:spPr>
          <a:xfrm>
            <a:off x="387085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Positive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(Olumlu Cümle)</a:t>
            </a: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52D14AD-6FD1-21D4-F1AE-FD5C340DD17E}"/>
              </a:ext>
            </a:extLst>
          </p:cNvPr>
          <p:cNvSpPr txBox="1"/>
          <p:nvPr/>
        </p:nvSpPr>
        <p:spPr>
          <a:xfrm>
            <a:off x="4353838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Negative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(Olumsuz Cümle)</a:t>
            </a:r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B25CE3-E23E-9A40-9C86-36ACEA3CEDF1}"/>
              </a:ext>
            </a:extLst>
          </p:cNvPr>
          <p:cNvSpPr txBox="1"/>
          <p:nvPr/>
        </p:nvSpPr>
        <p:spPr>
          <a:xfrm>
            <a:off x="8051074" y="0"/>
            <a:ext cx="414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Interrogative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(Soru Cümlesi)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0BC3FC6-FF61-8781-1CD8-3A9F63C3BC30}"/>
              </a:ext>
            </a:extLst>
          </p:cNvPr>
          <p:cNvSpPr txBox="1"/>
          <p:nvPr/>
        </p:nvSpPr>
        <p:spPr>
          <a:xfrm>
            <a:off x="286937" y="1650274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V3</a:t>
            </a:r>
            <a:endParaRPr lang="tr-TR" sz="2000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2E245D-DC87-90A5-9E56-F8760723DFD3}"/>
              </a:ext>
            </a:extLst>
          </p:cNvPr>
          <p:cNvSpPr/>
          <p:nvPr/>
        </p:nvSpPr>
        <p:spPr>
          <a:xfrm>
            <a:off x="286937" y="153771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0BAB093-4551-4A92-B212-7FBED09E2E47}"/>
              </a:ext>
            </a:extLst>
          </p:cNvPr>
          <p:cNvSpPr txBox="1"/>
          <p:nvPr/>
        </p:nvSpPr>
        <p:spPr>
          <a:xfrm>
            <a:off x="4112623" y="1667989"/>
            <a:ext cx="39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haven’t</a:t>
            </a:r>
            <a:r>
              <a:rPr lang="tr-TR" sz="2800" b="1" i="1" dirty="0">
                <a:solidFill>
                  <a:srgbClr val="EF6F1F"/>
                </a:solidFill>
              </a:rPr>
              <a:t>/</a:t>
            </a:r>
            <a:r>
              <a:rPr lang="tr-TR" sz="2800" b="1" i="1" dirty="0" err="1">
                <a:solidFill>
                  <a:srgbClr val="EF6F1F"/>
                </a:solidFill>
              </a:rPr>
              <a:t>hasn’t</a:t>
            </a:r>
            <a:r>
              <a:rPr lang="tr-TR" sz="2800" b="1" i="1" dirty="0">
                <a:solidFill>
                  <a:srgbClr val="EF6F1F"/>
                </a:solidFill>
              </a:rPr>
              <a:t> + V3</a:t>
            </a:r>
            <a:endParaRPr lang="tr-TR" sz="2000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B99D7EF-8B57-4331-9C23-1156EB428639}"/>
              </a:ext>
            </a:extLst>
          </p:cNvPr>
          <p:cNvSpPr/>
          <p:nvPr/>
        </p:nvSpPr>
        <p:spPr>
          <a:xfrm>
            <a:off x="4140926" y="1524650"/>
            <a:ext cx="3879669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8DE3230-DC1D-3729-9B7E-7F48DE797450}"/>
              </a:ext>
            </a:extLst>
          </p:cNvPr>
          <p:cNvSpPr txBox="1"/>
          <p:nvPr/>
        </p:nvSpPr>
        <p:spPr>
          <a:xfrm>
            <a:off x="8368712" y="1628801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S + V3</a:t>
            </a:r>
            <a:endParaRPr lang="tr-TR" sz="2000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1AEB99B-642B-D216-B4A6-06A846F2F724}"/>
              </a:ext>
            </a:extLst>
          </p:cNvPr>
          <p:cNvSpPr/>
          <p:nvPr/>
        </p:nvSpPr>
        <p:spPr>
          <a:xfrm>
            <a:off x="8318640" y="148546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DCCBAC0-6D60-5C70-69F5-70004359E14B}"/>
              </a:ext>
            </a:extLst>
          </p:cNvPr>
          <p:cNvSpPr txBox="1"/>
          <p:nvPr/>
        </p:nvSpPr>
        <p:spPr>
          <a:xfrm>
            <a:off x="1036320" y="1164730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8985BBF-72A4-653B-432D-FE31EC756B07}"/>
              </a:ext>
            </a:extLst>
          </p:cNvPr>
          <p:cNvSpPr txBox="1"/>
          <p:nvPr/>
        </p:nvSpPr>
        <p:spPr>
          <a:xfrm>
            <a:off x="5085807" y="1155318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C9D2068-EDA0-586D-1E7F-752298181F44}"/>
              </a:ext>
            </a:extLst>
          </p:cNvPr>
          <p:cNvSpPr txBox="1"/>
          <p:nvPr/>
        </p:nvSpPr>
        <p:spPr>
          <a:xfrm>
            <a:off x="9157063" y="1138869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BF55358-8F9A-C54C-B59D-197BE26984A5}"/>
              </a:ext>
            </a:extLst>
          </p:cNvPr>
          <p:cNvSpPr txBox="1"/>
          <p:nvPr/>
        </p:nvSpPr>
        <p:spPr>
          <a:xfrm>
            <a:off x="286937" y="2967335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E9C307B-E3E1-A5A4-39F7-B8D72DA6207F}"/>
              </a:ext>
            </a:extLst>
          </p:cNvPr>
          <p:cNvSpPr txBox="1"/>
          <p:nvPr/>
        </p:nvSpPr>
        <p:spPr>
          <a:xfrm>
            <a:off x="269296" y="3322766"/>
            <a:ext cx="3556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bulundum</a:t>
            </a:r>
            <a:r>
              <a:rPr lang="tr-TR" sz="2000" i="1" dirty="0"/>
              <a:t>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8BE0470-82AC-B5C9-F06C-262A76999226}"/>
              </a:ext>
            </a:extLst>
          </p:cNvPr>
          <p:cNvSpPr txBox="1"/>
          <p:nvPr/>
        </p:nvSpPr>
        <p:spPr>
          <a:xfrm>
            <a:off x="4288970" y="3001492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9166678-9450-7EBF-B1DF-CC1E43BF6EC0}"/>
              </a:ext>
            </a:extLst>
          </p:cNvPr>
          <p:cNvSpPr txBox="1"/>
          <p:nvPr/>
        </p:nvSpPr>
        <p:spPr>
          <a:xfrm>
            <a:off x="4389775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bulunmadım</a:t>
            </a:r>
            <a:r>
              <a:rPr lang="tr-TR" sz="2000" i="1" dirty="0"/>
              <a:t>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56CD78CD-56F8-2FA2-0550-62A37A1C4D31}"/>
              </a:ext>
            </a:extLst>
          </p:cNvPr>
          <p:cNvSpPr txBox="1"/>
          <p:nvPr/>
        </p:nvSpPr>
        <p:spPr>
          <a:xfrm>
            <a:off x="8386354" y="3003575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?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DAAB3C0-0DC7-8FD6-ED64-F20D8C872D09}"/>
              </a:ext>
            </a:extLst>
          </p:cNvPr>
          <p:cNvSpPr txBox="1"/>
          <p:nvPr/>
        </p:nvSpPr>
        <p:spPr>
          <a:xfrm>
            <a:off x="8368712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(Sen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bulundun mu?</a:t>
            </a:r>
            <a:r>
              <a:rPr lang="tr-TR" sz="2000" i="1" dirty="0"/>
              <a:t>)</a:t>
            </a:r>
          </a:p>
        </p:txBody>
      </p:sp>
      <p:sp>
        <p:nvSpPr>
          <p:cNvPr id="25" name="Ok: Sağ 24">
            <a:extLst>
              <a:ext uri="{FF2B5EF4-FFF2-40B4-BE49-F238E27FC236}">
                <a16:creationId xmlns:a16="http://schemas.microsoft.com/office/drawing/2014/main" id="{CE7FF368-41A3-BA7B-97EC-F92B2E3BF83F}"/>
              </a:ext>
            </a:extLst>
          </p:cNvPr>
          <p:cNvSpPr/>
          <p:nvPr/>
        </p:nvSpPr>
        <p:spPr>
          <a:xfrm>
            <a:off x="3618412" y="3198167"/>
            <a:ext cx="670558" cy="42631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k: Sağ 25">
            <a:extLst>
              <a:ext uri="{FF2B5EF4-FFF2-40B4-BE49-F238E27FC236}">
                <a16:creationId xmlns:a16="http://schemas.microsoft.com/office/drawing/2014/main" id="{2443F6E2-8C71-97AA-7B6A-8A6D6072644D}"/>
              </a:ext>
            </a:extLst>
          </p:cNvPr>
          <p:cNvSpPr/>
          <p:nvPr/>
        </p:nvSpPr>
        <p:spPr>
          <a:xfrm>
            <a:off x="7795771" y="3198167"/>
            <a:ext cx="572941" cy="4001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106E656C-96A4-57C7-F8E8-139B4EF34119}"/>
              </a:ext>
            </a:extLst>
          </p:cNvPr>
          <p:cNvSpPr txBox="1"/>
          <p:nvPr/>
        </p:nvSpPr>
        <p:spPr>
          <a:xfrm>
            <a:off x="189304" y="4078307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89D784B3-F39D-27BC-C3C7-C44084C53446}"/>
              </a:ext>
            </a:extLst>
          </p:cNvPr>
          <p:cNvSpPr txBox="1"/>
          <p:nvPr/>
        </p:nvSpPr>
        <p:spPr>
          <a:xfrm>
            <a:off x="318499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</a:t>
            </a:r>
            <a:r>
              <a:rPr lang="tr-TR" sz="2400" i="1" dirty="0"/>
              <a:t>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A381519-6106-7547-1855-341F37BCAE8A}"/>
              </a:ext>
            </a:extLst>
          </p:cNvPr>
          <p:cNvSpPr txBox="1"/>
          <p:nvPr/>
        </p:nvSpPr>
        <p:spPr>
          <a:xfrm>
            <a:off x="4140926" y="4038465"/>
            <a:ext cx="474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hasn’t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046D0B-DB22-933D-F91A-678BB92A0041}"/>
              </a:ext>
            </a:extLst>
          </p:cNvPr>
          <p:cNvSpPr txBox="1"/>
          <p:nvPr/>
        </p:nvSpPr>
        <p:spPr>
          <a:xfrm>
            <a:off x="4241490" y="4387418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denemedi</a:t>
            </a:r>
            <a:r>
              <a:rPr lang="tr-TR" sz="2400" i="1" dirty="0"/>
              <a:t>.)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C18722-F154-D03C-A929-F3587819EB21}"/>
              </a:ext>
            </a:extLst>
          </p:cNvPr>
          <p:cNvSpPr txBox="1"/>
          <p:nvPr/>
        </p:nvSpPr>
        <p:spPr>
          <a:xfrm>
            <a:off x="8436503" y="4043032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?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0D7C49BA-2148-EF20-738E-BCFF8B33DDE5}"/>
              </a:ext>
            </a:extLst>
          </p:cNvPr>
          <p:cNvSpPr txBox="1"/>
          <p:nvPr/>
        </p:nvSpPr>
        <p:spPr>
          <a:xfrm>
            <a:off x="8401678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 mi?</a:t>
            </a:r>
            <a:r>
              <a:rPr lang="tr-TR" sz="2400" i="1" dirty="0"/>
              <a:t>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EFB37807-6315-6908-1C2F-D2D51997F9A3}"/>
              </a:ext>
            </a:extLst>
          </p:cNvPr>
          <p:cNvSpPr txBox="1"/>
          <p:nvPr/>
        </p:nvSpPr>
        <p:spPr>
          <a:xfrm>
            <a:off x="116496" y="5338243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We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gone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to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/>
              <a:t>safari </a:t>
            </a:r>
            <a:r>
              <a:rPr lang="tr-TR" sz="2400" i="1" dirty="0" err="1"/>
              <a:t>tour</a:t>
            </a:r>
            <a:r>
              <a:rPr lang="tr-TR" sz="2400" i="1" dirty="0"/>
              <a:t>.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B5FF902E-0FC8-FF91-8099-0541AA856616}"/>
              </a:ext>
            </a:extLst>
          </p:cNvPr>
          <p:cNvSpPr txBox="1"/>
          <p:nvPr/>
        </p:nvSpPr>
        <p:spPr>
          <a:xfrm>
            <a:off x="137519" y="5693270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(Biz safari turuna </a:t>
            </a:r>
            <a:r>
              <a:rPr lang="tr-TR" sz="2400" b="1" i="1" dirty="0">
                <a:solidFill>
                  <a:srgbClr val="FF0000"/>
                </a:solidFill>
              </a:rPr>
              <a:t>gittik</a:t>
            </a:r>
            <a:r>
              <a:rPr lang="tr-TR" sz="2400" i="1" dirty="0"/>
              <a:t>.)</a:t>
            </a:r>
          </a:p>
        </p:txBody>
      </p:sp>
      <p:sp>
        <p:nvSpPr>
          <p:cNvPr id="35" name="Ok: Sağ 34">
            <a:extLst>
              <a:ext uri="{FF2B5EF4-FFF2-40B4-BE49-F238E27FC236}">
                <a16:creationId xmlns:a16="http://schemas.microsoft.com/office/drawing/2014/main" id="{716F1125-A251-65DA-823F-92FAAE053FC7}"/>
              </a:ext>
            </a:extLst>
          </p:cNvPr>
          <p:cNvSpPr/>
          <p:nvPr/>
        </p:nvSpPr>
        <p:spPr>
          <a:xfrm>
            <a:off x="3751330" y="4305169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10994044-1419-0F4F-C87B-110C09CA4D0F}"/>
              </a:ext>
            </a:extLst>
          </p:cNvPr>
          <p:cNvSpPr/>
          <p:nvPr/>
        </p:nvSpPr>
        <p:spPr>
          <a:xfrm>
            <a:off x="7946343" y="4332706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k: Sağ 36">
            <a:extLst>
              <a:ext uri="{FF2B5EF4-FFF2-40B4-BE49-F238E27FC236}">
                <a16:creationId xmlns:a16="http://schemas.microsoft.com/office/drawing/2014/main" id="{320A9762-C8A4-093E-2254-57789E2CB04C}"/>
              </a:ext>
            </a:extLst>
          </p:cNvPr>
          <p:cNvSpPr/>
          <p:nvPr/>
        </p:nvSpPr>
        <p:spPr>
          <a:xfrm>
            <a:off x="3806837" y="5589255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25A573F-8845-3DFB-EB57-F5FA504D82B4}"/>
              </a:ext>
            </a:extLst>
          </p:cNvPr>
          <p:cNvSpPr txBox="1"/>
          <p:nvPr/>
        </p:nvSpPr>
        <p:spPr>
          <a:xfrm>
            <a:off x="4271644" y="5401748"/>
            <a:ext cx="407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 err="1"/>
              <a:t>We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haven’t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.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224CCAA-76C8-B2AB-E2B8-B549201D0D3E}"/>
              </a:ext>
            </a:extLst>
          </p:cNvPr>
          <p:cNvSpPr txBox="1"/>
          <p:nvPr/>
        </p:nvSpPr>
        <p:spPr>
          <a:xfrm>
            <a:off x="4399203" y="5750701"/>
            <a:ext cx="3844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(Biz safari turuna </a:t>
            </a:r>
            <a:r>
              <a:rPr lang="tr-TR" sz="2200" b="1" i="1" dirty="0">
                <a:solidFill>
                  <a:srgbClr val="FF0000"/>
                </a:solidFill>
              </a:rPr>
              <a:t>gitmedik</a:t>
            </a:r>
            <a:r>
              <a:rPr lang="tr-TR" sz="2200" i="1" dirty="0"/>
              <a:t>.)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613CD1E3-DA60-DCE4-48BC-86FE7203AF95}"/>
              </a:ext>
            </a:extLst>
          </p:cNvPr>
          <p:cNvSpPr txBox="1"/>
          <p:nvPr/>
        </p:nvSpPr>
        <p:spPr>
          <a:xfrm>
            <a:off x="8427658" y="5469779"/>
            <a:ext cx="3988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i="1" dirty="0" err="1">
                <a:solidFill>
                  <a:srgbClr val="FF0000"/>
                </a:solidFill>
              </a:rPr>
              <a:t>Have</a:t>
            </a:r>
            <a:r>
              <a:rPr lang="tr-TR" sz="2200" i="1" dirty="0"/>
              <a:t> </a:t>
            </a:r>
            <a:r>
              <a:rPr lang="tr-TR" sz="2200" i="1" dirty="0" err="1"/>
              <a:t>you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?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958DA610-1045-A061-6D9C-542D4407D82B}"/>
              </a:ext>
            </a:extLst>
          </p:cNvPr>
          <p:cNvSpPr txBox="1"/>
          <p:nvPr/>
        </p:nvSpPr>
        <p:spPr>
          <a:xfrm>
            <a:off x="8406383" y="5797603"/>
            <a:ext cx="3556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(Siz safari turuna </a:t>
            </a:r>
            <a:r>
              <a:rPr lang="tr-TR" sz="2200" b="1" i="1" dirty="0">
                <a:solidFill>
                  <a:srgbClr val="FF0000"/>
                </a:solidFill>
              </a:rPr>
              <a:t>gittiniz mi?</a:t>
            </a:r>
            <a:r>
              <a:rPr lang="tr-TR" sz="2200" i="1" dirty="0"/>
              <a:t>)</a:t>
            </a:r>
          </a:p>
        </p:txBody>
      </p:sp>
      <p:sp>
        <p:nvSpPr>
          <p:cNvPr id="44" name="Ok: Sağ 43">
            <a:extLst>
              <a:ext uri="{FF2B5EF4-FFF2-40B4-BE49-F238E27FC236}">
                <a16:creationId xmlns:a16="http://schemas.microsoft.com/office/drawing/2014/main" id="{3D3E4664-4C5A-189B-1581-27AACF93A396}"/>
              </a:ext>
            </a:extLst>
          </p:cNvPr>
          <p:cNvSpPr/>
          <p:nvPr/>
        </p:nvSpPr>
        <p:spPr>
          <a:xfrm>
            <a:off x="7990908" y="5660503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0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40" grpId="0"/>
      <p:bldP spid="41" grpId="0"/>
      <p:bldP spid="42" grpId="0"/>
      <p:bldP spid="43" grpId="0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2A35-DD31-4FB9-DC09-82909BE2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43E707B-C06E-14CC-9402-3CEB4524F6DA}"/>
              </a:ext>
            </a:extLst>
          </p:cNvPr>
          <p:cNvSpPr txBox="1"/>
          <p:nvPr/>
        </p:nvSpPr>
        <p:spPr>
          <a:xfrm>
            <a:off x="357050" y="747989"/>
            <a:ext cx="937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i="1" dirty="0"/>
              <a:t>«Daha önce hiç …» anlamında «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ever …?» yapısı kullanılır. Devamında fiilin üçüncü hali (V3) getirilir.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E31E2C1-AE74-47B9-0733-669C7050FC89}"/>
              </a:ext>
            </a:extLst>
          </p:cNvPr>
          <p:cNvSpPr txBox="1"/>
          <p:nvPr/>
        </p:nvSpPr>
        <p:spPr>
          <a:xfrm>
            <a:off x="3100027" y="0"/>
            <a:ext cx="599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 err="1">
                <a:solidFill>
                  <a:srgbClr val="EF6F1F"/>
                </a:solidFill>
              </a:rPr>
              <a:t>Have</a:t>
            </a:r>
            <a:r>
              <a:rPr lang="tr-TR" sz="3600" b="1" i="1" dirty="0">
                <a:solidFill>
                  <a:srgbClr val="EF6F1F"/>
                </a:solidFill>
              </a:rPr>
              <a:t> </a:t>
            </a:r>
            <a:r>
              <a:rPr lang="tr-TR" sz="3600" b="1" i="1" dirty="0" err="1">
                <a:solidFill>
                  <a:srgbClr val="EF6F1F"/>
                </a:solidFill>
              </a:rPr>
              <a:t>you</a:t>
            </a:r>
            <a:r>
              <a:rPr lang="tr-TR" sz="3600" b="1" i="1" dirty="0">
                <a:solidFill>
                  <a:srgbClr val="EF6F1F"/>
                </a:solidFill>
              </a:rPr>
              <a:t> ever … 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C42F765-D78E-20A0-478D-C3A5DCAB5DCA}"/>
              </a:ext>
            </a:extLst>
          </p:cNvPr>
          <p:cNvSpPr txBox="1"/>
          <p:nvPr/>
        </p:nvSpPr>
        <p:spPr>
          <a:xfrm>
            <a:off x="714861" y="206254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you</a:t>
            </a:r>
            <a:r>
              <a:rPr lang="tr-TR" sz="2800" b="1" i="1" dirty="0">
                <a:solidFill>
                  <a:srgbClr val="FF0000"/>
                </a:solidFill>
              </a:rPr>
              <a:t> ever </a:t>
            </a:r>
            <a:r>
              <a:rPr lang="tr-TR" sz="2800" b="1" i="1" dirty="0" err="1">
                <a:solidFill>
                  <a:srgbClr val="FF0000"/>
                </a:solidFill>
              </a:rPr>
              <a:t>been</a:t>
            </a:r>
            <a:r>
              <a:rPr lang="tr-TR" sz="2800" i="1" dirty="0"/>
              <a:t> </a:t>
            </a:r>
            <a:r>
              <a:rPr lang="tr-TR" sz="2800" i="1" dirty="0" err="1"/>
              <a:t>abroad</a:t>
            </a:r>
            <a:r>
              <a:rPr lang="tr-TR" sz="2800" i="1" dirty="0"/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BFC0200-3DC5-97C2-5BEE-6A59863CE594}"/>
              </a:ext>
            </a:extLst>
          </p:cNvPr>
          <p:cNvSpPr txBox="1"/>
          <p:nvPr/>
        </p:nvSpPr>
        <p:spPr>
          <a:xfrm>
            <a:off x="457408" y="2488108"/>
            <a:ext cx="794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(Sen </a:t>
            </a:r>
            <a:r>
              <a:rPr lang="tr-TR" sz="2400" b="1" i="1" dirty="0">
                <a:solidFill>
                  <a:srgbClr val="FF0000"/>
                </a:solidFill>
              </a:rPr>
              <a:t>daha önce hiç </a:t>
            </a:r>
            <a:r>
              <a:rPr lang="tr-TR" sz="2400" i="1" dirty="0"/>
              <a:t>yurtdışında </a:t>
            </a:r>
            <a:r>
              <a:rPr lang="tr-TR" sz="2400" b="1" i="1" dirty="0">
                <a:solidFill>
                  <a:srgbClr val="FF0000"/>
                </a:solidFill>
              </a:rPr>
              <a:t>bulundun mu?</a:t>
            </a:r>
            <a:r>
              <a:rPr lang="tr-TR" sz="2400" i="1" dirty="0"/>
              <a:t>)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1B701F42-E933-4393-3AAE-00B33FC891AA}"/>
              </a:ext>
            </a:extLst>
          </p:cNvPr>
          <p:cNvSpPr/>
          <p:nvPr/>
        </p:nvSpPr>
        <p:spPr>
          <a:xfrm rot="20697426">
            <a:off x="6395808" y="2043169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7AAC13A-98C5-CDD7-A990-C1DF5809C62C}"/>
              </a:ext>
            </a:extLst>
          </p:cNvPr>
          <p:cNvSpPr/>
          <p:nvPr/>
        </p:nvSpPr>
        <p:spPr>
          <a:xfrm rot="929600">
            <a:off x="6392895" y="2633271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74FF3E8-BAC2-7ECB-3E61-D1E412959245}"/>
              </a:ext>
            </a:extLst>
          </p:cNvPr>
          <p:cNvSpPr txBox="1"/>
          <p:nvPr/>
        </p:nvSpPr>
        <p:spPr>
          <a:xfrm>
            <a:off x="7366244" y="180093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Yes</a:t>
            </a:r>
            <a:r>
              <a:rPr lang="tr-TR" sz="2800" b="1" i="1" dirty="0">
                <a:solidFill>
                  <a:srgbClr val="FF0000"/>
                </a:solidFill>
              </a:rPr>
              <a:t>, 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2DDAD9-B1C4-1063-55A7-C3E855511A06}"/>
              </a:ext>
            </a:extLst>
          </p:cNvPr>
          <p:cNvSpPr txBox="1"/>
          <p:nvPr/>
        </p:nvSpPr>
        <p:spPr>
          <a:xfrm>
            <a:off x="7295223" y="2688163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</a:rPr>
              <a:t>No, I </a:t>
            </a:r>
            <a:r>
              <a:rPr lang="tr-TR" sz="2800" b="1" i="1" dirty="0" err="1">
                <a:solidFill>
                  <a:srgbClr val="FF0000"/>
                </a:solidFill>
              </a:rPr>
              <a:t>haven’t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E5CD0BB-6E73-0DCF-50FE-1BC6F1AE4992}"/>
              </a:ext>
            </a:extLst>
          </p:cNvPr>
          <p:cNvSpPr txBox="1"/>
          <p:nvPr/>
        </p:nvSpPr>
        <p:spPr>
          <a:xfrm>
            <a:off x="7364053" y="2126470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(Evet, bulundum.)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37C0A69-614A-E8D2-E6B4-C5A38CBBE6A0}"/>
              </a:ext>
            </a:extLst>
          </p:cNvPr>
          <p:cNvSpPr txBox="1"/>
          <p:nvPr/>
        </p:nvSpPr>
        <p:spPr>
          <a:xfrm>
            <a:off x="7295223" y="3068467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(Hayır, bulunmadım.)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718379F9-FAE0-3E89-CDA5-4BD4DC43F8F1}"/>
              </a:ext>
            </a:extLst>
          </p:cNvPr>
          <p:cNvSpPr/>
          <p:nvPr/>
        </p:nvSpPr>
        <p:spPr>
          <a:xfrm rot="3026609">
            <a:off x="5930013" y="3537545"/>
            <a:ext cx="1467649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C48331-A08B-68B1-6BAD-87E71B85DF0A}"/>
              </a:ext>
            </a:extLst>
          </p:cNvPr>
          <p:cNvSpPr txBox="1"/>
          <p:nvPr/>
        </p:nvSpPr>
        <p:spPr>
          <a:xfrm>
            <a:off x="190408" y="4451613"/>
            <a:ext cx="609044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Ps</a:t>
            </a:r>
            <a:r>
              <a:rPr lang="tr-TR" sz="2400" i="1" dirty="0"/>
              <a:t>: «Daha önce hiç … yapmadım» anlamında, </a:t>
            </a:r>
            <a:br>
              <a:rPr lang="tr-TR" sz="2400" i="1" dirty="0"/>
            </a:br>
            <a:r>
              <a:rPr lang="tr-TR" sz="2400" i="1" dirty="0"/>
              <a:t>«I 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never</a:t>
            </a:r>
            <a:r>
              <a:rPr lang="tr-TR" sz="2400" i="1" dirty="0"/>
              <a:t>…» yapısı kullanılabilir.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491FB33-B6C2-6C9F-416E-DECAB39BCBF5}"/>
              </a:ext>
            </a:extLst>
          </p:cNvPr>
          <p:cNvSpPr txBox="1"/>
          <p:nvPr/>
        </p:nvSpPr>
        <p:spPr>
          <a:xfrm>
            <a:off x="6529252" y="4407959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ysClr val="windowText" lastClr="000000"/>
                </a:solidFill>
              </a:rPr>
              <a:t>No, </a:t>
            </a:r>
            <a:r>
              <a:rPr lang="tr-TR" sz="2800" b="1" i="1" dirty="0">
                <a:solidFill>
                  <a:srgbClr val="FF0000"/>
                </a:solidFill>
              </a:rPr>
              <a:t>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never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been</a:t>
            </a:r>
            <a:r>
              <a:rPr lang="tr-TR" sz="2800" b="1" i="1" dirty="0">
                <a:solidFill>
                  <a:sysClr val="windowText" lastClr="00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abroad</a:t>
            </a:r>
            <a:r>
              <a:rPr lang="tr-TR" sz="2800" b="1" i="1" dirty="0">
                <a:solidFill>
                  <a:sysClr val="windowText" lastClr="000000"/>
                </a:solidFill>
              </a:rPr>
              <a:t>.</a:t>
            </a:r>
            <a:endParaRPr lang="tr-TR" sz="2800" i="1" dirty="0">
              <a:solidFill>
                <a:sysClr val="windowText" lastClr="00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B2CF884-D882-7B56-FC30-552DDA8B9D80}"/>
              </a:ext>
            </a:extLst>
          </p:cNvPr>
          <p:cNvSpPr txBox="1"/>
          <p:nvPr/>
        </p:nvSpPr>
        <p:spPr>
          <a:xfrm>
            <a:off x="6529252" y="4788263"/>
            <a:ext cx="566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ysClr val="windowText" lastClr="000000"/>
                </a:solidFill>
              </a:rPr>
              <a:t>(Hayır, </a:t>
            </a:r>
            <a:r>
              <a:rPr lang="tr-TR" sz="2000" b="1" i="1" dirty="0">
                <a:solidFill>
                  <a:srgbClr val="FF0000"/>
                </a:solidFill>
              </a:rPr>
              <a:t>daha önce hiç</a:t>
            </a:r>
            <a:r>
              <a:rPr lang="tr-TR" sz="2000" b="1" i="1" dirty="0">
                <a:solidFill>
                  <a:sysClr val="windowText" lastClr="000000"/>
                </a:solidFill>
              </a:rPr>
              <a:t> yurtdışında bulunmadım.)</a:t>
            </a:r>
            <a:endParaRPr lang="tr-TR" sz="20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6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BBF09F1-B87F-4F78-8F5B-1739253508B9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04B41A-0F40-49A9-A8CC-5658D7C344F4}"/>
              </a:ext>
            </a:extLst>
          </p:cNvPr>
          <p:cNvSpPr/>
          <p:nvPr/>
        </p:nvSpPr>
        <p:spPr>
          <a:xfrm>
            <a:off x="9802340" y="2676713"/>
            <a:ext cx="1618238" cy="1671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8BA27B-F868-4EEC-8090-6B54627ED6C1}"/>
              </a:ext>
            </a:extLst>
          </p:cNvPr>
          <p:cNvSpPr/>
          <p:nvPr/>
        </p:nvSpPr>
        <p:spPr>
          <a:xfrm>
            <a:off x="10230862" y="2976554"/>
            <a:ext cx="884814" cy="90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859127" y="2216176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693104" y="5905500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903985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2B56618-1A3D-47E3-BE3C-97510CDBF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070"/>
            <a:ext cx="2801156" cy="320643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Verilen diyaloğun çevirilerini söyleyiniz.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159486" y="2282874"/>
            <a:ext cx="5456315" cy="1229662"/>
          </a:xfrm>
          <a:prstGeom prst="wedgeRoundRectCallout">
            <a:avLst>
              <a:gd name="adj1" fmla="val -62529"/>
              <a:gd name="adj2" fmla="val 29329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sightseeing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809283" y="4937448"/>
            <a:ext cx="4479395" cy="1229662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I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Athens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12976" y="1795416"/>
            <a:ext cx="496604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şehir turuna gittin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371605" y="4432878"/>
            <a:ext cx="552234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gittim. Daha önce Atina Turuna gittim.</a:t>
            </a:r>
          </a:p>
        </p:txBody>
      </p:sp>
    </p:spTree>
    <p:extLst>
      <p:ext uri="{BB962C8B-B14F-4D97-AF65-F5344CB8AC3E}">
        <p14:creationId xmlns:p14="http://schemas.microsoft.com/office/powerpoint/2010/main" val="24852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C5487-4BC9-484B-854E-108E97161738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674761" y="218671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86131" y="5996092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36421" y="6038898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2B56618-1A3D-47E3-BE3C-97510CDBF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7" y="2789662"/>
            <a:ext cx="2801156" cy="320643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44254" y="2114954"/>
            <a:ext cx="4780596" cy="923521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seen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an </a:t>
            </a:r>
            <a:r>
              <a:rPr lang="tr-TR" sz="2000" dirty="0" err="1">
                <a:solidFill>
                  <a:sysClr val="windowText" lastClr="000000"/>
                </a:solidFill>
              </a:rPr>
              <a:t>historic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place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602346" y="4458449"/>
            <a:ext cx="4780596" cy="854015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705230" y="5465317"/>
            <a:ext cx="4231745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ridden</a:t>
            </a:r>
            <a:r>
              <a:rPr lang="tr-TR" dirty="0"/>
              <a:t> a </a:t>
            </a:r>
            <a:r>
              <a:rPr lang="tr-TR" dirty="0" err="1"/>
              <a:t>horse</a:t>
            </a:r>
            <a:r>
              <a:rPr lang="tr-TR" dirty="0"/>
              <a:t>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eaten</a:t>
            </a:r>
            <a:r>
              <a:rPr lang="tr-TR" dirty="0"/>
              <a:t> </a:t>
            </a:r>
            <a:r>
              <a:rPr lang="tr-TR" dirty="0" err="1"/>
              <a:t>Fish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Chips.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been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Akdamar </a:t>
            </a:r>
            <a:r>
              <a:rPr lang="tr-TR" dirty="0" err="1"/>
              <a:t>Church</a:t>
            </a:r>
            <a:r>
              <a:rPr lang="tr-TR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60438" y="1704877"/>
            <a:ext cx="46644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Daha önce hiç tarihi bir yer gördün mü?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645048" y="3677430"/>
            <a:ext cx="467980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gördüm. Daha önce Akdamar Kilisesinde bulundum.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723646" y="609401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51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409BF78A-A45B-438D-9200-CDB2F4615AEB}"/>
              </a:ext>
            </a:extLst>
          </p:cNvPr>
          <p:cNvSpPr/>
          <p:nvPr/>
        </p:nvSpPr>
        <p:spPr>
          <a:xfrm>
            <a:off x="9246944" y="2247427"/>
            <a:ext cx="2945056" cy="27328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748031" y="1802200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43580" y="545385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79014" y="545385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2B56618-1A3D-47E3-BE3C-97510CDBF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6" y="2247426"/>
            <a:ext cx="2801156" cy="320643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2951944" y="2574985"/>
            <a:ext cx="5327502" cy="854015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had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 </a:t>
            </a:r>
            <a:r>
              <a:rPr lang="tr-TR" sz="2000" dirty="0" err="1">
                <a:solidFill>
                  <a:sysClr val="windowText" lastClr="000000"/>
                </a:solidFill>
              </a:rPr>
              <a:t>foreign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food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102124" y="4375140"/>
            <a:ext cx="5327501" cy="854015"/>
          </a:xfrm>
          <a:prstGeom prst="wedgeRoundRectCallout">
            <a:avLst>
              <a:gd name="adj1" fmla="val 62706"/>
              <a:gd name="adj2" fmla="val -5349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558870" y="5320252"/>
            <a:ext cx="4231745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done </a:t>
            </a:r>
            <a:r>
              <a:rPr lang="tr-TR" sz="2000" dirty="0" err="1"/>
              <a:t>Scuba</a:t>
            </a:r>
            <a:r>
              <a:rPr lang="tr-TR" sz="2000" dirty="0"/>
              <a:t> </a:t>
            </a:r>
            <a:r>
              <a:rPr lang="tr-TR" sz="2000" dirty="0" err="1"/>
              <a:t>Diving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eaten</a:t>
            </a:r>
            <a:r>
              <a:rPr lang="tr-TR" sz="2000" dirty="0"/>
              <a:t> </a:t>
            </a:r>
            <a:r>
              <a:rPr lang="tr-TR" sz="2000" dirty="0" err="1"/>
              <a:t>Taco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flown</a:t>
            </a:r>
            <a:r>
              <a:rPr lang="tr-TR" sz="2000" dirty="0"/>
              <a:t> on a </a:t>
            </a:r>
            <a:r>
              <a:rPr lang="tr-TR" sz="2000" dirty="0" err="1"/>
              <a:t>plane</a:t>
            </a:r>
            <a:r>
              <a:rPr lang="tr-TR" sz="2000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19457"/>
            <a:ext cx="532750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yabancı yemek yedin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558870" y="3960260"/>
            <a:ext cx="434771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Evet, daha önce </a:t>
            </a:r>
            <a:r>
              <a:rPr lang="tr-TR" sz="2000" dirty="0" err="1">
                <a:solidFill>
                  <a:srgbClr val="00B0F0"/>
                </a:solidFill>
              </a:rPr>
              <a:t>Taco</a:t>
            </a:r>
            <a:r>
              <a:rPr lang="tr-TR" sz="2000" dirty="0">
                <a:solidFill>
                  <a:srgbClr val="00B0F0"/>
                </a:solidFill>
              </a:rPr>
              <a:t> yemiştim.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558870" y="570113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1333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3B0E886-034D-46AF-A0CB-F9B95945D1B3}"/>
              </a:ext>
            </a:extLst>
          </p:cNvPr>
          <p:cNvSpPr/>
          <p:nvPr/>
        </p:nvSpPr>
        <p:spPr>
          <a:xfrm>
            <a:off x="8612255" y="2343331"/>
            <a:ext cx="3139435" cy="28953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220377-B91D-475E-B429-C8B66AC42951}"/>
              </a:ext>
            </a:extLst>
          </p:cNvPr>
          <p:cNvSpPr/>
          <p:nvPr/>
        </p:nvSpPr>
        <p:spPr>
          <a:xfrm>
            <a:off x="9605033" y="3451275"/>
            <a:ext cx="684994" cy="6330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123896" y="227683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1536996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240056" y="59661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2B56618-1A3D-47E3-BE3C-97510CDBF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2" y="2771925"/>
            <a:ext cx="2801156" cy="320643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boşluğu doldurunuz.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28864" y="2574985"/>
            <a:ext cx="4750582" cy="876290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ysClr val="windowText" lastClr="000000"/>
                </a:solidFill>
              </a:rPr>
              <a:t>Have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b="1" dirty="0" err="1">
                <a:solidFill>
                  <a:sysClr val="windowText" lastClr="000000"/>
                </a:solidFill>
              </a:rPr>
              <a:t>you</a:t>
            </a:r>
            <a:r>
              <a:rPr lang="tr-TR" b="1" dirty="0">
                <a:solidFill>
                  <a:sysClr val="windowText" lastClr="000000"/>
                </a:solidFill>
              </a:rPr>
              <a:t> ever </a:t>
            </a:r>
            <a:r>
              <a:rPr lang="tr-TR" b="1" u="sng" dirty="0" err="1">
                <a:solidFill>
                  <a:sysClr val="windowText" lastClr="000000"/>
                </a:solidFill>
              </a:rPr>
              <a:t>flown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dirty="0">
                <a:solidFill>
                  <a:sysClr val="windowText" lastClr="000000"/>
                </a:solidFill>
              </a:rPr>
              <a:t>a </a:t>
            </a:r>
            <a:r>
              <a:rPr lang="tr-TR" dirty="0" err="1">
                <a:solidFill>
                  <a:sysClr val="windowText" lastClr="000000"/>
                </a:solidFill>
              </a:rPr>
              <a:t>plane</a:t>
            </a:r>
            <a:r>
              <a:rPr lang="tr-TR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771900" y="4375140"/>
            <a:ext cx="4666586" cy="854015"/>
          </a:xfrm>
          <a:prstGeom prst="wedgeRoundRectCallout">
            <a:avLst>
              <a:gd name="adj1" fmla="val 53332"/>
              <a:gd name="adj2" fmla="val -40108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No, _____________________________.</a:t>
            </a:r>
            <a:endParaRPr lang="tr-TR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38862"/>
            <a:ext cx="53275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Daha önce hiç uçağa bindin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893080" y="3936827"/>
            <a:ext cx="43477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B0F0"/>
                </a:solidFill>
              </a:rPr>
              <a:t>Hayır, daha önce hiç uçağa binmedim.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F187E9E-62A8-41BD-9CB3-C856E2C4CA64}"/>
              </a:ext>
            </a:extLst>
          </p:cNvPr>
          <p:cNvSpPr txBox="1"/>
          <p:nvPr/>
        </p:nvSpPr>
        <p:spPr>
          <a:xfrm>
            <a:off x="4697776" y="4561692"/>
            <a:ext cx="386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 </a:t>
            </a:r>
            <a:r>
              <a:rPr lang="tr-TR" b="1" dirty="0" err="1">
                <a:solidFill>
                  <a:srgbClr val="FF0000"/>
                </a:solidFill>
              </a:rPr>
              <a:t>have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never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flown</a:t>
            </a:r>
            <a:r>
              <a:rPr lang="tr-TR" b="1" dirty="0">
                <a:solidFill>
                  <a:srgbClr val="FF0000"/>
                </a:solidFill>
              </a:rPr>
              <a:t> on a </a:t>
            </a:r>
            <a:r>
              <a:rPr lang="tr-TR" b="1" dirty="0" err="1">
                <a:solidFill>
                  <a:srgbClr val="FF0000"/>
                </a:solidFill>
              </a:rPr>
              <a:t>plane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FEA41DE-98E1-4D07-A71F-DA28D44F9FC7}"/>
              </a:ext>
            </a:extLst>
          </p:cNvPr>
          <p:cNvSpPr txBox="1"/>
          <p:nvPr/>
        </p:nvSpPr>
        <p:spPr>
          <a:xfrm>
            <a:off x="733424" y="885825"/>
            <a:ext cx="9991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i="1" dirty="0"/>
              <a:t>SAMPLE</a:t>
            </a:r>
          </a:p>
          <a:p>
            <a:pPr algn="ctr"/>
            <a:r>
              <a:rPr lang="tr-TR" sz="13800" b="1" i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3315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12DE4C-8EF9-4ACA-86AA-1364919B3FEC}"/>
              </a:ext>
            </a:extLst>
          </p:cNvPr>
          <p:cNvSpPr txBox="1"/>
          <p:nvPr/>
        </p:nvSpPr>
        <p:spPr>
          <a:xfrm>
            <a:off x="1419225" y="-104775"/>
            <a:ext cx="935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/>
              <a:t>TOURIST ATTRACTIONS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DE725E-2E49-4851-82C9-65716A04A73F}"/>
              </a:ext>
            </a:extLst>
          </p:cNvPr>
          <p:cNvSpPr txBox="1"/>
          <p:nvPr/>
        </p:nvSpPr>
        <p:spPr>
          <a:xfrm>
            <a:off x="4062412" y="732830"/>
            <a:ext cx="40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(TURİSTİK YERLER)</a:t>
            </a:r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9E6B7369-78C1-4088-A01E-489AE5C605B7}"/>
              </a:ext>
            </a:extLst>
          </p:cNvPr>
          <p:cNvSpPr/>
          <p:nvPr/>
        </p:nvSpPr>
        <p:spPr>
          <a:xfrm>
            <a:off x="0" y="1132940"/>
            <a:ext cx="12191999" cy="1392872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What are some tourist attractions there?</a:t>
            </a:r>
            <a:r>
              <a:rPr lang="tr-TR" sz="2000" b="1" dirty="0"/>
              <a:t> (Oradaki bazı turistik yerler nelerdir?)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Where can we visit there?</a:t>
            </a:r>
            <a:r>
              <a:rPr lang="tr-TR" sz="2000" b="1" dirty="0"/>
              <a:t> (Orada nereyi ziyaret edebiliriz?)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are</a:t>
            </a:r>
            <a:r>
              <a:rPr lang="tr-TR" sz="2000" b="1" dirty="0"/>
              <a:t>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touristic</a:t>
            </a:r>
            <a:r>
              <a:rPr lang="tr-TR" sz="2000" b="1" dirty="0"/>
              <a:t> </a:t>
            </a:r>
            <a:r>
              <a:rPr lang="tr-TR" sz="2000" b="1" dirty="0" err="1"/>
              <a:t>places</a:t>
            </a:r>
            <a:r>
              <a:rPr lang="tr-TR" sz="2000" b="1" dirty="0"/>
              <a:t> </a:t>
            </a:r>
            <a:r>
              <a:rPr lang="tr-TR" sz="2000" b="1" dirty="0" err="1"/>
              <a:t>to</a:t>
            </a:r>
            <a:r>
              <a:rPr lang="tr-TR" sz="2000" b="1" dirty="0"/>
              <a:t> </a:t>
            </a:r>
            <a:r>
              <a:rPr lang="tr-TR" sz="2000" b="1" dirty="0" err="1"/>
              <a:t>see</a:t>
            </a:r>
            <a:r>
              <a:rPr lang="tr-TR" sz="2000" b="1" dirty="0"/>
              <a:t> </a:t>
            </a:r>
            <a:r>
              <a:rPr lang="tr-TR" sz="2000" b="1" dirty="0" err="1"/>
              <a:t>there</a:t>
            </a:r>
            <a:r>
              <a:rPr lang="tr-TR" sz="2000" b="1" dirty="0"/>
              <a:t>? (Orada ziyaret edilecek turistik yerler nelerdir?)  </a:t>
            </a:r>
            <a:endParaRPr lang="en-US" sz="20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CD0FBB6-1661-4BB1-9F08-98207A046C30}"/>
              </a:ext>
            </a:extLst>
          </p:cNvPr>
          <p:cNvSpPr/>
          <p:nvPr/>
        </p:nvSpPr>
        <p:spPr>
          <a:xfrm>
            <a:off x="2320253" y="3570842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92D050"/>
                </a:solidFill>
              </a:rPr>
              <a:t>Modern </a:t>
            </a:r>
            <a:r>
              <a:rPr lang="tr-TR" sz="2000" b="1" dirty="0">
                <a:solidFill>
                  <a:srgbClr val="92D050"/>
                </a:solidFill>
              </a:rPr>
              <a:t>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B46C590-16F2-40E0-9781-55834809C73B}"/>
              </a:ext>
            </a:extLst>
          </p:cNvPr>
          <p:cNvSpPr/>
          <p:nvPr/>
        </p:nvSpPr>
        <p:spPr>
          <a:xfrm>
            <a:off x="2317749" y="5335666"/>
            <a:ext cx="34893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EF4C639-3663-478E-8669-E0B6FF0D5F3C}"/>
              </a:ext>
            </a:extLst>
          </p:cNvPr>
          <p:cNvSpPr/>
          <p:nvPr/>
        </p:nvSpPr>
        <p:spPr>
          <a:xfrm>
            <a:off x="6384925" y="3549114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Kentsel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B6E0F44-0E87-4493-BFFE-7103478224CA}"/>
              </a:ext>
            </a:extLst>
          </p:cNvPr>
          <p:cNvSpPr/>
          <p:nvPr/>
        </p:nvSpPr>
        <p:spPr>
          <a:xfrm>
            <a:off x="6384925" y="5298163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Kırsal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3AD4DFE-F002-4315-884F-62A87EF777EB}"/>
              </a:ext>
            </a:extLst>
          </p:cNvPr>
          <p:cNvSpPr/>
          <p:nvPr/>
        </p:nvSpPr>
        <p:spPr>
          <a:xfrm>
            <a:off x="2320253" y="2745802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DCD1376-59FD-457C-88CA-0223709FD03C}"/>
              </a:ext>
            </a:extLst>
          </p:cNvPr>
          <p:cNvSpPr/>
          <p:nvPr/>
        </p:nvSpPr>
        <p:spPr>
          <a:xfrm>
            <a:off x="2318665" y="4508660"/>
            <a:ext cx="34893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Historical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219DD84-B01E-4B9C-8DB6-4C791B0AC681}"/>
              </a:ext>
            </a:extLst>
          </p:cNvPr>
          <p:cNvSpPr/>
          <p:nvPr/>
        </p:nvSpPr>
        <p:spPr>
          <a:xfrm>
            <a:off x="6384925" y="2734224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6CC314C-3AF6-4EF8-8EC5-AF7BC1F09D4C}"/>
              </a:ext>
            </a:extLst>
          </p:cNvPr>
          <p:cNvSpPr/>
          <p:nvPr/>
        </p:nvSpPr>
        <p:spPr>
          <a:xfrm>
            <a:off x="6384925" y="4471156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Rural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2BA428-2A64-4609-B36B-6C7CF8FE4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7844" r="25413" b="14166"/>
          <a:stretch/>
        </p:blipFill>
        <p:spPr>
          <a:xfrm>
            <a:off x="1419224" y="143390"/>
            <a:ext cx="542078" cy="7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D4679D-0E21-4565-D8BF-2C78D9838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8467515-F037-4987-824C-758FFF9F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77"/>
          <a:stretch/>
        </p:blipFill>
        <p:spPr>
          <a:xfrm>
            <a:off x="6096000" y="2009775"/>
            <a:ext cx="4588967" cy="25669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AAA5D-49C0-E176-4ED4-94C3274F5D42}"/>
              </a:ext>
            </a:extLst>
          </p:cNvPr>
          <p:cNvSpPr/>
          <p:nvPr/>
        </p:nvSpPr>
        <p:spPr>
          <a:xfrm>
            <a:off x="6043612" y="3574523"/>
            <a:ext cx="409575" cy="276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F3153B6-C0E3-857B-F023-36685FFE0FC0}"/>
              </a:ext>
            </a:extLst>
          </p:cNvPr>
          <p:cNvSpPr/>
          <p:nvPr/>
        </p:nvSpPr>
        <p:spPr>
          <a:xfrm>
            <a:off x="8229600" y="466726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2019 LGS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F1528C7-1D48-5923-A78B-2BE9D73D4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29"/>
          <a:stretch/>
        </p:blipFill>
        <p:spPr>
          <a:xfrm>
            <a:off x="1443038" y="1038760"/>
            <a:ext cx="4500564" cy="49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B8B78-C65C-0214-2380-BA05A4A1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8746499-0D38-BCAA-2C87-D1FB83CB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7"/>
          <a:stretch/>
        </p:blipFill>
        <p:spPr>
          <a:xfrm>
            <a:off x="6962775" y="160678"/>
            <a:ext cx="4229100" cy="60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C67835B-26BE-EB7A-4415-CCAC61A4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89"/>
          <a:stretch/>
        </p:blipFill>
        <p:spPr>
          <a:xfrm>
            <a:off x="797092" y="2144369"/>
            <a:ext cx="6051383" cy="207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F32149-F700-E017-0D99-A486A2D6ABC7}"/>
              </a:ext>
            </a:extLst>
          </p:cNvPr>
          <p:cNvSpPr/>
          <p:nvPr/>
        </p:nvSpPr>
        <p:spPr>
          <a:xfrm>
            <a:off x="6848475" y="735481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847FD6B-FE4F-07C5-3DC0-DF794BFFBA28}"/>
              </a:ext>
            </a:extLst>
          </p:cNvPr>
          <p:cNvSpPr/>
          <p:nvPr/>
        </p:nvSpPr>
        <p:spPr>
          <a:xfrm>
            <a:off x="2295525" y="8307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6247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17F64-B8BC-6D3D-1682-250E02A1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24723A3-950D-7233-7B8C-C4E1C01D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1475"/>
            <a:ext cx="10801350" cy="588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0CFD68-1BCC-8140-528B-F3611A1E38F2}"/>
              </a:ext>
            </a:extLst>
          </p:cNvPr>
          <p:cNvSpPr/>
          <p:nvPr/>
        </p:nvSpPr>
        <p:spPr>
          <a:xfrm>
            <a:off x="666750" y="33147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1D31699-05CD-7AF7-5CB0-004025F7316E}"/>
              </a:ext>
            </a:extLst>
          </p:cNvPr>
          <p:cNvSpPr/>
          <p:nvPr/>
        </p:nvSpPr>
        <p:spPr>
          <a:xfrm>
            <a:off x="8772525" y="15165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NİSAN ÖRNEK SORU</a:t>
            </a:r>
          </a:p>
        </p:txBody>
      </p:sp>
    </p:spTree>
    <p:extLst>
      <p:ext uri="{BB962C8B-B14F-4D97-AF65-F5344CB8AC3E}">
        <p14:creationId xmlns:p14="http://schemas.microsoft.com/office/powerpoint/2010/main" val="24312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5AC95-8A79-E847-FF91-60DCCCF5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664430-C361-ED1A-C396-BECE6E7E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33" y="281908"/>
            <a:ext cx="10216534" cy="5642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CC9C98-B010-681D-C459-E3031F2E088F}"/>
              </a:ext>
            </a:extLst>
          </p:cNvPr>
          <p:cNvSpPr/>
          <p:nvPr/>
        </p:nvSpPr>
        <p:spPr>
          <a:xfrm>
            <a:off x="2997509" y="54768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DBAE740-95BD-908E-0A65-82EE38375014}"/>
              </a:ext>
            </a:extLst>
          </p:cNvPr>
          <p:cNvSpPr/>
          <p:nvPr/>
        </p:nvSpPr>
        <p:spPr>
          <a:xfrm>
            <a:off x="7779059" y="150700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MAYIS ÖRNEK SORU</a:t>
            </a:r>
          </a:p>
        </p:txBody>
      </p:sp>
    </p:spTree>
    <p:extLst>
      <p:ext uri="{BB962C8B-B14F-4D97-AF65-F5344CB8AC3E}">
        <p14:creationId xmlns:p14="http://schemas.microsoft.com/office/powerpoint/2010/main" val="34224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4E417-BF16-9B03-AFD4-4EC16EA1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AF9A0D-D3B4-20B0-A28C-3F7FF980D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00050"/>
            <a:ext cx="5162550" cy="5753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D7088E-A0DD-FBC3-0664-C867C2D0BA3D}"/>
              </a:ext>
            </a:extLst>
          </p:cNvPr>
          <p:cNvSpPr/>
          <p:nvPr/>
        </p:nvSpPr>
        <p:spPr>
          <a:xfrm>
            <a:off x="2733675" y="531495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B0BDCB3-EB1C-56A5-185A-F7612FA68B8E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LGS</a:t>
            </a:r>
          </a:p>
        </p:txBody>
      </p:sp>
    </p:spTree>
    <p:extLst>
      <p:ext uri="{BB962C8B-B14F-4D97-AF65-F5344CB8AC3E}">
        <p14:creationId xmlns:p14="http://schemas.microsoft.com/office/powerpoint/2010/main" val="39047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98E3B-B470-A58E-74BA-22FE0F35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295F4C-1241-21FD-4D50-A73D197A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695630"/>
            <a:ext cx="10353675" cy="54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91F1AD7-C871-6976-E1EB-CE7512BE51BA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842597-EC80-4F39-2ADD-959B41257264}"/>
              </a:ext>
            </a:extLst>
          </p:cNvPr>
          <p:cNvSpPr/>
          <p:nvPr/>
        </p:nvSpPr>
        <p:spPr>
          <a:xfrm>
            <a:off x="7639050" y="54102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3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095AC-D45F-9115-F038-66DBE91F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3AA380-1F02-7023-9D35-B6B640068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6" y="1352550"/>
            <a:ext cx="9926311" cy="4591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5F77C07-02B8-6070-B148-AC4A7A3525AD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MAYIS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774126-B546-41E2-1334-42AD143FD372}"/>
              </a:ext>
            </a:extLst>
          </p:cNvPr>
          <p:cNvSpPr/>
          <p:nvPr/>
        </p:nvSpPr>
        <p:spPr>
          <a:xfrm>
            <a:off x="904875" y="50577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0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0631F-51EC-8C45-6BF5-3A5F99029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3D4467D-E4AB-79BE-F519-CD7BED8F4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>
          <a:xfrm>
            <a:off x="86794" y="0"/>
            <a:ext cx="9560962" cy="492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6772C1-48D7-28D0-4F62-89407ADCF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7"/>
          <a:stretch/>
        </p:blipFill>
        <p:spPr>
          <a:xfrm>
            <a:off x="1667943" y="4556685"/>
            <a:ext cx="10246631" cy="1992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D8A7AFE-A851-8195-DBA2-68FA1BE67967}"/>
              </a:ext>
            </a:extLst>
          </p:cNvPr>
          <p:cNvSpPr/>
          <p:nvPr/>
        </p:nvSpPr>
        <p:spPr>
          <a:xfrm>
            <a:off x="8436284" y="72595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2. DÖNEM ÖRNEK SORU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09692C-CD55-1FBD-FAC4-EA95FD0F3D3E}"/>
              </a:ext>
            </a:extLst>
          </p:cNvPr>
          <p:cNvSpPr/>
          <p:nvPr/>
        </p:nvSpPr>
        <p:spPr>
          <a:xfrm>
            <a:off x="1781174" y="542925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6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364BC76-82F0-B327-8C74-33C66E1E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84" y="90954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63B18F1-90AD-D5BE-A3BD-F7A61B074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71F6778-98BF-E8E7-FB42-18F90E0492FA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AEF5956-1B34-FC7D-C8CE-E6E1711F305B}"/>
              </a:ext>
            </a:extLst>
          </p:cNvPr>
          <p:cNvSpPr txBox="1"/>
          <p:nvPr/>
        </p:nvSpPr>
        <p:spPr>
          <a:xfrm>
            <a:off x="5310683" y="3294076"/>
            <a:ext cx="537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56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22D2C35-BDB0-8690-AECC-D0A7F708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4A6F878-3C02-D7FA-E7A3-7A89B8C810B6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7B8E8FC-0954-BC71-9061-5A41222E10A4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CE96928-28C4-C83C-A210-BE380A7D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1C14975-045E-E946-2721-E0883D282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01F7634-626D-9C86-7A54-DC26FDEDBFEB}"/>
              </a:ext>
            </a:extLst>
          </p:cNvPr>
          <p:cNvSpPr/>
          <p:nvPr/>
        </p:nvSpPr>
        <p:spPr>
          <a:xfrm>
            <a:off x="233926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Castle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64BC860-4B2E-DA51-86A6-340983351711}"/>
              </a:ext>
            </a:extLst>
          </p:cNvPr>
          <p:cNvSpPr/>
          <p:nvPr/>
        </p:nvSpPr>
        <p:spPr>
          <a:xfrm>
            <a:off x="233926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Kale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D8F7EEA-2408-9C01-FDAD-C78AA62161D0}"/>
              </a:ext>
            </a:extLst>
          </p:cNvPr>
          <p:cNvSpPr/>
          <p:nvPr/>
        </p:nvSpPr>
        <p:spPr>
          <a:xfrm>
            <a:off x="2586601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Tower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8284168-7427-0F5F-AD97-F98CC206E932}"/>
              </a:ext>
            </a:extLst>
          </p:cNvPr>
          <p:cNvSpPr/>
          <p:nvPr/>
        </p:nvSpPr>
        <p:spPr>
          <a:xfrm>
            <a:off x="2586601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Kule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CB37A22-7429-15CB-981E-F53B4E5D1F22}"/>
              </a:ext>
            </a:extLst>
          </p:cNvPr>
          <p:cNvSpPr/>
          <p:nvPr/>
        </p:nvSpPr>
        <p:spPr>
          <a:xfrm>
            <a:off x="4984238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Bridge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6147E02-F16D-9C37-22E4-75AD070695E5}"/>
              </a:ext>
            </a:extLst>
          </p:cNvPr>
          <p:cNvSpPr/>
          <p:nvPr/>
        </p:nvSpPr>
        <p:spPr>
          <a:xfrm>
            <a:off x="4984238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Köprü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751733D-7F83-0D33-C3BB-711D1AD92F12}"/>
              </a:ext>
            </a:extLst>
          </p:cNvPr>
          <p:cNvSpPr/>
          <p:nvPr/>
        </p:nvSpPr>
        <p:spPr>
          <a:xfrm>
            <a:off x="7524749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Square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8E15415-6CBE-E5DA-4639-0D0A9AFB2371}"/>
              </a:ext>
            </a:extLst>
          </p:cNvPr>
          <p:cNvSpPr/>
          <p:nvPr/>
        </p:nvSpPr>
        <p:spPr>
          <a:xfrm>
            <a:off x="7524749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Meydan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5334BC3-DA75-0B6B-A416-3AC4CE50E497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Museum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938172F-BD34-5E56-4DBE-7600F1385C3E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Müze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70C5610-6AFD-44BD-F3F6-716003EB35FF}"/>
              </a:ext>
            </a:extLst>
          </p:cNvPr>
          <p:cNvSpPr/>
          <p:nvPr/>
        </p:nvSpPr>
        <p:spPr>
          <a:xfrm>
            <a:off x="233926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Bath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605B1F9-B56A-A1AB-FE62-2B07EA16F7AA}"/>
              </a:ext>
            </a:extLst>
          </p:cNvPr>
          <p:cNvSpPr/>
          <p:nvPr/>
        </p:nvSpPr>
        <p:spPr>
          <a:xfrm>
            <a:off x="233926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Hamam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9269637-F03C-AFB6-BE06-ED4F0B7FDEC6}"/>
              </a:ext>
            </a:extLst>
          </p:cNvPr>
          <p:cNvSpPr/>
          <p:nvPr/>
        </p:nvSpPr>
        <p:spPr>
          <a:xfrm>
            <a:off x="2586601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Fountain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AD1FED2-08C1-19D2-28D1-C1EB7F3FF14F}"/>
              </a:ext>
            </a:extLst>
          </p:cNvPr>
          <p:cNvSpPr/>
          <p:nvPr/>
        </p:nvSpPr>
        <p:spPr>
          <a:xfrm>
            <a:off x="2586601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Çeşme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93A215C-6AEF-D8CD-A1A4-4F9A7EE12374}"/>
              </a:ext>
            </a:extLst>
          </p:cNvPr>
          <p:cNvSpPr/>
          <p:nvPr/>
        </p:nvSpPr>
        <p:spPr>
          <a:xfrm>
            <a:off x="4984238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Palace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D986C943-78A6-95AB-2C97-EF87A9BC31CD}"/>
              </a:ext>
            </a:extLst>
          </p:cNvPr>
          <p:cNvSpPr/>
          <p:nvPr/>
        </p:nvSpPr>
        <p:spPr>
          <a:xfrm>
            <a:off x="4984238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Saray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9F49E049-F413-0A6E-8DC7-50493EC87A09}"/>
              </a:ext>
            </a:extLst>
          </p:cNvPr>
          <p:cNvSpPr/>
          <p:nvPr/>
        </p:nvSpPr>
        <p:spPr>
          <a:xfrm>
            <a:off x="7524749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Cave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4ECA3670-C40C-6648-286A-3348FC7D6867}"/>
              </a:ext>
            </a:extLst>
          </p:cNvPr>
          <p:cNvSpPr/>
          <p:nvPr/>
        </p:nvSpPr>
        <p:spPr>
          <a:xfrm>
            <a:off x="7524749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Mağara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B0B07D5-6BE2-9B8C-827F-563401B1BA75}"/>
              </a:ext>
            </a:extLst>
          </p:cNvPr>
          <p:cNvSpPr/>
          <p:nvPr/>
        </p:nvSpPr>
        <p:spPr>
          <a:xfrm>
            <a:off x="9810749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Tomb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5F87F16-83F3-051F-FAAB-E503E88BC000}"/>
              </a:ext>
            </a:extLst>
          </p:cNvPr>
          <p:cNvSpPr/>
          <p:nvPr/>
        </p:nvSpPr>
        <p:spPr>
          <a:xfrm>
            <a:off x="9810749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Mezar</a:t>
            </a:r>
          </a:p>
        </p:txBody>
      </p:sp>
    </p:spTree>
    <p:extLst>
      <p:ext uri="{BB962C8B-B14F-4D97-AF65-F5344CB8AC3E}">
        <p14:creationId xmlns:p14="http://schemas.microsoft.com/office/powerpoint/2010/main" val="12045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56F60-3515-E49D-74E2-421B4934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FA003B0B-2567-0890-B8A5-E0FED0DEDB6D}"/>
              </a:ext>
            </a:extLst>
          </p:cNvPr>
          <p:cNvSpPr/>
          <p:nvPr/>
        </p:nvSpPr>
        <p:spPr>
          <a:xfrm>
            <a:off x="241917" y="1789477"/>
            <a:ext cx="237479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Mosque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E4CB22F-1213-F8A9-E0C5-F076846F1ECF}"/>
              </a:ext>
            </a:extLst>
          </p:cNvPr>
          <p:cNvSpPr/>
          <p:nvPr/>
        </p:nvSpPr>
        <p:spPr>
          <a:xfrm>
            <a:off x="241917" y="2310547"/>
            <a:ext cx="237479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Cami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D042FA7-8C3B-125B-FDC3-2F4AF0481A0C}"/>
              </a:ext>
            </a:extLst>
          </p:cNvPr>
          <p:cNvSpPr/>
          <p:nvPr/>
        </p:nvSpPr>
        <p:spPr>
          <a:xfrm>
            <a:off x="2698238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Church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01747A1-5DB8-BB92-07E9-D36C061B7B75}"/>
              </a:ext>
            </a:extLst>
          </p:cNvPr>
          <p:cNvSpPr/>
          <p:nvPr/>
        </p:nvSpPr>
        <p:spPr>
          <a:xfrm>
            <a:off x="2698238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Kilise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97519CA-8BE7-E90F-6EE2-619A501F80CE}"/>
              </a:ext>
            </a:extLst>
          </p:cNvPr>
          <p:cNvSpPr/>
          <p:nvPr/>
        </p:nvSpPr>
        <p:spPr>
          <a:xfrm>
            <a:off x="4860413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Skyscraper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1F3D2DF-AF9D-AA17-CC2C-758292521D17}"/>
              </a:ext>
            </a:extLst>
          </p:cNvPr>
          <p:cNvSpPr/>
          <p:nvPr/>
        </p:nvSpPr>
        <p:spPr>
          <a:xfrm>
            <a:off x="4860413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Gökdelen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56E4B09-BD46-65AA-EC85-9F4118B7B46C}"/>
              </a:ext>
            </a:extLst>
          </p:cNvPr>
          <p:cNvSpPr/>
          <p:nvPr/>
        </p:nvSpPr>
        <p:spPr>
          <a:xfrm>
            <a:off x="7096124" y="1789477"/>
            <a:ext cx="2239911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Capital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B65D59-5405-673E-1FF8-29BD34B9295C}"/>
              </a:ext>
            </a:extLst>
          </p:cNvPr>
          <p:cNvSpPr/>
          <p:nvPr/>
        </p:nvSpPr>
        <p:spPr>
          <a:xfrm>
            <a:off x="7096124" y="2310547"/>
            <a:ext cx="2239911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Başkent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E7CBB23-670B-22CE-F456-CAA107103C83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Ancient City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8B64421-1F5C-B244-2F15-29BBCC350B94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Antik Şehir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C93C38B-0AEF-540A-4DB6-BCB31111676A}"/>
              </a:ext>
            </a:extLst>
          </p:cNvPr>
          <p:cNvSpPr/>
          <p:nvPr/>
        </p:nvSpPr>
        <p:spPr>
          <a:xfrm>
            <a:off x="104775" y="5370877"/>
            <a:ext cx="24818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Landmark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54F280-603C-28A9-0FEB-05E0CB39D33D}"/>
              </a:ext>
            </a:extLst>
          </p:cNvPr>
          <p:cNvSpPr/>
          <p:nvPr/>
        </p:nvSpPr>
        <p:spPr>
          <a:xfrm>
            <a:off x="104775" y="5891947"/>
            <a:ext cx="24818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Şehir Simgesi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B188B8-AEA0-C92E-162B-8AB6581F6F26}"/>
              </a:ext>
            </a:extLst>
          </p:cNvPr>
          <p:cNvSpPr/>
          <p:nvPr/>
        </p:nvSpPr>
        <p:spPr>
          <a:xfrm>
            <a:off x="2941688" y="5370876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Cathedral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962CDE6-5052-0205-1096-B7ACF97F81C7}"/>
              </a:ext>
            </a:extLst>
          </p:cNvPr>
          <p:cNvSpPr/>
          <p:nvPr/>
        </p:nvSpPr>
        <p:spPr>
          <a:xfrm>
            <a:off x="2941688" y="5891946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Büyük Kilise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3353B928-8EEE-7E26-5EBF-BB41CF639B7D}"/>
              </a:ext>
            </a:extLst>
          </p:cNvPr>
          <p:cNvSpPr/>
          <p:nvPr/>
        </p:nvSpPr>
        <p:spPr>
          <a:xfrm>
            <a:off x="5377425" y="5370876"/>
            <a:ext cx="28331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Caravansary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17A7D812-4545-54AD-7B9D-D8CA09DE4FD8}"/>
              </a:ext>
            </a:extLst>
          </p:cNvPr>
          <p:cNvSpPr/>
          <p:nvPr/>
        </p:nvSpPr>
        <p:spPr>
          <a:xfrm>
            <a:off x="5377425" y="5891946"/>
            <a:ext cx="28331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Kervansaray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6B75198-B432-2DBA-F12D-99AF4F30AFCD}"/>
              </a:ext>
            </a:extLst>
          </p:cNvPr>
          <p:cNvSpPr/>
          <p:nvPr/>
        </p:nvSpPr>
        <p:spPr>
          <a:xfrm>
            <a:off x="8911200" y="5245828"/>
            <a:ext cx="2728350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Amphitheater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65E2CDCD-16D2-D250-A776-17F7701DE6B5}"/>
              </a:ext>
            </a:extLst>
          </p:cNvPr>
          <p:cNvSpPr/>
          <p:nvPr/>
        </p:nvSpPr>
        <p:spPr>
          <a:xfrm>
            <a:off x="8911200" y="5742489"/>
            <a:ext cx="2728350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Açık Hava Tiyatrosu</a:t>
            </a:r>
          </a:p>
        </p:txBody>
      </p:sp>
    </p:spTree>
    <p:extLst>
      <p:ext uri="{BB962C8B-B14F-4D97-AF65-F5344CB8AC3E}">
        <p14:creationId xmlns:p14="http://schemas.microsoft.com/office/powerpoint/2010/main" val="9019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29685-FAEA-3980-7B09-2738649A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B9DF8CE1-B794-CE29-0287-0DC638A3A352}"/>
              </a:ext>
            </a:extLst>
          </p:cNvPr>
          <p:cNvSpPr/>
          <p:nvPr/>
        </p:nvSpPr>
        <p:spPr>
          <a:xfrm>
            <a:off x="447675" y="1894250"/>
            <a:ext cx="237479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Peninsula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13BA26E-907A-5ED7-A013-230B7EDBF109}"/>
              </a:ext>
            </a:extLst>
          </p:cNvPr>
          <p:cNvSpPr/>
          <p:nvPr/>
        </p:nvSpPr>
        <p:spPr>
          <a:xfrm>
            <a:off x="447675" y="2415320"/>
            <a:ext cx="237479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Yarımada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79C4E11-C831-5C12-1220-E68FEC1A5604}"/>
              </a:ext>
            </a:extLst>
          </p:cNvPr>
          <p:cNvSpPr/>
          <p:nvPr/>
        </p:nvSpPr>
        <p:spPr>
          <a:xfrm>
            <a:off x="3136388" y="1894250"/>
            <a:ext cx="2241037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Island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487A4F3-6764-30A3-AFE2-3E20FEF17414}"/>
              </a:ext>
            </a:extLst>
          </p:cNvPr>
          <p:cNvSpPr/>
          <p:nvPr/>
        </p:nvSpPr>
        <p:spPr>
          <a:xfrm>
            <a:off x="3136388" y="2415320"/>
            <a:ext cx="2241037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Ada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AAE7B79-B645-321A-A42B-2785863DDB56}"/>
              </a:ext>
            </a:extLst>
          </p:cNvPr>
          <p:cNvSpPr/>
          <p:nvPr/>
        </p:nvSpPr>
        <p:spPr>
          <a:xfrm>
            <a:off x="6260588" y="1894251"/>
            <a:ext cx="2302387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Bazaar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C8807ED-DEDA-AAD4-3698-9E41006932D4}"/>
              </a:ext>
            </a:extLst>
          </p:cNvPr>
          <p:cNvSpPr/>
          <p:nvPr/>
        </p:nvSpPr>
        <p:spPr>
          <a:xfrm>
            <a:off x="6260588" y="2415321"/>
            <a:ext cx="2302387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>
                <a:solidFill>
                  <a:schemeClr val="tx1"/>
                </a:solidFill>
              </a:rPr>
              <a:t>Pazar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A4C6D85-FCE6-237A-EA6F-D38A765286D1}"/>
              </a:ext>
            </a:extLst>
          </p:cNvPr>
          <p:cNvSpPr/>
          <p:nvPr/>
        </p:nvSpPr>
        <p:spPr>
          <a:xfrm>
            <a:off x="9286874" y="1894252"/>
            <a:ext cx="2457451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Temple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9A0A1E0-D1DC-89FB-D21F-92E2D241F0FF}"/>
              </a:ext>
            </a:extLst>
          </p:cNvPr>
          <p:cNvSpPr/>
          <p:nvPr/>
        </p:nvSpPr>
        <p:spPr>
          <a:xfrm>
            <a:off x="9286874" y="2415322"/>
            <a:ext cx="2457451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Tapınak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2B68FD1-15DA-3DBB-4C6B-D87D8C24FDA0}"/>
              </a:ext>
            </a:extLst>
          </p:cNvPr>
          <p:cNvSpPr/>
          <p:nvPr/>
        </p:nvSpPr>
        <p:spPr>
          <a:xfrm>
            <a:off x="368094" y="5230943"/>
            <a:ext cx="24818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Shrine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E317D81-8F3E-013D-EBE1-827607445EEE}"/>
              </a:ext>
            </a:extLst>
          </p:cNvPr>
          <p:cNvSpPr/>
          <p:nvPr/>
        </p:nvSpPr>
        <p:spPr>
          <a:xfrm>
            <a:off x="368094" y="5752013"/>
            <a:ext cx="24818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Türbe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719398BC-2274-A040-F487-F239289C229A}"/>
              </a:ext>
            </a:extLst>
          </p:cNvPr>
          <p:cNvSpPr/>
          <p:nvPr/>
        </p:nvSpPr>
        <p:spPr>
          <a:xfrm>
            <a:off x="3296776" y="5230944"/>
            <a:ext cx="23515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Aquarium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A0AF854-DAB4-F380-8BE2-6AF14E32DB52}"/>
              </a:ext>
            </a:extLst>
          </p:cNvPr>
          <p:cNvSpPr/>
          <p:nvPr/>
        </p:nvSpPr>
        <p:spPr>
          <a:xfrm>
            <a:off x="3296776" y="5752014"/>
            <a:ext cx="23515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Akvaryum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0694165-7C54-B617-FD7A-D2AA78D59302}"/>
              </a:ext>
            </a:extLst>
          </p:cNvPr>
          <p:cNvSpPr/>
          <p:nvPr/>
        </p:nvSpPr>
        <p:spPr>
          <a:xfrm>
            <a:off x="6096000" y="5255352"/>
            <a:ext cx="28331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Statue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9643E52-7905-7128-2E4B-C84D8C6617F8}"/>
              </a:ext>
            </a:extLst>
          </p:cNvPr>
          <p:cNvSpPr/>
          <p:nvPr/>
        </p:nvSpPr>
        <p:spPr>
          <a:xfrm>
            <a:off x="6096000" y="5776422"/>
            <a:ext cx="28331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Heykel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FE10A740-3432-EFD4-28A0-1385D1D22E16}"/>
              </a:ext>
            </a:extLst>
          </p:cNvPr>
          <p:cNvSpPr/>
          <p:nvPr/>
        </p:nvSpPr>
        <p:spPr>
          <a:xfrm>
            <a:off x="9250312" y="5255353"/>
            <a:ext cx="2728350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9CCB430-9C2E-B22D-2BC3-6D84EF30F3FD}"/>
              </a:ext>
            </a:extLst>
          </p:cNvPr>
          <p:cNvSpPr/>
          <p:nvPr/>
        </p:nvSpPr>
        <p:spPr>
          <a:xfrm>
            <a:off x="9250312" y="5752014"/>
            <a:ext cx="2728350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Köy</a:t>
            </a:r>
          </a:p>
        </p:txBody>
      </p:sp>
    </p:spTree>
    <p:extLst>
      <p:ext uri="{BB962C8B-B14F-4D97-AF65-F5344CB8AC3E}">
        <p14:creationId xmlns:p14="http://schemas.microsoft.com/office/powerpoint/2010/main" val="9869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75E6A-A91A-ED34-B2C1-8251FB6B4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B2AB2A-E862-D8BE-93B4-93C004D5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550">
            <a:off x="8611417" y="3362324"/>
            <a:ext cx="3027314" cy="28908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D61990D-491D-8371-E6F9-817097096B36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https://www.egetolgayaltinay.com/lessons/388</a:t>
            </a:r>
            <a:r>
              <a:rPr lang="tr-TR" sz="28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549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2230</Words>
  <Application>Microsoft Office PowerPoint</Application>
  <PresentationFormat>Geniş ekran</PresentationFormat>
  <Paragraphs>569</Paragraphs>
  <Slides>59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47</cp:revision>
  <dcterms:created xsi:type="dcterms:W3CDTF">2022-01-22T13:23:53Z</dcterms:created>
  <dcterms:modified xsi:type="dcterms:W3CDTF">2024-09-06T04:12:24Z</dcterms:modified>
</cp:coreProperties>
</file>