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75" r:id="rId5"/>
    <p:sldId id="274" r:id="rId6"/>
    <p:sldId id="273" r:id="rId7"/>
    <p:sldId id="272" r:id="rId8"/>
    <p:sldId id="271" r:id="rId9"/>
    <p:sldId id="270" r:id="rId10"/>
    <p:sldId id="269" r:id="rId11"/>
    <p:sldId id="268" r:id="rId12"/>
    <p:sldId id="279" r:id="rId13"/>
    <p:sldId id="278" r:id="rId14"/>
    <p:sldId id="258" r:id="rId15"/>
    <p:sldId id="280" r:id="rId16"/>
    <p:sldId id="282" r:id="rId17"/>
    <p:sldId id="281" r:id="rId18"/>
    <p:sldId id="283" r:id="rId19"/>
    <p:sldId id="284" r:id="rId20"/>
    <p:sldId id="285" r:id="rId21"/>
    <p:sldId id="286" r:id="rId22"/>
    <p:sldId id="267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25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260" r:id="rId46"/>
    <p:sldId id="318" r:id="rId47"/>
    <p:sldId id="319" r:id="rId48"/>
    <p:sldId id="320" r:id="rId49"/>
    <p:sldId id="321" r:id="rId50"/>
    <p:sldId id="322" r:id="rId51"/>
    <p:sldId id="323" r:id="rId52"/>
    <p:sldId id="324" r:id="rId53"/>
    <p:sldId id="325" r:id="rId54"/>
    <p:sldId id="326" r:id="rId55"/>
    <p:sldId id="327" r:id="rId56"/>
    <p:sldId id="328" r:id="rId57"/>
    <p:sldId id="329" r:id="rId58"/>
    <p:sldId id="330" r:id="rId59"/>
    <p:sldId id="261" r:id="rId60"/>
    <p:sldId id="288" r:id="rId61"/>
    <p:sldId id="289" r:id="rId62"/>
    <p:sldId id="291" r:id="rId63"/>
    <p:sldId id="292" r:id="rId64"/>
    <p:sldId id="293" r:id="rId65"/>
    <p:sldId id="294" r:id="rId66"/>
    <p:sldId id="295" r:id="rId67"/>
    <p:sldId id="296" r:id="rId68"/>
    <p:sldId id="262" r:id="rId69"/>
    <p:sldId id="331" r:id="rId70"/>
    <p:sldId id="332" r:id="rId71"/>
    <p:sldId id="333" r:id="rId72"/>
    <p:sldId id="334" r:id="rId73"/>
    <p:sldId id="335" r:id="rId74"/>
    <p:sldId id="336" r:id="rId75"/>
    <p:sldId id="337" r:id="rId76"/>
    <p:sldId id="338" r:id="rId77"/>
    <p:sldId id="339" r:id="rId78"/>
    <p:sldId id="263" r:id="rId79"/>
    <p:sldId id="340" r:id="rId80"/>
    <p:sldId id="341" r:id="rId81"/>
    <p:sldId id="342" r:id="rId82"/>
    <p:sldId id="343" r:id="rId83"/>
    <p:sldId id="344" r:id="rId84"/>
    <p:sldId id="345" r:id="rId85"/>
    <p:sldId id="346" r:id="rId86"/>
    <p:sldId id="347" r:id="rId87"/>
    <p:sldId id="348" r:id="rId88"/>
    <p:sldId id="349" r:id="rId89"/>
    <p:sldId id="350" r:id="rId90"/>
    <p:sldId id="264" r:id="rId91"/>
    <p:sldId id="351" r:id="rId92"/>
    <p:sldId id="352" r:id="rId93"/>
    <p:sldId id="353" r:id="rId94"/>
    <p:sldId id="354" r:id="rId95"/>
    <p:sldId id="355" r:id="rId96"/>
    <p:sldId id="357" r:id="rId97"/>
    <p:sldId id="356" r:id="rId98"/>
    <p:sldId id="265" r:id="rId99"/>
    <p:sldId id="358" r:id="rId100"/>
    <p:sldId id="266" r:id="rId10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AMPLE QUESTIONS" id="{4FC374BB-8FB0-43F1-9C8F-7BB3894663EA}">
          <p14:sldIdLst>
            <p14:sldId id="256"/>
          </p14:sldIdLst>
        </p14:section>
        <p14:section name="UNIT 1: Friendship" id="{8D92EE92-1120-451B-842B-AA8ED2A68A13}">
          <p14:sldIdLst>
            <p14:sldId id="257"/>
            <p14:sldId id="276"/>
            <p14:sldId id="275"/>
            <p14:sldId id="274"/>
            <p14:sldId id="273"/>
            <p14:sldId id="272"/>
            <p14:sldId id="271"/>
            <p14:sldId id="270"/>
            <p14:sldId id="269"/>
            <p14:sldId id="268"/>
            <p14:sldId id="279"/>
            <p14:sldId id="278"/>
          </p14:sldIdLst>
        </p14:section>
        <p14:section name="UNIT 2: Teen Life" id="{BFCEC0C6-3ADF-4ACB-A123-2894C3793CA4}">
          <p14:sldIdLst>
            <p14:sldId id="258"/>
            <p14:sldId id="280"/>
            <p14:sldId id="282"/>
            <p14:sldId id="281"/>
            <p14:sldId id="283"/>
            <p14:sldId id="284"/>
            <p14:sldId id="285"/>
            <p14:sldId id="286"/>
          </p14:sldIdLst>
        </p14:section>
        <p14:section name="UNIT 3: In the Kitchen" id="{D3B2FD25-3702-4486-8B28-896740584BA5}">
          <p14:sldIdLst>
            <p14:sldId id="267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</p14:sldIdLst>
        </p14:section>
        <p14:section name="UNIT 4: On the Phone" id="{15AEE2E9-F423-40D7-A893-B62FB059495B}">
          <p14:sldIdLst>
            <p14:sldId id="25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</p14:sldIdLst>
        </p14:section>
        <p14:section name="UNIT 5: The Internet" id="{C82AC8ED-EBEA-48B0-86B3-0D30DBB433CA}">
          <p14:sldIdLst>
            <p14:sldId id="260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</p14:sldIdLst>
        </p14:section>
        <p14:section name="UNIT 6: Adventures" id="{5232B96C-72BE-4F25-8641-E735DEB78402}">
          <p14:sldIdLst>
            <p14:sldId id="261"/>
            <p14:sldId id="288"/>
            <p14:sldId id="289"/>
            <p14:sldId id="291"/>
            <p14:sldId id="292"/>
            <p14:sldId id="293"/>
            <p14:sldId id="294"/>
            <p14:sldId id="295"/>
            <p14:sldId id="296"/>
          </p14:sldIdLst>
        </p14:section>
        <p14:section name="UNIT 7: Tourism" id="{EF0E58C3-1CDD-4A49-958A-375B74579E92}">
          <p14:sldIdLst>
            <p14:sldId id="262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</p14:sldIdLst>
        </p14:section>
        <p14:section name="UNIT 8: Chores" id="{77ECE0F2-6765-4E46-87B6-A05B8B640D99}">
          <p14:sldIdLst>
            <p14:sldId id="263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</p14:sldIdLst>
        </p14:section>
        <p14:section name="UNIT 9: Science" id="{21DCA0DE-831B-4821-B705-A79610F0AA50}">
          <p14:sldIdLst>
            <p14:sldId id="264"/>
            <p14:sldId id="351"/>
            <p14:sldId id="352"/>
            <p14:sldId id="353"/>
            <p14:sldId id="354"/>
            <p14:sldId id="355"/>
            <p14:sldId id="357"/>
            <p14:sldId id="356"/>
          </p14:sldIdLst>
        </p14:section>
        <p14:section name="UNIT 10: Natural Forces" id="{7B0E8A27-B2A6-4713-A06E-0F10A68CA247}">
          <p14:sldIdLst>
            <p14:sldId id="265"/>
            <p14:sldId id="358"/>
          </p14:sldIdLst>
        </p14:section>
        <p14:section name="Thank you! :)" id="{9591BFD2-19B0-4153-876A-161CB64C91DF}">
          <p14:sldIdLst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A00"/>
    <a:srgbClr val="FFFFFF"/>
    <a:srgbClr val="9C57F2"/>
    <a:srgbClr val="D4E9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16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98EDA82-C495-3AE8-DF46-366A7D7DF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AF2A6A58-6E0E-E745-80F8-F4D49F0B6B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D3BD71F-8D8F-CC00-28A7-646F9901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74C2-51C9-402F-AF12-B6EA406D0FBD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DFC71B6-43A4-EBD9-B172-A977AC692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294535D-A3F1-F463-D307-4340854E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93C8D-719A-4AF7-AC8A-59C374E6635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6522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7A2C8C5-7D54-CC26-6D4A-C68B8C5B0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29BF229-FBA8-7BD5-8149-B313C29E1A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653D724-D324-CDDD-59EE-3C9292B92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74C2-51C9-402F-AF12-B6EA406D0FBD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31E1384-A475-8CFA-983F-15D9F64C3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9DA4565-2442-9D3B-5EE6-22717AF28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93C8D-719A-4AF7-AC8A-59C374E6635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0682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EB5FB3D-ABC8-481C-5564-90F335230B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A0DF3D6-667C-945A-482D-2B9EE06CE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B88F83C-DBD7-A55D-5FB4-F819335BB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74C2-51C9-402F-AF12-B6EA406D0FBD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509E9BC-B497-D0DA-E639-E6640553F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08219CC-8D0D-53BD-C3C7-22B036B87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93C8D-719A-4AF7-AC8A-59C374E6635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4388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1EAACDD-CDFA-7195-B8AB-7C379BC56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34F424A-8E18-B297-8C28-6BA91AB4E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06E79F2-6618-8A2B-3B0F-8195D4A82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74C2-51C9-402F-AF12-B6EA406D0FBD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7E3BA08-3FA0-D94F-6120-3590F1029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3260103-1DEC-7FBC-8B21-8B3C5FABC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93C8D-719A-4AF7-AC8A-59C374E6635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0297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566E431-0550-307E-357B-904AAE623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A94B9C6-9195-B1A0-DE07-1C2D0169B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E637696-3974-22B2-4031-BBACD3CDD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74C2-51C9-402F-AF12-B6EA406D0FBD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53F4935-CE12-2668-69F1-D760D4A08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95E6634-A705-6B02-387A-A34995AD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93C8D-719A-4AF7-AC8A-59C374E6635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8417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A717B48-BD73-1406-F807-50795B9C7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4B8F94C-2432-7610-62B2-BD38B69D04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DD34BC3-0A06-3AFB-E283-00ADE9D0B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2D35912-BBA8-9F1F-A809-25F0A778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74C2-51C9-402F-AF12-B6EA406D0FBD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9B2B911-3960-84CA-692D-CBA99A24E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760C95D-88AB-1EDD-52D8-316C13215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93C8D-719A-4AF7-AC8A-59C374E6635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55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BF34A4A-9F2E-0F92-2ABD-CA75DDA5F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A6E0000-1826-43FF-6790-47133210E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DEF5FBC2-2977-509B-24D6-D634170E1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310A296F-9C8B-24BF-663F-4FA0EB0220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A23351E7-5600-54F4-268E-2286B8CF84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DBA7BC81-989F-7132-8C2A-0C546D881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74C2-51C9-402F-AF12-B6EA406D0FBD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9F047B42-B9DD-0568-D43D-BE9C3610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ACC29E34-B957-D0C2-C68F-B81E1F7A9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93C8D-719A-4AF7-AC8A-59C374E6635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15490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DE3E0B8-3273-AFCA-A7F6-C9FD13593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4A40FD57-0313-9E98-8BD1-782F145CB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74C2-51C9-402F-AF12-B6EA406D0FBD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2B449E1E-0446-828F-3BD9-85FA6049F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773C0FE6-2819-32DB-3C0A-2D32C9992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93C8D-719A-4AF7-AC8A-59C374E6635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0895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D92F194F-CF57-94DC-23B9-BF57E85AB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74C2-51C9-402F-AF12-B6EA406D0FBD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E7AD6D14-D5DA-FFD8-0CE8-C9A4D560B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6F6232C-76BE-1A79-4477-F2B76C930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93C8D-719A-4AF7-AC8A-59C374E6635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9950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BEB793E-2B9F-A03A-CBE7-5DBF9DF52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82DC520-6416-C6A0-2470-ABAA75ED1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108F8E6-4C13-3635-34F9-7A0DBD52C0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BE3FD9E-A5D1-6493-A1E4-1ABB9E761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74C2-51C9-402F-AF12-B6EA406D0FBD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532EF67-452B-7314-6EF5-5EB4317AD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DBC7E83-881B-1C5E-3047-445F501BD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93C8D-719A-4AF7-AC8A-59C374E6635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7150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220F6FB-8D4D-25D9-2309-A101D666F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CDC0F5CC-6729-39C5-8C6E-B35C1CBCDA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4E02EE9-85B6-F5D8-1E9B-69B82B3883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180860F-07C6-DB78-4F17-6F9FD20BA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74C2-51C9-402F-AF12-B6EA406D0FBD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BB23255-31B9-28CB-1807-6A3F335D0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F235AD8-5492-ED68-6301-8900996A2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93C8D-719A-4AF7-AC8A-59C374E6635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0303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22C91897-7FFF-4028-69C0-919A8410B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300CD6E-20B2-2F22-92AD-F75B5EFDD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E50CB54-3007-C73D-D964-15D546D21A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E74C2-51C9-402F-AF12-B6EA406D0FBD}" type="datetimeFigureOut">
              <a:rPr lang="tr-TR" smtClean="0"/>
              <a:t>2.05.2024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D09D1B7-7AE3-ECD8-2FD9-508A44E75A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8E7FEDD-AD45-31E9-50C3-829A93907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93C8D-719A-4AF7-AC8A-59C374E6635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7086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371A9FB-0074-AEFD-4D8C-CC07EDE85EB6}"/>
              </a:ext>
            </a:extLst>
          </p:cNvPr>
          <p:cNvSpPr txBox="1"/>
          <p:nvPr/>
        </p:nvSpPr>
        <p:spPr>
          <a:xfrm rot="1208653">
            <a:off x="8589817" y="1641173"/>
            <a:ext cx="3426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9C57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88 </a:t>
            </a:r>
            <a:r>
              <a:rPr lang="tr-TR" sz="3200" b="1" dirty="0" err="1">
                <a:solidFill>
                  <a:srgbClr val="9C57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r>
              <a:rPr lang="tr-TR" sz="3200" b="1" dirty="0">
                <a:solidFill>
                  <a:srgbClr val="9C57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Total!</a:t>
            </a:r>
          </a:p>
        </p:txBody>
      </p:sp>
    </p:spTree>
    <p:extLst>
      <p:ext uri="{BB962C8B-B14F-4D97-AF65-F5344CB8AC3E}">
        <p14:creationId xmlns:p14="http://schemas.microsoft.com/office/powerpoint/2010/main" val="3848192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B583AF5D-0190-736C-9AC7-4589A97750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08"/>
          <a:stretch/>
        </p:blipFill>
        <p:spPr>
          <a:xfrm>
            <a:off x="344617" y="666751"/>
            <a:ext cx="8012481" cy="57795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Akış Çizelgesi: Sonlandırıcı 2">
            <a:extLst>
              <a:ext uri="{FF2B5EF4-FFF2-40B4-BE49-F238E27FC236}">
                <a16:creationId xmlns:a16="http://schemas.microsoft.com/office/drawing/2014/main" id="{BDE1D815-C676-8A53-AA4F-79EBB095FB27}"/>
              </a:ext>
            </a:extLst>
          </p:cNvPr>
          <p:cNvSpPr/>
          <p:nvPr/>
        </p:nvSpPr>
        <p:spPr>
          <a:xfrm rot="1834533">
            <a:off x="6523994" y="695556"/>
            <a:ext cx="2493034" cy="802257"/>
          </a:xfrm>
          <a:prstGeom prst="flowChartTerminator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2023 </a:t>
            </a:r>
          </a:p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LGS SINAVI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5F6A71B-B3B4-31D8-7987-5B262C4E91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3" r="31550" b="1394"/>
          <a:stretch/>
        </p:blipFill>
        <p:spPr>
          <a:xfrm>
            <a:off x="5664802" y="2922368"/>
            <a:ext cx="5631848" cy="352394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E43A52B-1C68-EAC3-E18E-CF0D1D91AF89}"/>
              </a:ext>
            </a:extLst>
          </p:cNvPr>
          <p:cNvSpPr/>
          <p:nvPr/>
        </p:nvSpPr>
        <p:spPr>
          <a:xfrm>
            <a:off x="636725" y="3102314"/>
            <a:ext cx="363220" cy="332860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192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7811B09F-EDC6-C69D-4DC3-4FEB46135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6" y="700606"/>
            <a:ext cx="4951320" cy="4951320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543BAD89-D92A-8FBE-CE77-DF8BA5B141A5}"/>
              </a:ext>
            </a:extLst>
          </p:cNvPr>
          <p:cNvSpPr txBox="1"/>
          <p:nvPr/>
        </p:nvSpPr>
        <p:spPr>
          <a:xfrm>
            <a:off x="6476466" y="2793684"/>
            <a:ext cx="4101332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br>
              <a:rPr lang="tr-TR" sz="3200" b="1" i="1" u="sng" dirty="0">
                <a:solidFill>
                  <a:schemeClr val="tx1"/>
                </a:solidFill>
              </a:rPr>
            </a:br>
            <a:r>
              <a:rPr lang="tr-TR" sz="4000" b="1" dirty="0">
                <a:solidFill>
                  <a:schemeClr val="tx1"/>
                </a:solidFill>
              </a:rPr>
              <a:t>Ege </a:t>
            </a:r>
            <a:r>
              <a:rPr lang="tr-TR" sz="4000" b="1" dirty="0" err="1">
                <a:solidFill>
                  <a:schemeClr val="tx1"/>
                </a:solidFill>
              </a:rPr>
              <a:t>Tolgay</a:t>
            </a:r>
            <a:r>
              <a:rPr lang="tr-TR" sz="4000" b="1" dirty="0">
                <a:solidFill>
                  <a:schemeClr val="tx1"/>
                </a:solidFill>
              </a:rPr>
              <a:t> Altınay</a:t>
            </a:r>
            <a:br>
              <a:rPr lang="tr-TR" sz="3200" b="1" dirty="0">
                <a:solidFill>
                  <a:schemeClr val="tx1"/>
                </a:solidFill>
              </a:rPr>
            </a:br>
            <a:endParaRPr lang="tr-TR" sz="3200" b="1" dirty="0">
              <a:solidFill>
                <a:schemeClr val="tx1"/>
              </a:solidFill>
            </a:endParaRPr>
          </a:p>
          <a:p>
            <a:pPr algn="r"/>
            <a:r>
              <a:rPr lang="tr-TR" sz="2800" b="1" dirty="0" err="1">
                <a:solidFill>
                  <a:schemeClr val="tx1"/>
                </a:solidFill>
              </a:rPr>
              <a:t>Akköprü</a:t>
            </a:r>
            <a:r>
              <a:rPr lang="tr-TR" sz="2800" b="1" dirty="0">
                <a:solidFill>
                  <a:schemeClr val="tx1"/>
                </a:solidFill>
              </a:rPr>
              <a:t> Ortaokulu  </a:t>
            </a:r>
            <a:r>
              <a:rPr lang="tr-TR" sz="2800" b="1" dirty="0" err="1">
                <a:solidFill>
                  <a:schemeClr val="tx1"/>
                </a:solidFill>
              </a:rPr>
              <a:t>Tuşba</a:t>
            </a:r>
            <a:r>
              <a:rPr lang="tr-TR" sz="2800" b="1" dirty="0">
                <a:solidFill>
                  <a:schemeClr val="tx1"/>
                </a:solidFill>
              </a:rPr>
              <a:t>/VAN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2725810-697F-3F60-4C1C-9A15C5368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77" y="498188"/>
            <a:ext cx="2295496" cy="2295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BD26FCA7-6BDF-92C7-5493-F39B55387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989" y="346663"/>
            <a:ext cx="2548225" cy="25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92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5EECD77-DAB5-0D62-EBCF-41FB2E244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" y="1019174"/>
            <a:ext cx="8972551" cy="53302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Akış Çizelgesi: Sonlandırıcı 2">
            <a:extLst>
              <a:ext uri="{FF2B5EF4-FFF2-40B4-BE49-F238E27FC236}">
                <a16:creationId xmlns:a16="http://schemas.microsoft.com/office/drawing/2014/main" id="{79D1156B-2D49-5DA4-9436-B73BAE6D5276}"/>
              </a:ext>
            </a:extLst>
          </p:cNvPr>
          <p:cNvSpPr/>
          <p:nvPr/>
        </p:nvSpPr>
        <p:spPr>
          <a:xfrm>
            <a:off x="9193500" y="338871"/>
            <a:ext cx="2493034" cy="802257"/>
          </a:xfrm>
          <a:prstGeom prst="flowChartTerminator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2023 </a:t>
            </a:r>
          </a:p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LGS SINAVI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C48E125-7731-8F96-64C8-FDE7CBAB5625}"/>
              </a:ext>
            </a:extLst>
          </p:cNvPr>
          <p:cNvSpPr/>
          <p:nvPr/>
        </p:nvSpPr>
        <p:spPr>
          <a:xfrm>
            <a:off x="800099" y="5505966"/>
            <a:ext cx="363220" cy="332860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741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A9CE042B-6F96-8AA7-656B-2D5F0FC12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72" y="432117"/>
            <a:ext cx="8040177" cy="61641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Akış Çizelgesi: Sonlandırıcı 2">
            <a:extLst>
              <a:ext uri="{FF2B5EF4-FFF2-40B4-BE49-F238E27FC236}">
                <a16:creationId xmlns:a16="http://schemas.microsoft.com/office/drawing/2014/main" id="{4FEAC37F-DFD9-EAEC-BE9E-B2241C855D77}"/>
              </a:ext>
            </a:extLst>
          </p:cNvPr>
          <p:cNvSpPr/>
          <p:nvPr/>
        </p:nvSpPr>
        <p:spPr>
          <a:xfrm>
            <a:off x="6878128" y="841076"/>
            <a:ext cx="2493034" cy="802257"/>
          </a:xfrm>
          <a:prstGeom prst="flowChartTerminator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2023 </a:t>
            </a:r>
          </a:p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LGS SINAVI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259673D-A938-734A-0897-C49C6978F39E}"/>
              </a:ext>
            </a:extLst>
          </p:cNvPr>
          <p:cNvSpPr/>
          <p:nvPr/>
        </p:nvSpPr>
        <p:spPr>
          <a:xfrm>
            <a:off x="1427672" y="5164219"/>
            <a:ext cx="363220" cy="332860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028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13B0109-F448-5111-172C-A98D46992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37" y="701964"/>
            <a:ext cx="9667146" cy="49818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CFB34C8-8D52-5792-D1C5-9A7C3C92B9DA}"/>
              </a:ext>
            </a:extLst>
          </p:cNvPr>
          <p:cNvSpPr/>
          <p:nvPr/>
        </p:nvSpPr>
        <p:spPr>
          <a:xfrm>
            <a:off x="3644400" y="5201165"/>
            <a:ext cx="363220" cy="332860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Akış Çizelgesi: Sonlandırıcı 4">
            <a:extLst>
              <a:ext uri="{FF2B5EF4-FFF2-40B4-BE49-F238E27FC236}">
                <a16:creationId xmlns:a16="http://schemas.microsoft.com/office/drawing/2014/main" id="{663B0CA1-39EC-1382-95DB-792337A4CA5B}"/>
              </a:ext>
            </a:extLst>
          </p:cNvPr>
          <p:cNvSpPr/>
          <p:nvPr/>
        </p:nvSpPr>
        <p:spPr>
          <a:xfrm>
            <a:off x="6878128" y="841076"/>
            <a:ext cx="2493034" cy="802257"/>
          </a:xfrm>
          <a:prstGeom prst="flowChartTerminator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2023 KASIM ÖRNEK SORUSU</a:t>
            </a:r>
          </a:p>
        </p:txBody>
      </p:sp>
    </p:spTree>
    <p:extLst>
      <p:ext uri="{BB962C8B-B14F-4D97-AF65-F5344CB8AC3E}">
        <p14:creationId xmlns:p14="http://schemas.microsoft.com/office/powerpoint/2010/main" val="284995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5014F0B-7F2F-BBA7-50CF-B7AB69A03F45}"/>
              </a:ext>
            </a:extLst>
          </p:cNvPr>
          <p:cNvSpPr txBox="1"/>
          <p:nvPr/>
        </p:nvSpPr>
        <p:spPr>
          <a:xfrm>
            <a:off x="2068945" y="969818"/>
            <a:ext cx="1107439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800" b="1" dirty="0">
                <a:solidFill>
                  <a:schemeClr val="bg1"/>
                </a:solidFill>
              </a:rPr>
              <a:t>UNIT 2: </a:t>
            </a:r>
          </a:p>
          <a:p>
            <a:r>
              <a:rPr lang="tr-TR" sz="13800" b="1" dirty="0">
                <a:solidFill>
                  <a:schemeClr val="bg1"/>
                </a:solidFill>
              </a:rPr>
              <a:t>TEEN LIFE</a:t>
            </a:r>
          </a:p>
        </p:txBody>
      </p:sp>
    </p:spTree>
    <p:extLst>
      <p:ext uri="{BB962C8B-B14F-4D97-AF65-F5344CB8AC3E}">
        <p14:creationId xmlns:p14="http://schemas.microsoft.com/office/powerpoint/2010/main" val="3774738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AD5E1751-6D61-5AAD-A560-6742A6167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77" y="1161538"/>
            <a:ext cx="11038957" cy="45349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753B1B0-2760-45F0-4B19-3F2E0D5B7838}"/>
              </a:ext>
            </a:extLst>
          </p:cNvPr>
          <p:cNvSpPr/>
          <p:nvPr/>
        </p:nvSpPr>
        <p:spPr>
          <a:xfrm>
            <a:off x="640660" y="5255392"/>
            <a:ext cx="385011" cy="3561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Akış Çizelgesi: Sonlandırıcı 3">
            <a:extLst>
              <a:ext uri="{FF2B5EF4-FFF2-40B4-BE49-F238E27FC236}">
                <a16:creationId xmlns:a16="http://schemas.microsoft.com/office/drawing/2014/main" id="{E0D5693E-81B9-BF08-020D-C3185353270F}"/>
              </a:ext>
            </a:extLst>
          </p:cNvPr>
          <p:cNvSpPr/>
          <p:nvPr/>
        </p:nvSpPr>
        <p:spPr>
          <a:xfrm>
            <a:off x="7428372" y="139234"/>
            <a:ext cx="2493034" cy="802257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/>
              <a:t>KAZANIM TESTİ</a:t>
            </a:r>
          </a:p>
        </p:txBody>
      </p:sp>
    </p:spTree>
    <p:extLst>
      <p:ext uri="{BB962C8B-B14F-4D97-AF65-F5344CB8AC3E}">
        <p14:creationId xmlns:p14="http://schemas.microsoft.com/office/powerpoint/2010/main" val="8696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A2135B4-05DB-CEAF-C208-69AE87DEA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49" y="1048401"/>
            <a:ext cx="10027372" cy="34080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1B17DDD-6FA9-2E55-9089-2B45D3A85C7B}"/>
              </a:ext>
            </a:extLst>
          </p:cNvPr>
          <p:cNvSpPr/>
          <p:nvPr/>
        </p:nvSpPr>
        <p:spPr>
          <a:xfrm>
            <a:off x="2695073" y="3801979"/>
            <a:ext cx="385011" cy="3561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Akış Çizelgesi: Sonlandırıcı 3">
            <a:extLst>
              <a:ext uri="{FF2B5EF4-FFF2-40B4-BE49-F238E27FC236}">
                <a16:creationId xmlns:a16="http://schemas.microsoft.com/office/drawing/2014/main" id="{74678026-462E-FEFE-6B92-CB22E7C8FB28}"/>
              </a:ext>
            </a:extLst>
          </p:cNvPr>
          <p:cNvSpPr/>
          <p:nvPr/>
        </p:nvSpPr>
        <p:spPr>
          <a:xfrm>
            <a:off x="7563125" y="5144371"/>
            <a:ext cx="2493034" cy="802257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/>
              <a:t>KAZANIM TESTİ</a:t>
            </a:r>
          </a:p>
        </p:txBody>
      </p:sp>
    </p:spTree>
    <p:extLst>
      <p:ext uri="{BB962C8B-B14F-4D97-AF65-F5344CB8AC3E}">
        <p14:creationId xmlns:p14="http://schemas.microsoft.com/office/powerpoint/2010/main" val="277697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0009C558-2592-3A3D-FEC0-01A676541B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07"/>
          <a:stretch/>
        </p:blipFill>
        <p:spPr>
          <a:xfrm>
            <a:off x="1014208" y="117447"/>
            <a:ext cx="4593264" cy="6187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E3CE7442-A8E7-434E-14A9-FF2D4BD28E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63"/>
          <a:stretch/>
        </p:blipFill>
        <p:spPr>
          <a:xfrm>
            <a:off x="5797617" y="2771151"/>
            <a:ext cx="4946369" cy="29943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BEDB8F6-2642-9D24-C6CD-E9242544F894}"/>
              </a:ext>
            </a:extLst>
          </p:cNvPr>
          <p:cNvSpPr/>
          <p:nvPr/>
        </p:nvSpPr>
        <p:spPr>
          <a:xfrm>
            <a:off x="5797617" y="3753852"/>
            <a:ext cx="385011" cy="3561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Akış Çizelgesi: Sonlandırıcı 4">
            <a:extLst>
              <a:ext uri="{FF2B5EF4-FFF2-40B4-BE49-F238E27FC236}">
                <a16:creationId xmlns:a16="http://schemas.microsoft.com/office/drawing/2014/main" id="{CF5F3BB3-0E7B-A0CD-B5B4-EBFDB23DBE60}"/>
              </a:ext>
            </a:extLst>
          </p:cNvPr>
          <p:cNvSpPr/>
          <p:nvPr/>
        </p:nvSpPr>
        <p:spPr>
          <a:xfrm>
            <a:off x="6096000" y="947756"/>
            <a:ext cx="2493034" cy="802257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/>
              <a:t>2021</a:t>
            </a:r>
          </a:p>
          <a:p>
            <a:pPr algn="ctr"/>
            <a:r>
              <a:rPr lang="tr-TR" sz="2400" b="1" dirty="0"/>
              <a:t>LGS SINAVI</a:t>
            </a:r>
          </a:p>
        </p:txBody>
      </p:sp>
    </p:spTree>
    <p:extLst>
      <p:ext uri="{BB962C8B-B14F-4D97-AF65-F5344CB8AC3E}">
        <p14:creationId xmlns:p14="http://schemas.microsoft.com/office/powerpoint/2010/main" val="44008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1E9340FA-FF59-2E80-06F1-411F6EFC6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77" y="133082"/>
            <a:ext cx="8329213" cy="63031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4A85F9C-405D-EE04-EB26-0171BE881E00}"/>
              </a:ext>
            </a:extLst>
          </p:cNvPr>
          <p:cNvSpPr/>
          <p:nvPr/>
        </p:nvSpPr>
        <p:spPr>
          <a:xfrm>
            <a:off x="3455469" y="5861785"/>
            <a:ext cx="385011" cy="3561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Akış Çizelgesi: Sonlandırıcı 3">
            <a:extLst>
              <a:ext uri="{FF2B5EF4-FFF2-40B4-BE49-F238E27FC236}">
                <a16:creationId xmlns:a16="http://schemas.microsoft.com/office/drawing/2014/main" id="{5142A332-9B38-3589-4707-1DF3FD1ADD38}"/>
              </a:ext>
            </a:extLst>
          </p:cNvPr>
          <p:cNvSpPr/>
          <p:nvPr/>
        </p:nvSpPr>
        <p:spPr>
          <a:xfrm>
            <a:off x="9122418" y="3902712"/>
            <a:ext cx="2493034" cy="802257"/>
          </a:xfrm>
          <a:prstGeom prst="flowChartTerminator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/>
              <a:t>2022 </a:t>
            </a:r>
          </a:p>
          <a:p>
            <a:pPr algn="ctr"/>
            <a:r>
              <a:rPr lang="tr-TR" sz="2400" b="1" dirty="0"/>
              <a:t>LGS SINAVI</a:t>
            </a:r>
          </a:p>
        </p:txBody>
      </p:sp>
    </p:spTree>
    <p:extLst>
      <p:ext uri="{BB962C8B-B14F-4D97-AF65-F5344CB8AC3E}">
        <p14:creationId xmlns:p14="http://schemas.microsoft.com/office/powerpoint/2010/main" val="37198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A2F9EFA1-50C9-D4CC-CE94-DF5489B0D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83" y="1076959"/>
            <a:ext cx="11290434" cy="43740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989B033-FB5C-8532-8B0E-771E18F1B372}"/>
              </a:ext>
            </a:extLst>
          </p:cNvPr>
          <p:cNvSpPr/>
          <p:nvPr/>
        </p:nvSpPr>
        <p:spPr>
          <a:xfrm>
            <a:off x="5710989" y="3503595"/>
            <a:ext cx="385011" cy="3561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Akış Çizelgesi: Sonlandırıcı 3">
            <a:extLst>
              <a:ext uri="{FF2B5EF4-FFF2-40B4-BE49-F238E27FC236}">
                <a16:creationId xmlns:a16="http://schemas.microsoft.com/office/drawing/2014/main" id="{938CF4FA-64E2-8419-F6B6-EA169DBC6078}"/>
              </a:ext>
            </a:extLst>
          </p:cNvPr>
          <p:cNvSpPr/>
          <p:nvPr/>
        </p:nvSpPr>
        <p:spPr>
          <a:xfrm>
            <a:off x="8795795" y="1618741"/>
            <a:ext cx="2493034" cy="1141925"/>
          </a:xfrm>
          <a:prstGeom prst="flowChartTerminator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/>
              <a:t>2022 </a:t>
            </a:r>
          </a:p>
          <a:p>
            <a:pPr algn="ctr"/>
            <a:r>
              <a:rPr lang="tr-TR" sz="2400" b="1" dirty="0"/>
              <a:t>KASIM ÖRNEK SORUSU</a:t>
            </a:r>
          </a:p>
        </p:txBody>
      </p:sp>
    </p:spTree>
    <p:extLst>
      <p:ext uri="{BB962C8B-B14F-4D97-AF65-F5344CB8AC3E}">
        <p14:creationId xmlns:p14="http://schemas.microsoft.com/office/powerpoint/2010/main" val="38045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E33A986E-EF68-9C97-C280-4F33D8C14DB4}"/>
              </a:ext>
            </a:extLst>
          </p:cNvPr>
          <p:cNvSpPr txBox="1"/>
          <p:nvPr/>
        </p:nvSpPr>
        <p:spPr>
          <a:xfrm>
            <a:off x="1560945" y="969818"/>
            <a:ext cx="1107439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800" b="1" dirty="0">
                <a:solidFill>
                  <a:schemeClr val="bg1"/>
                </a:solidFill>
              </a:rPr>
              <a:t>UNIT 1: </a:t>
            </a:r>
          </a:p>
          <a:p>
            <a:r>
              <a:rPr lang="tr-TR" sz="13800" b="1" dirty="0">
                <a:solidFill>
                  <a:schemeClr val="bg1"/>
                </a:solidFill>
              </a:rPr>
              <a:t>FRIENDSHIP</a:t>
            </a:r>
          </a:p>
        </p:txBody>
      </p:sp>
    </p:spTree>
    <p:extLst>
      <p:ext uri="{BB962C8B-B14F-4D97-AF65-F5344CB8AC3E}">
        <p14:creationId xmlns:p14="http://schemas.microsoft.com/office/powerpoint/2010/main" val="2327715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C0388634-6DE2-E608-6BA9-F4E84EBFB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69" y="128587"/>
            <a:ext cx="9391650" cy="66008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6F1C83F-AD55-A976-744C-B123E5E98D4F}"/>
              </a:ext>
            </a:extLst>
          </p:cNvPr>
          <p:cNvSpPr/>
          <p:nvPr/>
        </p:nvSpPr>
        <p:spPr>
          <a:xfrm>
            <a:off x="6213316" y="6062174"/>
            <a:ext cx="385011" cy="3561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Akış Çizelgesi: Sonlandırıcı 3">
            <a:extLst>
              <a:ext uri="{FF2B5EF4-FFF2-40B4-BE49-F238E27FC236}">
                <a16:creationId xmlns:a16="http://schemas.microsoft.com/office/drawing/2014/main" id="{228495CE-724A-0825-FF5B-404A2FCDEFDD}"/>
              </a:ext>
            </a:extLst>
          </p:cNvPr>
          <p:cNvSpPr/>
          <p:nvPr/>
        </p:nvSpPr>
        <p:spPr>
          <a:xfrm>
            <a:off x="9498439" y="3681662"/>
            <a:ext cx="2493034" cy="1141925"/>
          </a:xfrm>
          <a:prstGeom prst="flowChartTerminator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/>
              <a:t>2022 </a:t>
            </a:r>
          </a:p>
          <a:p>
            <a:pPr algn="ctr"/>
            <a:r>
              <a:rPr lang="tr-TR" sz="2400" b="1" dirty="0"/>
              <a:t>KASIM ÖRNEK SORUSU</a:t>
            </a:r>
          </a:p>
        </p:txBody>
      </p:sp>
    </p:spTree>
    <p:extLst>
      <p:ext uri="{BB962C8B-B14F-4D97-AF65-F5344CB8AC3E}">
        <p14:creationId xmlns:p14="http://schemas.microsoft.com/office/powerpoint/2010/main" val="376889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7521928-3F94-C957-6D47-54120E12B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" y="252412"/>
            <a:ext cx="10753725" cy="6353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A54E419-2611-9B08-7AAE-6659864BCFBD}"/>
              </a:ext>
            </a:extLst>
          </p:cNvPr>
          <p:cNvSpPr/>
          <p:nvPr/>
        </p:nvSpPr>
        <p:spPr>
          <a:xfrm>
            <a:off x="719137" y="5311403"/>
            <a:ext cx="385011" cy="3561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Akış Çizelgesi: Sonlandırıcı 3">
            <a:extLst>
              <a:ext uri="{FF2B5EF4-FFF2-40B4-BE49-F238E27FC236}">
                <a16:creationId xmlns:a16="http://schemas.microsoft.com/office/drawing/2014/main" id="{798B3C5C-9F1F-77DB-9521-E7ADD45E8FBD}"/>
              </a:ext>
            </a:extLst>
          </p:cNvPr>
          <p:cNvSpPr/>
          <p:nvPr/>
        </p:nvSpPr>
        <p:spPr>
          <a:xfrm>
            <a:off x="8458910" y="1381224"/>
            <a:ext cx="2493034" cy="1141925"/>
          </a:xfrm>
          <a:prstGeom prst="flowChartTerminator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/>
              <a:t>2023 </a:t>
            </a:r>
          </a:p>
          <a:p>
            <a:pPr algn="ctr"/>
            <a:r>
              <a:rPr lang="tr-TR" sz="2400" b="1" dirty="0"/>
              <a:t>MART ÖRNEK SORUSU</a:t>
            </a:r>
          </a:p>
        </p:txBody>
      </p:sp>
    </p:spTree>
    <p:extLst>
      <p:ext uri="{BB962C8B-B14F-4D97-AF65-F5344CB8AC3E}">
        <p14:creationId xmlns:p14="http://schemas.microsoft.com/office/powerpoint/2010/main" val="382457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3CA6CDFF-9868-DB12-21D2-67E7E23AC77B}"/>
              </a:ext>
            </a:extLst>
          </p:cNvPr>
          <p:cNvSpPr txBox="1"/>
          <p:nvPr/>
        </p:nvSpPr>
        <p:spPr>
          <a:xfrm>
            <a:off x="1995054" y="1043709"/>
            <a:ext cx="1107439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800" b="1" dirty="0">
                <a:solidFill>
                  <a:schemeClr val="bg1"/>
                </a:solidFill>
              </a:rPr>
              <a:t>UNIT 3: </a:t>
            </a:r>
          </a:p>
          <a:p>
            <a:r>
              <a:rPr lang="tr-TR" sz="9600" b="1" dirty="0">
                <a:solidFill>
                  <a:schemeClr val="bg1"/>
                </a:solidFill>
              </a:rPr>
              <a:t>IN THE KITCHEN</a:t>
            </a:r>
          </a:p>
        </p:txBody>
      </p:sp>
    </p:spTree>
    <p:extLst>
      <p:ext uri="{BB962C8B-B14F-4D97-AF65-F5344CB8AC3E}">
        <p14:creationId xmlns:p14="http://schemas.microsoft.com/office/powerpoint/2010/main" val="1877708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B72EA5B-A2A3-621D-0D51-F217CD7A94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77" b="50416"/>
          <a:stretch/>
        </p:blipFill>
        <p:spPr>
          <a:xfrm>
            <a:off x="606998" y="102082"/>
            <a:ext cx="4593652" cy="46535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AD41A2C4-2D62-5B56-CDA9-989952C07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16"/>
          <a:stretch/>
        </p:blipFill>
        <p:spPr>
          <a:xfrm>
            <a:off x="5114924" y="2276474"/>
            <a:ext cx="5724526" cy="42463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D97CA89-1946-8973-25AF-379D08305E87}"/>
              </a:ext>
            </a:extLst>
          </p:cNvPr>
          <p:cNvSpPr/>
          <p:nvPr/>
        </p:nvSpPr>
        <p:spPr>
          <a:xfrm>
            <a:off x="7810499" y="2779862"/>
            <a:ext cx="419101" cy="3429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360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FA55768F-48CA-6C16-17C6-105B4B91D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25" y="114300"/>
            <a:ext cx="9182100" cy="60108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F9EF344B-4370-1AC3-0104-B37EE9C11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1830474"/>
            <a:ext cx="5610225" cy="47608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4F287F3-CE8B-1950-CE76-9AA79298E6E1}"/>
              </a:ext>
            </a:extLst>
          </p:cNvPr>
          <p:cNvSpPr/>
          <p:nvPr/>
        </p:nvSpPr>
        <p:spPr>
          <a:xfrm>
            <a:off x="657225" y="2476500"/>
            <a:ext cx="419101" cy="3429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782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25D61CE5-B6D8-D355-2B81-F271712C8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"/>
          <a:stretch/>
        </p:blipFill>
        <p:spPr>
          <a:xfrm>
            <a:off x="1266825" y="-1"/>
            <a:ext cx="9658350" cy="61987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0F10B6BF-1DA9-362C-F9A7-23BDF8C85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712" y="4075604"/>
            <a:ext cx="7362825" cy="26442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8F19346-A435-5BC9-5BD0-49D98F4C3E16}"/>
              </a:ext>
            </a:extLst>
          </p:cNvPr>
          <p:cNvSpPr/>
          <p:nvPr/>
        </p:nvSpPr>
        <p:spPr>
          <a:xfrm>
            <a:off x="2347912" y="5944975"/>
            <a:ext cx="419101" cy="3429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214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200E340-82F3-DDAD-4890-DB70C3295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88" y="723900"/>
            <a:ext cx="11448596" cy="4838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5BE6437-1AAF-C182-7675-20E728575EC9}"/>
              </a:ext>
            </a:extLst>
          </p:cNvPr>
          <p:cNvSpPr/>
          <p:nvPr/>
        </p:nvSpPr>
        <p:spPr>
          <a:xfrm>
            <a:off x="7615237" y="3333750"/>
            <a:ext cx="419101" cy="3429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977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A23F51DB-2CAD-1475-B752-4DEAF46E3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6" y="316706"/>
            <a:ext cx="11807448" cy="597693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019075F-20D0-4C95-7AF6-FFBD8BC1B08D}"/>
              </a:ext>
            </a:extLst>
          </p:cNvPr>
          <p:cNvSpPr/>
          <p:nvPr/>
        </p:nvSpPr>
        <p:spPr>
          <a:xfrm>
            <a:off x="8062912" y="5706850"/>
            <a:ext cx="419101" cy="3429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759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69532C57-5060-0D84-E8CA-DA3D3481D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75" y="0"/>
            <a:ext cx="8553450" cy="67851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FD91478-0BDB-8E33-8F00-81208F3CDE27}"/>
              </a:ext>
            </a:extLst>
          </p:cNvPr>
          <p:cNvSpPr/>
          <p:nvPr/>
        </p:nvSpPr>
        <p:spPr>
          <a:xfrm>
            <a:off x="1819275" y="5810249"/>
            <a:ext cx="338138" cy="287125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714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BDB033B-66EE-1C0D-8C67-A043B8F3D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08" y="0"/>
            <a:ext cx="9106784" cy="67913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F33EDB5-DA20-2762-8856-B65A10B3D608}"/>
              </a:ext>
            </a:extLst>
          </p:cNvPr>
          <p:cNvSpPr/>
          <p:nvPr/>
        </p:nvSpPr>
        <p:spPr>
          <a:xfrm>
            <a:off x="6096000" y="6316450"/>
            <a:ext cx="319088" cy="3429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135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FD3BEAA0-0D12-98E0-F9CF-850E5424D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4" t="1903" r="8784" b="33043"/>
          <a:stretch/>
        </p:blipFill>
        <p:spPr>
          <a:xfrm>
            <a:off x="837023" y="562982"/>
            <a:ext cx="5020573" cy="41087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8FB6B0D8-6A51-309C-2F2A-BB2B052005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29" r="30010"/>
          <a:stretch/>
        </p:blipFill>
        <p:spPr>
          <a:xfrm>
            <a:off x="4468743" y="4030801"/>
            <a:ext cx="6024700" cy="201749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36F6FFE-5CD3-C495-CF57-D6D7E3DD0B53}"/>
              </a:ext>
            </a:extLst>
          </p:cNvPr>
          <p:cNvSpPr/>
          <p:nvPr/>
        </p:nvSpPr>
        <p:spPr>
          <a:xfrm>
            <a:off x="4468743" y="5555718"/>
            <a:ext cx="366398" cy="345625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Akış Çizelgesi: Sonlandırıcı 4">
            <a:extLst>
              <a:ext uri="{FF2B5EF4-FFF2-40B4-BE49-F238E27FC236}">
                <a16:creationId xmlns:a16="http://schemas.microsoft.com/office/drawing/2014/main" id="{7AC1467A-CD73-981B-7625-3D3E5E17E900}"/>
              </a:ext>
            </a:extLst>
          </p:cNvPr>
          <p:cNvSpPr/>
          <p:nvPr/>
        </p:nvSpPr>
        <p:spPr>
          <a:xfrm>
            <a:off x="6573328" y="612476"/>
            <a:ext cx="2493034" cy="802257"/>
          </a:xfrm>
          <a:prstGeom prst="flowChartTerminator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2022 </a:t>
            </a:r>
          </a:p>
          <a:p>
            <a:pPr algn="ctr"/>
            <a:r>
              <a:rPr lang="tr-TR" sz="2400" b="1" dirty="0">
                <a:solidFill>
                  <a:schemeClr val="tx1"/>
                </a:solidFill>
              </a:rPr>
              <a:t>KAZANIM TESTİ</a:t>
            </a:r>
          </a:p>
        </p:txBody>
      </p:sp>
    </p:spTree>
    <p:extLst>
      <p:ext uri="{BB962C8B-B14F-4D97-AF65-F5344CB8AC3E}">
        <p14:creationId xmlns:p14="http://schemas.microsoft.com/office/powerpoint/2010/main" val="4282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F777453-9F87-4E4C-7295-3A097EDC9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37" y="569323"/>
            <a:ext cx="9153525" cy="5562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D98B079-7874-FDB2-92DA-55E58CAA9DEC}"/>
              </a:ext>
            </a:extLst>
          </p:cNvPr>
          <p:cNvSpPr/>
          <p:nvPr/>
        </p:nvSpPr>
        <p:spPr>
          <a:xfrm>
            <a:off x="8334103" y="5652421"/>
            <a:ext cx="319088" cy="3429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D4FEA3C3-A63F-00AB-E95E-03FE70EFD629}"/>
              </a:ext>
            </a:extLst>
          </p:cNvPr>
          <p:cNvSpPr/>
          <p:nvPr/>
        </p:nvSpPr>
        <p:spPr>
          <a:xfrm>
            <a:off x="8255726" y="1062446"/>
            <a:ext cx="2351314" cy="775063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solidFill>
                  <a:sysClr val="windowText" lastClr="000000"/>
                </a:solidFill>
              </a:rPr>
              <a:t>2023 LGS</a:t>
            </a:r>
          </a:p>
        </p:txBody>
      </p:sp>
    </p:spTree>
    <p:extLst>
      <p:ext uri="{BB962C8B-B14F-4D97-AF65-F5344CB8AC3E}">
        <p14:creationId xmlns:p14="http://schemas.microsoft.com/office/powerpoint/2010/main" val="146354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0722AC6D-BC95-DFB4-2BCE-118282544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534" y="204243"/>
            <a:ext cx="4526689" cy="61993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3FC44AE-B97A-F271-C657-79C9CDA3767E}"/>
              </a:ext>
            </a:extLst>
          </p:cNvPr>
          <p:cNvSpPr/>
          <p:nvPr/>
        </p:nvSpPr>
        <p:spPr>
          <a:xfrm>
            <a:off x="3735976" y="4728754"/>
            <a:ext cx="258127" cy="282497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2D63CFC5-9E0D-8526-0754-B03572DB393C}"/>
              </a:ext>
            </a:extLst>
          </p:cNvPr>
          <p:cNvSpPr/>
          <p:nvPr/>
        </p:nvSpPr>
        <p:spPr>
          <a:xfrm>
            <a:off x="8255726" y="1062446"/>
            <a:ext cx="2351314" cy="775063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solidFill>
                  <a:sysClr val="windowText" lastClr="000000"/>
                </a:solidFill>
              </a:rPr>
              <a:t>2023 LGS</a:t>
            </a:r>
          </a:p>
        </p:txBody>
      </p:sp>
    </p:spTree>
    <p:extLst>
      <p:ext uri="{BB962C8B-B14F-4D97-AF65-F5344CB8AC3E}">
        <p14:creationId xmlns:p14="http://schemas.microsoft.com/office/powerpoint/2010/main" val="80852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CA4BD4C8-721A-2581-69ED-2F24C1285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46" y="60437"/>
            <a:ext cx="10004787" cy="67975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DDCC116-B69D-013D-81CD-AB76459C1D44}"/>
              </a:ext>
            </a:extLst>
          </p:cNvPr>
          <p:cNvSpPr/>
          <p:nvPr/>
        </p:nvSpPr>
        <p:spPr>
          <a:xfrm>
            <a:off x="914399" y="5930538"/>
            <a:ext cx="365761" cy="357052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E800EF4F-CF13-5216-5148-12318E4652A0}"/>
              </a:ext>
            </a:extLst>
          </p:cNvPr>
          <p:cNvSpPr/>
          <p:nvPr/>
        </p:nvSpPr>
        <p:spPr>
          <a:xfrm>
            <a:off x="8386354" y="757646"/>
            <a:ext cx="2351314" cy="775063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ysClr val="windowText" lastClr="000000"/>
                </a:solidFill>
              </a:rPr>
              <a:t>2023 MART ÖRNEK SORUSU</a:t>
            </a:r>
          </a:p>
        </p:txBody>
      </p:sp>
    </p:spTree>
    <p:extLst>
      <p:ext uri="{BB962C8B-B14F-4D97-AF65-F5344CB8AC3E}">
        <p14:creationId xmlns:p14="http://schemas.microsoft.com/office/powerpoint/2010/main" val="404901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E9FDD78C-AB51-8D40-29A1-3DEB09D8A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9" y="355500"/>
            <a:ext cx="9514349" cy="59320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15A4648-E767-0DBE-6823-05A700A69D3E}"/>
              </a:ext>
            </a:extLst>
          </p:cNvPr>
          <p:cNvSpPr/>
          <p:nvPr/>
        </p:nvSpPr>
        <p:spPr>
          <a:xfrm>
            <a:off x="1097279" y="1454332"/>
            <a:ext cx="365761" cy="357052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53C02376-C5B2-C70C-30E1-782E6C974FDA}"/>
              </a:ext>
            </a:extLst>
          </p:cNvPr>
          <p:cNvSpPr/>
          <p:nvPr/>
        </p:nvSpPr>
        <p:spPr>
          <a:xfrm>
            <a:off x="9100456" y="1976846"/>
            <a:ext cx="2351314" cy="775063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ysClr val="windowText" lastClr="000000"/>
                </a:solidFill>
              </a:rPr>
              <a:t>2023 NİSAN ÖRNEK SORUSU</a:t>
            </a:r>
          </a:p>
        </p:txBody>
      </p:sp>
    </p:spTree>
    <p:extLst>
      <p:ext uri="{BB962C8B-B14F-4D97-AF65-F5344CB8AC3E}">
        <p14:creationId xmlns:p14="http://schemas.microsoft.com/office/powerpoint/2010/main" val="366460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1B0EBBC-D1EB-BDE9-3455-16F7A855F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0" y="633412"/>
            <a:ext cx="10827218" cy="57412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B1B7D16-27B8-230E-1E2E-2E7525EDCC8B}"/>
              </a:ext>
            </a:extLst>
          </p:cNvPr>
          <p:cNvSpPr/>
          <p:nvPr/>
        </p:nvSpPr>
        <p:spPr>
          <a:xfrm>
            <a:off x="458151" y="5660573"/>
            <a:ext cx="365761" cy="357052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EE9B3F96-B007-AD5A-D5EF-B45E353299D8}"/>
              </a:ext>
            </a:extLst>
          </p:cNvPr>
          <p:cNvSpPr/>
          <p:nvPr/>
        </p:nvSpPr>
        <p:spPr>
          <a:xfrm>
            <a:off x="8247016" y="1628503"/>
            <a:ext cx="2351314" cy="775063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ysClr val="windowText" lastClr="000000"/>
                </a:solidFill>
              </a:rPr>
              <a:t>2023 MAYIS ÖRNEK SORUSU</a:t>
            </a:r>
          </a:p>
        </p:txBody>
      </p:sp>
    </p:spTree>
    <p:extLst>
      <p:ext uri="{BB962C8B-B14F-4D97-AF65-F5344CB8AC3E}">
        <p14:creationId xmlns:p14="http://schemas.microsoft.com/office/powerpoint/2010/main" val="26494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>
            <a:extLst>
              <a:ext uri="{FF2B5EF4-FFF2-40B4-BE49-F238E27FC236}">
                <a16:creationId xmlns:a16="http://schemas.microsoft.com/office/drawing/2014/main" id="{249678A8-670C-CEF6-5184-C3FF34EE1E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925"/>
          <a:stretch/>
        </p:blipFill>
        <p:spPr>
          <a:xfrm>
            <a:off x="1567681" y="727278"/>
            <a:ext cx="2487082" cy="1646786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A96365BF-E9C6-2FAE-53A4-A6AD93210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4763" y="1169250"/>
            <a:ext cx="2456873" cy="1204813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E35951FA-C048-1819-32CC-01E3B37CC094}"/>
              </a:ext>
            </a:extLst>
          </p:cNvPr>
          <p:cNvSpPr txBox="1"/>
          <p:nvPr/>
        </p:nvSpPr>
        <p:spPr>
          <a:xfrm>
            <a:off x="2328718" y="737963"/>
            <a:ext cx="96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3-7 </a:t>
            </a:r>
            <a:r>
              <a:rPr lang="tr-TR" b="1" dirty="0" err="1"/>
              <a:t>ages</a:t>
            </a:r>
            <a:endParaRPr lang="tr-TR" b="1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5B0FF28B-D8E9-F6BD-5A2F-E858828FE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658" y="662240"/>
            <a:ext cx="2487082" cy="552685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1D3047A0-F08F-93DB-E292-E124C7C4BE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1635" y="715184"/>
            <a:ext cx="2502187" cy="1700051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630BF29D-7662-F0B7-5C9D-5039A632B4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551" y="2374063"/>
            <a:ext cx="10601472" cy="179846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64B65C02-68F5-9A0C-803F-C5F6D7B458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333" y="54910"/>
            <a:ext cx="10023634" cy="6748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FD01514E-4A36-0131-A4E6-B7485DFD51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6333" y="4061814"/>
            <a:ext cx="10854218" cy="5101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23FCB0EB-DFAF-30B1-9827-2ECF9F38C7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3857" y="4572000"/>
            <a:ext cx="4028411" cy="22781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E76E44FC-8A24-AC7D-0FC5-E5059C8A9E9A}"/>
              </a:ext>
            </a:extLst>
          </p:cNvPr>
          <p:cNvSpPr/>
          <p:nvPr/>
        </p:nvSpPr>
        <p:spPr>
          <a:xfrm>
            <a:off x="3764769" y="6353300"/>
            <a:ext cx="365761" cy="357052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76200B96-251E-B0ED-3B3E-E8D056B21177}"/>
              </a:ext>
            </a:extLst>
          </p:cNvPr>
          <p:cNvSpPr/>
          <p:nvPr/>
        </p:nvSpPr>
        <p:spPr>
          <a:xfrm>
            <a:off x="8188653" y="5184503"/>
            <a:ext cx="2351314" cy="775063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ysClr val="windowText" lastClr="000000"/>
                </a:solidFill>
              </a:rPr>
              <a:t>2024 ŞUBAT ÖRNEK SORUSU</a:t>
            </a:r>
          </a:p>
        </p:txBody>
      </p:sp>
    </p:spTree>
    <p:extLst>
      <p:ext uri="{BB962C8B-B14F-4D97-AF65-F5344CB8AC3E}">
        <p14:creationId xmlns:p14="http://schemas.microsoft.com/office/powerpoint/2010/main" val="368450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8940E6BF-D919-1F81-DD13-15285A70D5E8}"/>
              </a:ext>
            </a:extLst>
          </p:cNvPr>
          <p:cNvSpPr txBox="1"/>
          <p:nvPr/>
        </p:nvSpPr>
        <p:spPr>
          <a:xfrm>
            <a:off x="1773382" y="1025237"/>
            <a:ext cx="1107439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800" b="1" dirty="0"/>
              <a:t>UNIT 4: </a:t>
            </a:r>
          </a:p>
          <a:p>
            <a:r>
              <a:rPr lang="tr-TR" sz="9600" b="1" dirty="0"/>
              <a:t>ON THE PHONE</a:t>
            </a:r>
          </a:p>
        </p:txBody>
      </p:sp>
    </p:spTree>
    <p:extLst>
      <p:ext uri="{BB962C8B-B14F-4D97-AF65-F5344CB8AC3E}">
        <p14:creationId xmlns:p14="http://schemas.microsoft.com/office/powerpoint/2010/main" val="4252368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0A3801F-E032-8F16-0AF8-C5359D527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601" y="1027906"/>
            <a:ext cx="6646798" cy="4693453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0835EB71-0BF4-26C7-C339-6E4847108D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302" y="379809"/>
            <a:ext cx="1296194" cy="129619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B77DE8F-0FA4-EB65-1299-94539C7DA37F}"/>
              </a:ext>
            </a:extLst>
          </p:cNvPr>
          <p:cNvSpPr/>
          <p:nvPr/>
        </p:nvSpPr>
        <p:spPr>
          <a:xfrm>
            <a:off x="2867025" y="4743450"/>
            <a:ext cx="457200" cy="409575"/>
          </a:xfrm>
          <a:prstGeom prst="ellipse">
            <a:avLst/>
          </a:prstGeom>
          <a:noFill/>
          <a:ln w="76200">
            <a:solidFill>
              <a:srgbClr val="45B1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970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0E29AF6-BFA8-0F1F-3D91-D2DDFBD29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302" y="379809"/>
            <a:ext cx="1296194" cy="1296194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B0B52F1D-1E36-7769-E29B-E10ABF54FD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16"/>
          <a:stretch/>
        </p:blipFill>
        <p:spPr>
          <a:xfrm>
            <a:off x="787853" y="740435"/>
            <a:ext cx="4990556" cy="51004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4E4E54F2-FB0D-7294-44DA-3A2F4BE74E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02"/>
          <a:stretch/>
        </p:blipFill>
        <p:spPr>
          <a:xfrm>
            <a:off x="6096000" y="2181497"/>
            <a:ext cx="4076700" cy="24950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6FA897C-E1F6-3D90-40CF-D5F03E6A7DD7}"/>
              </a:ext>
            </a:extLst>
          </p:cNvPr>
          <p:cNvSpPr/>
          <p:nvPr/>
        </p:nvSpPr>
        <p:spPr>
          <a:xfrm>
            <a:off x="6096000" y="3290683"/>
            <a:ext cx="278674" cy="276634"/>
          </a:xfrm>
          <a:prstGeom prst="ellipse">
            <a:avLst/>
          </a:prstGeom>
          <a:noFill/>
          <a:ln w="76200">
            <a:solidFill>
              <a:srgbClr val="45B1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9C4F94DB-B426-DD6F-C0BA-8CA7E11F1B4B}"/>
              </a:ext>
            </a:extLst>
          </p:cNvPr>
          <p:cNvSpPr/>
          <p:nvPr/>
        </p:nvSpPr>
        <p:spPr>
          <a:xfrm>
            <a:off x="6235337" y="740435"/>
            <a:ext cx="2396690" cy="981071"/>
          </a:xfrm>
          <a:prstGeom prst="roundRect">
            <a:avLst/>
          </a:prstGeom>
          <a:solidFill>
            <a:srgbClr val="04B4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2020</a:t>
            </a:r>
          </a:p>
          <a:p>
            <a:pPr algn="ctr"/>
            <a:r>
              <a:rPr lang="tr-TR" sz="2800" b="1" dirty="0">
                <a:solidFill>
                  <a:schemeClr val="tx1"/>
                </a:solidFill>
              </a:rPr>
              <a:t>LGS</a:t>
            </a:r>
          </a:p>
        </p:txBody>
      </p:sp>
    </p:spTree>
    <p:extLst>
      <p:ext uri="{BB962C8B-B14F-4D97-AF65-F5344CB8AC3E}">
        <p14:creationId xmlns:p14="http://schemas.microsoft.com/office/powerpoint/2010/main" val="43407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2439BE0B-8EC8-C1BF-CC68-13334FBEF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844" y="379809"/>
            <a:ext cx="6689407" cy="59311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0AB98AAB-8A2D-AE9F-841C-8855CE65BC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156" y="310141"/>
            <a:ext cx="1296194" cy="129619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280FC86-2F60-7790-CB46-0735691F93E6}"/>
              </a:ext>
            </a:extLst>
          </p:cNvPr>
          <p:cNvSpPr/>
          <p:nvPr/>
        </p:nvSpPr>
        <p:spPr>
          <a:xfrm>
            <a:off x="2612571" y="5093357"/>
            <a:ext cx="383178" cy="349501"/>
          </a:xfrm>
          <a:prstGeom prst="ellipse">
            <a:avLst/>
          </a:prstGeom>
          <a:noFill/>
          <a:ln w="76200">
            <a:solidFill>
              <a:srgbClr val="45B1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E0F72C31-6098-7D17-00D2-3F6510CBDB97}"/>
              </a:ext>
            </a:extLst>
          </p:cNvPr>
          <p:cNvSpPr/>
          <p:nvPr/>
        </p:nvSpPr>
        <p:spPr>
          <a:xfrm>
            <a:off x="9265920" y="467702"/>
            <a:ext cx="2396690" cy="981071"/>
          </a:xfrm>
          <a:prstGeom prst="roundRect">
            <a:avLst/>
          </a:prstGeom>
          <a:solidFill>
            <a:srgbClr val="04B4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2020</a:t>
            </a:r>
          </a:p>
          <a:p>
            <a:pPr algn="ctr"/>
            <a:r>
              <a:rPr lang="tr-TR" sz="2800" b="1" dirty="0">
                <a:solidFill>
                  <a:schemeClr val="tx1"/>
                </a:solidFill>
              </a:rPr>
              <a:t>LGS</a:t>
            </a:r>
          </a:p>
        </p:txBody>
      </p:sp>
    </p:spTree>
    <p:extLst>
      <p:ext uri="{BB962C8B-B14F-4D97-AF65-F5344CB8AC3E}">
        <p14:creationId xmlns:p14="http://schemas.microsoft.com/office/powerpoint/2010/main" val="345121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33D974B-F434-78A2-DDEB-5CB342D20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231" y="805491"/>
            <a:ext cx="4055584" cy="5022574"/>
          </a:xfrm>
          <a:prstGeom prst="rect">
            <a:avLst/>
          </a:prstGeom>
        </p:spPr>
      </p:pic>
      <p:sp>
        <p:nvSpPr>
          <p:cNvPr id="3" name="Akış Çizelgesi: Sonlandırıcı 2">
            <a:extLst>
              <a:ext uri="{FF2B5EF4-FFF2-40B4-BE49-F238E27FC236}">
                <a16:creationId xmlns:a16="http://schemas.microsoft.com/office/drawing/2014/main" id="{A5B22070-1EE9-7DEB-FCD5-6FB958DC412F}"/>
              </a:ext>
            </a:extLst>
          </p:cNvPr>
          <p:cNvSpPr/>
          <p:nvPr/>
        </p:nvSpPr>
        <p:spPr>
          <a:xfrm>
            <a:off x="6725728" y="764876"/>
            <a:ext cx="2493034" cy="802257"/>
          </a:xfrm>
          <a:prstGeom prst="flowChartTerminator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2019 </a:t>
            </a:r>
          </a:p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LGS SINAVI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C6182F0-4947-C7A5-4F39-C4DA5A545270}"/>
              </a:ext>
            </a:extLst>
          </p:cNvPr>
          <p:cNvSpPr/>
          <p:nvPr/>
        </p:nvSpPr>
        <p:spPr>
          <a:xfrm>
            <a:off x="4539407" y="5439266"/>
            <a:ext cx="297161" cy="298490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707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FBDC9D5-BCCF-76F1-63F3-0CD0A735CD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25" t="14028" r="2578" b="21528"/>
          <a:stretch/>
        </p:blipFill>
        <p:spPr>
          <a:xfrm>
            <a:off x="2571751" y="1457325"/>
            <a:ext cx="7359848" cy="3590925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4050B5ED-1C90-F02E-BFB6-3625E370D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02" y="809228"/>
            <a:ext cx="1296194" cy="129619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79C470E-4E95-C86C-774F-17C4E98F4A3E}"/>
              </a:ext>
            </a:extLst>
          </p:cNvPr>
          <p:cNvSpPr/>
          <p:nvPr/>
        </p:nvSpPr>
        <p:spPr>
          <a:xfrm>
            <a:off x="2733675" y="3581400"/>
            <a:ext cx="457200" cy="409575"/>
          </a:xfrm>
          <a:prstGeom prst="ellipse">
            <a:avLst/>
          </a:prstGeom>
          <a:noFill/>
          <a:ln w="76200">
            <a:solidFill>
              <a:srgbClr val="45B1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402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70A5C9A-4348-6C3C-5E93-582AD2FE9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024" y="664849"/>
            <a:ext cx="5355707" cy="53876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C91220F4-F85B-C845-51C7-05A89BEAFF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269" y="587847"/>
            <a:ext cx="1296194" cy="129619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F0B2831-485A-3C9B-3096-B9BA77ECCD31}"/>
              </a:ext>
            </a:extLst>
          </p:cNvPr>
          <p:cNvSpPr/>
          <p:nvPr/>
        </p:nvSpPr>
        <p:spPr>
          <a:xfrm>
            <a:off x="5753877" y="4880811"/>
            <a:ext cx="457200" cy="409575"/>
          </a:xfrm>
          <a:prstGeom prst="ellipse">
            <a:avLst/>
          </a:prstGeom>
          <a:noFill/>
          <a:ln w="76200">
            <a:solidFill>
              <a:srgbClr val="45B1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9B9FA24E-9E79-953F-3D48-996A210EC83D}"/>
              </a:ext>
            </a:extLst>
          </p:cNvPr>
          <p:cNvSpPr/>
          <p:nvPr/>
        </p:nvSpPr>
        <p:spPr>
          <a:xfrm>
            <a:off x="8614611" y="587847"/>
            <a:ext cx="2396690" cy="981071"/>
          </a:xfrm>
          <a:prstGeom prst="roundRect">
            <a:avLst/>
          </a:prstGeom>
          <a:solidFill>
            <a:srgbClr val="04B4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2021</a:t>
            </a:r>
          </a:p>
          <a:p>
            <a:pPr algn="ctr"/>
            <a:r>
              <a:rPr lang="tr-TR" sz="2800" b="1" dirty="0">
                <a:solidFill>
                  <a:schemeClr val="tx1"/>
                </a:solidFill>
              </a:rPr>
              <a:t>LGS</a:t>
            </a:r>
          </a:p>
        </p:txBody>
      </p:sp>
    </p:spTree>
    <p:extLst>
      <p:ext uri="{BB962C8B-B14F-4D97-AF65-F5344CB8AC3E}">
        <p14:creationId xmlns:p14="http://schemas.microsoft.com/office/powerpoint/2010/main" val="370077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1CB9513A-2357-9F89-845A-1C13CBCC4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674" y="113212"/>
            <a:ext cx="5660817" cy="63317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2F60B191-1C39-BB8C-849B-9A7A89644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156" y="310141"/>
            <a:ext cx="1296194" cy="129619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BF8C486-CB82-0CED-8C29-990BEF3AF953}"/>
              </a:ext>
            </a:extLst>
          </p:cNvPr>
          <p:cNvSpPr/>
          <p:nvPr/>
        </p:nvSpPr>
        <p:spPr>
          <a:xfrm>
            <a:off x="3274422" y="4805974"/>
            <a:ext cx="383178" cy="349501"/>
          </a:xfrm>
          <a:prstGeom prst="ellipse">
            <a:avLst/>
          </a:prstGeom>
          <a:noFill/>
          <a:ln w="76200">
            <a:solidFill>
              <a:srgbClr val="45B1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FBB363E4-A664-ADA1-4260-16D50CB5F8B9}"/>
              </a:ext>
            </a:extLst>
          </p:cNvPr>
          <p:cNvSpPr/>
          <p:nvPr/>
        </p:nvSpPr>
        <p:spPr>
          <a:xfrm>
            <a:off x="9265920" y="467702"/>
            <a:ext cx="2396690" cy="981071"/>
          </a:xfrm>
          <a:prstGeom prst="roundRect">
            <a:avLst/>
          </a:prstGeom>
          <a:solidFill>
            <a:srgbClr val="04B4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2022</a:t>
            </a:r>
          </a:p>
          <a:p>
            <a:pPr algn="ctr"/>
            <a:r>
              <a:rPr lang="tr-TR" sz="2800" b="1" dirty="0">
                <a:solidFill>
                  <a:schemeClr val="tx1"/>
                </a:solidFill>
              </a:rPr>
              <a:t>LGS</a:t>
            </a:r>
          </a:p>
        </p:txBody>
      </p:sp>
    </p:spTree>
    <p:extLst>
      <p:ext uri="{BB962C8B-B14F-4D97-AF65-F5344CB8AC3E}">
        <p14:creationId xmlns:p14="http://schemas.microsoft.com/office/powerpoint/2010/main" val="232001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BBD8AB6B-FE4D-7C60-E2A1-3C6063460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14" y="310141"/>
            <a:ext cx="10069771" cy="60615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1595A7B-2154-CB24-B11F-350B525E3E49}"/>
              </a:ext>
            </a:extLst>
          </p:cNvPr>
          <p:cNvSpPr/>
          <p:nvPr/>
        </p:nvSpPr>
        <p:spPr>
          <a:xfrm>
            <a:off x="5190308" y="5694248"/>
            <a:ext cx="383178" cy="349501"/>
          </a:xfrm>
          <a:prstGeom prst="ellipse">
            <a:avLst/>
          </a:prstGeom>
          <a:noFill/>
          <a:ln w="76200">
            <a:solidFill>
              <a:srgbClr val="45B1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912DA50F-BB8F-F537-D8CC-6D598373CDFF}"/>
              </a:ext>
            </a:extLst>
          </p:cNvPr>
          <p:cNvSpPr/>
          <p:nvPr/>
        </p:nvSpPr>
        <p:spPr>
          <a:xfrm>
            <a:off x="9603721" y="78377"/>
            <a:ext cx="2396690" cy="981071"/>
          </a:xfrm>
          <a:prstGeom prst="roundRect">
            <a:avLst/>
          </a:prstGeom>
          <a:solidFill>
            <a:srgbClr val="04B4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2023</a:t>
            </a:r>
          </a:p>
          <a:p>
            <a:pPr algn="ctr"/>
            <a:r>
              <a:rPr lang="tr-TR" sz="2800" b="1" dirty="0">
                <a:solidFill>
                  <a:schemeClr val="tx1"/>
                </a:solidFill>
              </a:rPr>
              <a:t>LGS</a:t>
            </a:r>
          </a:p>
        </p:txBody>
      </p:sp>
    </p:spTree>
    <p:extLst>
      <p:ext uri="{BB962C8B-B14F-4D97-AF65-F5344CB8AC3E}">
        <p14:creationId xmlns:p14="http://schemas.microsoft.com/office/powerpoint/2010/main" val="217852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CD9E2C1A-7F3E-BFD0-4DC2-25182FC6D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41" y="1214981"/>
            <a:ext cx="10065744" cy="39927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74CA095-584E-64D9-DE8F-6367F2F41393}"/>
              </a:ext>
            </a:extLst>
          </p:cNvPr>
          <p:cNvSpPr/>
          <p:nvPr/>
        </p:nvSpPr>
        <p:spPr>
          <a:xfrm>
            <a:off x="895350" y="3891574"/>
            <a:ext cx="383178" cy="349501"/>
          </a:xfrm>
          <a:prstGeom prst="ellipse">
            <a:avLst/>
          </a:prstGeom>
          <a:noFill/>
          <a:ln w="76200">
            <a:solidFill>
              <a:srgbClr val="45B1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FD0CB517-CD41-602A-0A37-74E42743F08D}"/>
              </a:ext>
            </a:extLst>
          </p:cNvPr>
          <p:cNvSpPr/>
          <p:nvPr/>
        </p:nvSpPr>
        <p:spPr>
          <a:xfrm>
            <a:off x="9603721" y="78377"/>
            <a:ext cx="2396690" cy="981071"/>
          </a:xfrm>
          <a:prstGeom prst="roundRect">
            <a:avLst/>
          </a:prstGeom>
          <a:solidFill>
            <a:srgbClr val="04B4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2023</a:t>
            </a:r>
          </a:p>
          <a:p>
            <a:pPr algn="ctr"/>
            <a:r>
              <a:rPr lang="tr-TR" sz="2800" b="1" dirty="0">
                <a:solidFill>
                  <a:schemeClr val="tx1"/>
                </a:solidFill>
              </a:rPr>
              <a:t>LGS</a:t>
            </a:r>
          </a:p>
        </p:txBody>
      </p:sp>
    </p:spTree>
    <p:extLst>
      <p:ext uri="{BB962C8B-B14F-4D97-AF65-F5344CB8AC3E}">
        <p14:creationId xmlns:p14="http://schemas.microsoft.com/office/powerpoint/2010/main" val="256845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2E25F226-DE38-9AF5-ADC8-1B3AC64E3890}"/>
              </a:ext>
            </a:extLst>
          </p:cNvPr>
          <p:cNvSpPr txBox="1"/>
          <p:nvPr/>
        </p:nvSpPr>
        <p:spPr>
          <a:xfrm>
            <a:off x="1791854" y="1154547"/>
            <a:ext cx="11074399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800" b="1" dirty="0"/>
              <a:t>UNIT 5: </a:t>
            </a:r>
          </a:p>
          <a:p>
            <a:r>
              <a:rPr lang="tr-TR" sz="11500" b="1" dirty="0" err="1"/>
              <a:t>The</a:t>
            </a:r>
            <a:r>
              <a:rPr lang="tr-TR" sz="11500" b="1" dirty="0"/>
              <a:t> Internet</a:t>
            </a:r>
          </a:p>
        </p:txBody>
      </p:sp>
    </p:spTree>
    <p:extLst>
      <p:ext uri="{BB962C8B-B14F-4D97-AF65-F5344CB8AC3E}">
        <p14:creationId xmlns:p14="http://schemas.microsoft.com/office/powerpoint/2010/main" val="7160223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18F86397-CEC5-C307-13C7-8EEBF9D6A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9" y="257174"/>
            <a:ext cx="8982075" cy="613626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D18DF14-F1E6-E954-84AC-50E6610CC487}"/>
              </a:ext>
            </a:extLst>
          </p:cNvPr>
          <p:cNvSpPr/>
          <p:nvPr/>
        </p:nvSpPr>
        <p:spPr>
          <a:xfrm>
            <a:off x="1676399" y="5362575"/>
            <a:ext cx="409575" cy="371475"/>
          </a:xfrm>
          <a:prstGeom prst="ellipse">
            <a:avLst/>
          </a:prstGeom>
          <a:solidFill>
            <a:srgbClr val="DA6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797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292E5344-CD8E-F895-1473-1A27525A9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63" y="457200"/>
            <a:ext cx="11436473" cy="56769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63DC1FB-BBDA-6DA2-4960-38FA71F5DDFD}"/>
              </a:ext>
            </a:extLst>
          </p:cNvPr>
          <p:cNvSpPr/>
          <p:nvPr/>
        </p:nvSpPr>
        <p:spPr>
          <a:xfrm>
            <a:off x="6324599" y="4638675"/>
            <a:ext cx="409575" cy="371475"/>
          </a:xfrm>
          <a:prstGeom prst="ellipse">
            <a:avLst/>
          </a:prstGeom>
          <a:solidFill>
            <a:srgbClr val="DA6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430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7E20557-EEC1-2FBE-EB32-7549055FA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7" y="742949"/>
            <a:ext cx="9953654" cy="507682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B1561FC-FA6D-51EC-3E2F-5C06696570EC}"/>
              </a:ext>
            </a:extLst>
          </p:cNvPr>
          <p:cNvSpPr/>
          <p:nvPr/>
        </p:nvSpPr>
        <p:spPr>
          <a:xfrm>
            <a:off x="914399" y="4238625"/>
            <a:ext cx="409575" cy="371475"/>
          </a:xfrm>
          <a:prstGeom prst="ellipse">
            <a:avLst/>
          </a:prstGeom>
          <a:solidFill>
            <a:srgbClr val="DA6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888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A2B58E75-2E9A-A2B0-AF92-8684E4578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87" y="104775"/>
            <a:ext cx="8872538" cy="642771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820ECFF-2AE8-5ACB-15D7-2C498C46F1AA}"/>
              </a:ext>
            </a:extLst>
          </p:cNvPr>
          <p:cNvSpPr/>
          <p:nvPr/>
        </p:nvSpPr>
        <p:spPr>
          <a:xfrm>
            <a:off x="8972549" y="5857875"/>
            <a:ext cx="409575" cy="371475"/>
          </a:xfrm>
          <a:prstGeom prst="ellipse">
            <a:avLst/>
          </a:prstGeom>
          <a:solidFill>
            <a:srgbClr val="DA6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498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kış Çizelgesi: Sonlandırıcı 1">
            <a:extLst>
              <a:ext uri="{FF2B5EF4-FFF2-40B4-BE49-F238E27FC236}">
                <a16:creationId xmlns:a16="http://schemas.microsoft.com/office/drawing/2014/main" id="{576C149E-93AB-AEEB-ACAA-B3876BAD053F}"/>
              </a:ext>
            </a:extLst>
          </p:cNvPr>
          <p:cNvSpPr/>
          <p:nvPr/>
        </p:nvSpPr>
        <p:spPr>
          <a:xfrm>
            <a:off x="6573328" y="612476"/>
            <a:ext cx="2493034" cy="802257"/>
          </a:xfrm>
          <a:prstGeom prst="flowChartTerminator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2020 </a:t>
            </a:r>
          </a:p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LGS SINAVI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90FA9F0-5354-9BB0-E617-F393CE351B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93"/>
          <a:stretch/>
        </p:blipFill>
        <p:spPr>
          <a:xfrm>
            <a:off x="1268084" y="350632"/>
            <a:ext cx="3835249" cy="58306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5E046D21-DBFF-A935-0246-11F8225692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63"/>
          <a:stretch/>
        </p:blipFill>
        <p:spPr>
          <a:xfrm>
            <a:off x="5327350" y="3136545"/>
            <a:ext cx="4342862" cy="186499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F73B924-0BC1-A4C8-E19D-847AFF646037}"/>
              </a:ext>
            </a:extLst>
          </p:cNvPr>
          <p:cNvSpPr/>
          <p:nvPr/>
        </p:nvSpPr>
        <p:spPr>
          <a:xfrm>
            <a:off x="7671264" y="4069041"/>
            <a:ext cx="297161" cy="298490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454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AEA13B58-CF45-D722-0EB5-D03B340A8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" y="1114424"/>
            <a:ext cx="11100417" cy="427672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AB1276B-2A3A-1750-68F0-BF46274FBED4}"/>
              </a:ext>
            </a:extLst>
          </p:cNvPr>
          <p:cNvSpPr/>
          <p:nvPr/>
        </p:nvSpPr>
        <p:spPr>
          <a:xfrm>
            <a:off x="361949" y="4667250"/>
            <a:ext cx="409575" cy="371475"/>
          </a:xfrm>
          <a:prstGeom prst="ellipse">
            <a:avLst/>
          </a:prstGeom>
          <a:solidFill>
            <a:srgbClr val="DA6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023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6ED113F5-3239-3EE1-3F07-1BB2C2F54A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1"/>
          <a:stretch/>
        </p:blipFill>
        <p:spPr>
          <a:xfrm>
            <a:off x="1112212" y="0"/>
            <a:ext cx="10032038" cy="6477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D4E42D6-3D30-E402-34ED-DF8B04B5CF10}"/>
              </a:ext>
            </a:extLst>
          </p:cNvPr>
          <p:cNvSpPr/>
          <p:nvPr/>
        </p:nvSpPr>
        <p:spPr>
          <a:xfrm>
            <a:off x="1047750" y="5514975"/>
            <a:ext cx="409575" cy="371475"/>
          </a:xfrm>
          <a:prstGeom prst="ellipse">
            <a:avLst/>
          </a:prstGeom>
          <a:solidFill>
            <a:srgbClr val="DA6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503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5A8D2C1A-FB37-E5A6-B0AD-E717E6557B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19"/>
          <a:stretch/>
        </p:blipFill>
        <p:spPr>
          <a:xfrm>
            <a:off x="1881188" y="642937"/>
            <a:ext cx="8188086" cy="530066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3272A25-B081-FB6C-FF5A-E419A7B5CADC}"/>
              </a:ext>
            </a:extLst>
          </p:cNvPr>
          <p:cNvSpPr/>
          <p:nvPr/>
        </p:nvSpPr>
        <p:spPr>
          <a:xfrm>
            <a:off x="1917938" y="3686175"/>
            <a:ext cx="409575" cy="371475"/>
          </a:xfrm>
          <a:prstGeom prst="ellipse">
            <a:avLst/>
          </a:prstGeom>
          <a:solidFill>
            <a:srgbClr val="DA6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685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5EE4324F-2F50-7816-6EB8-F675751F4C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9"/>
          <a:stretch/>
        </p:blipFill>
        <p:spPr>
          <a:xfrm>
            <a:off x="873676" y="0"/>
            <a:ext cx="10444647" cy="655215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06752E2-9EAF-67F9-A888-DEFCB4CA4584}"/>
              </a:ext>
            </a:extLst>
          </p:cNvPr>
          <p:cNvSpPr/>
          <p:nvPr/>
        </p:nvSpPr>
        <p:spPr>
          <a:xfrm>
            <a:off x="873676" y="5819775"/>
            <a:ext cx="409575" cy="371475"/>
          </a:xfrm>
          <a:prstGeom prst="ellipse">
            <a:avLst/>
          </a:prstGeom>
          <a:solidFill>
            <a:srgbClr val="DA6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239B2BBA-5B2F-F098-7D0A-BDCD5EA00C2B}"/>
              </a:ext>
            </a:extLst>
          </p:cNvPr>
          <p:cNvSpPr/>
          <p:nvPr/>
        </p:nvSpPr>
        <p:spPr>
          <a:xfrm>
            <a:off x="8258175" y="4676775"/>
            <a:ext cx="2657475" cy="942975"/>
          </a:xfrm>
          <a:prstGeom prst="roundRect">
            <a:avLst/>
          </a:prstGeom>
          <a:solidFill>
            <a:srgbClr val="DA6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2020 LGS</a:t>
            </a:r>
          </a:p>
        </p:txBody>
      </p:sp>
    </p:spTree>
    <p:extLst>
      <p:ext uri="{BB962C8B-B14F-4D97-AF65-F5344CB8AC3E}">
        <p14:creationId xmlns:p14="http://schemas.microsoft.com/office/powerpoint/2010/main" val="17628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F8D0FE5E-09CD-F81B-C995-5EC75EEAB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" y="0"/>
            <a:ext cx="11249025" cy="65151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1E328B4-D264-EA3B-60B3-8302A3ED031C}"/>
              </a:ext>
            </a:extLst>
          </p:cNvPr>
          <p:cNvSpPr/>
          <p:nvPr/>
        </p:nvSpPr>
        <p:spPr>
          <a:xfrm>
            <a:off x="471487" y="5419725"/>
            <a:ext cx="409575" cy="371475"/>
          </a:xfrm>
          <a:prstGeom prst="ellipse">
            <a:avLst/>
          </a:prstGeom>
          <a:solidFill>
            <a:srgbClr val="DA6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C206B67A-23DD-1397-5A29-44E3A81DC464}"/>
              </a:ext>
            </a:extLst>
          </p:cNvPr>
          <p:cNvSpPr/>
          <p:nvPr/>
        </p:nvSpPr>
        <p:spPr>
          <a:xfrm>
            <a:off x="8258175" y="4676775"/>
            <a:ext cx="2657475" cy="942975"/>
          </a:xfrm>
          <a:prstGeom prst="roundRect">
            <a:avLst/>
          </a:prstGeom>
          <a:solidFill>
            <a:srgbClr val="DA6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2021 LGS</a:t>
            </a:r>
          </a:p>
        </p:txBody>
      </p:sp>
    </p:spTree>
    <p:extLst>
      <p:ext uri="{BB962C8B-B14F-4D97-AF65-F5344CB8AC3E}">
        <p14:creationId xmlns:p14="http://schemas.microsoft.com/office/powerpoint/2010/main" val="152363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73569D9-CCCA-D405-CBCF-78BFD6F4E9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06"/>
          <a:stretch/>
        </p:blipFill>
        <p:spPr>
          <a:xfrm>
            <a:off x="1215295" y="85725"/>
            <a:ext cx="4564191" cy="63241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93F50F9A-B392-81B5-ECE9-F4110688BE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90" b="4422"/>
          <a:stretch/>
        </p:blipFill>
        <p:spPr>
          <a:xfrm>
            <a:off x="5638800" y="1352550"/>
            <a:ext cx="5857875" cy="31289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5C13605B-5223-A0AE-39DC-C8D0812F69A9}"/>
              </a:ext>
            </a:extLst>
          </p:cNvPr>
          <p:cNvSpPr/>
          <p:nvPr/>
        </p:nvSpPr>
        <p:spPr>
          <a:xfrm>
            <a:off x="8258175" y="4676775"/>
            <a:ext cx="2657475" cy="942975"/>
          </a:xfrm>
          <a:prstGeom prst="roundRect">
            <a:avLst/>
          </a:prstGeom>
          <a:solidFill>
            <a:srgbClr val="DA6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2022 LGS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2D642B6-8EEA-118C-DDAB-28C70AE1720D}"/>
              </a:ext>
            </a:extLst>
          </p:cNvPr>
          <p:cNvSpPr/>
          <p:nvPr/>
        </p:nvSpPr>
        <p:spPr>
          <a:xfrm>
            <a:off x="5686425" y="2876311"/>
            <a:ext cx="409575" cy="371475"/>
          </a:xfrm>
          <a:prstGeom prst="ellipse">
            <a:avLst/>
          </a:prstGeom>
          <a:solidFill>
            <a:srgbClr val="DA6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432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567FC83-C5F7-1CE3-9575-C7A26FD6B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5" y="0"/>
            <a:ext cx="5305425" cy="66440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96FD0695-9274-D30D-DE2C-F3A9B7991D36}"/>
              </a:ext>
            </a:extLst>
          </p:cNvPr>
          <p:cNvSpPr/>
          <p:nvPr/>
        </p:nvSpPr>
        <p:spPr>
          <a:xfrm>
            <a:off x="8439150" y="228202"/>
            <a:ext cx="2657475" cy="942975"/>
          </a:xfrm>
          <a:prstGeom prst="roundRect">
            <a:avLst/>
          </a:prstGeom>
          <a:solidFill>
            <a:srgbClr val="DA6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2023 LGS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4B1FBF6-B63A-1227-B31C-7F9AD29901CC}"/>
              </a:ext>
            </a:extLst>
          </p:cNvPr>
          <p:cNvSpPr/>
          <p:nvPr/>
        </p:nvSpPr>
        <p:spPr>
          <a:xfrm>
            <a:off x="3286125" y="5953125"/>
            <a:ext cx="409575" cy="371475"/>
          </a:xfrm>
          <a:prstGeom prst="ellipse">
            <a:avLst/>
          </a:prstGeom>
          <a:solidFill>
            <a:srgbClr val="DA6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387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75724D50-7C46-2101-05EE-C089E912A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4" y="914399"/>
            <a:ext cx="9798037" cy="48291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4B31D4A0-DD7C-1F5C-DA90-5E2FD8F57AE2}"/>
              </a:ext>
            </a:extLst>
          </p:cNvPr>
          <p:cNvSpPr/>
          <p:nvPr/>
        </p:nvSpPr>
        <p:spPr>
          <a:xfrm>
            <a:off x="9469423" y="94852"/>
            <a:ext cx="2657475" cy="942975"/>
          </a:xfrm>
          <a:prstGeom prst="roundRect">
            <a:avLst/>
          </a:prstGeom>
          <a:solidFill>
            <a:srgbClr val="DA6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2023 LGS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5AB2D14-1E98-4C59-6BDE-218DAECA6048}"/>
              </a:ext>
            </a:extLst>
          </p:cNvPr>
          <p:cNvSpPr/>
          <p:nvPr/>
        </p:nvSpPr>
        <p:spPr>
          <a:xfrm>
            <a:off x="1122376" y="4810125"/>
            <a:ext cx="409575" cy="371475"/>
          </a:xfrm>
          <a:prstGeom prst="ellipse">
            <a:avLst/>
          </a:prstGeom>
          <a:solidFill>
            <a:srgbClr val="DA6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40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kdörtgen 13">
            <a:extLst>
              <a:ext uri="{FF2B5EF4-FFF2-40B4-BE49-F238E27FC236}">
                <a16:creationId xmlns:a16="http://schemas.microsoft.com/office/drawing/2014/main" id="{D3501066-141F-3CE3-0EAC-8DE40F352AE6}"/>
              </a:ext>
            </a:extLst>
          </p:cNvPr>
          <p:cNvSpPr/>
          <p:nvPr/>
        </p:nvSpPr>
        <p:spPr>
          <a:xfrm>
            <a:off x="5024582" y="1228436"/>
            <a:ext cx="6433379" cy="8774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355DA1E-BB6E-98FB-D46B-E79AF7CF1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938" y="224222"/>
            <a:ext cx="7032465" cy="3906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79989AF-5527-BABE-D3DB-23EB6AD9D3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14"/>
          <a:stretch/>
        </p:blipFill>
        <p:spPr>
          <a:xfrm>
            <a:off x="384938" y="766515"/>
            <a:ext cx="4538044" cy="4576711"/>
          </a:xfrm>
          <a:prstGeom prst="rect">
            <a:avLst/>
          </a:prstGeom>
          <a:ln w="57150">
            <a:solidFill>
              <a:srgbClr val="FF7A00"/>
            </a:solidFill>
          </a:ln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AD6D4A43-22EF-A79E-3D99-427BDE50D4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078" y="1276943"/>
            <a:ext cx="6364883" cy="482001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05F514F5-48A9-E0AA-279B-117231FC8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3079" y="1648607"/>
            <a:ext cx="5759298" cy="457283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45E8B5E1-DD51-91B9-5942-A1A613FCF4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3442" y="2292789"/>
            <a:ext cx="4697467" cy="22724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F2946EC2-D0F6-75C8-EF79-9B8D66CBDFC2}"/>
              </a:ext>
            </a:extLst>
          </p:cNvPr>
          <p:cNvSpPr/>
          <p:nvPr/>
        </p:nvSpPr>
        <p:spPr>
          <a:xfrm>
            <a:off x="6722673" y="4822959"/>
            <a:ext cx="3132527" cy="1040534"/>
          </a:xfrm>
          <a:prstGeom prst="roundRect">
            <a:avLst/>
          </a:prstGeom>
          <a:solidFill>
            <a:srgbClr val="DA6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2024 NİSAN</a:t>
            </a:r>
          </a:p>
          <a:p>
            <a:pPr algn="ctr"/>
            <a:r>
              <a:rPr lang="tr-TR" sz="2800" b="1" dirty="0">
                <a:solidFill>
                  <a:schemeClr val="tx1"/>
                </a:solidFill>
              </a:rPr>
              <a:t>ÖRNEK SORUSU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7525525-9690-25AB-CE13-DCB1A3C756F6}"/>
              </a:ext>
            </a:extLst>
          </p:cNvPr>
          <p:cNvSpPr/>
          <p:nvPr/>
        </p:nvSpPr>
        <p:spPr>
          <a:xfrm>
            <a:off x="5488654" y="2821626"/>
            <a:ext cx="607346" cy="559498"/>
          </a:xfrm>
          <a:prstGeom prst="ellipse">
            <a:avLst/>
          </a:prstGeom>
          <a:solidFill>
            <a:srgbClr val="DA6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484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1C0AA96D-68CB-950C-046F-A6EDBAF8E4F4}"/>
              </a:ext>
            </a:extLst>
          </p:cNvPr>
          <p:cNvSpPr txBox="1"/>
          <p:nvPr/>
        </p:nvSpPr>
        <p:spPr>
          <a:xfrm>
            <a:off x="1782617" y="1046739"/>
            <a:ext cx="11074399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800" b="1" dirty="0"/>
              <a:t>UNIT 6: </a:t>
            </a:r>
          </a:p>
          <a:p>
            <a:r>
              <a:rPr lang="tr-TR" sz="11500" b="1" dirty="0"/>
              <a:t>ADVENTURES</a:t>
            </a:r>
          </a:p>
        </p:txBody>
      </p:sp>
    </p:spTree>
    <p:extLst>
      <p:ext uri="{BB962C8B-B14F-4D97-AF65-F5344CB8AC3E}">
        <p14:creationId xmlns:p14="http://schemas.microsoft.com/office/powerpoint/2010/main" val="1765708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kış Çizelgesi: Sonlandırıcı 1">
            <a:extLst>
              <a:ext uri="{FF2B5EF4-FFF2-40B4-BE49-F238E27FC236}">
                <a16:creationId xmlns:a16="http://schemas.microsoft.com/office/drawing/2014/main" id="{69FF83BD-EF0A-FAE9-67E0-080ACFE9C19F}"/>
              </a:ext>
            </a:extLst>
          </p:cNvPr>
          <p:cNvSpPr/>
          <p:nvPr/>
        </p:nvSpPr>
        <p:spPr>
          <a:xfrm>
            <a:off x="7056407" y="560718"/>
            <a:ext cx="2493034" cy="802257"/>
          </a:xfrm>
          <a:prstGeom prst="flowChartTerminator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2021 </a:t>
            </a:r>
          </a:p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LGS SINAVI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1397A2C-A1A7-4930-E0A4-0DDD0A93A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098" y="268587"/>
            <a:ext cx="4877340" cy="61960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3D7F1B5-70E5-D061-35DC-FB2CB95216C6}"/>
              </a:ext>
            </a:extLst>
          </p:cNvPr>
          <p:cNvSpPr/>
          <p:nvPr/>
        </p:nvSpPr>
        <p:spPr>
          <a:xfrm>
            <a:off x="1527142" y="4926880"/>
            <a:ext cx="418251" cy="380410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963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79B6E187-B02B-F3AC-5479-EF84E1DA6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51"/>
          <a:stretch/>
        </p:blipFill>
        <p:spPr bwMode="auto">
          <a:xfrm>
            <a:off x="812800" y="866074"/>
            <a:ext cx="4864100" cy="512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F392F65D-4DAE-55C9-ADBB-B4D669D0C3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96"/>
          <a:stretch/>
        </p:blipFill>
        <p:spPr bwMode="auto">
          <a:xfrm>
            <a:off x="5921221" y="2476498"/>
            <a:ext cx="6299354" cy="230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19FD3C3-4115-FA4C-3CBD-4E89B173F247}"/>
              </a:ext>
            </a:extLst>
          </p:cNvPr>
          <p:cNvSpPr/>
          <p:nvPr/>
        </p:nvSpPr>
        <p:spPr>
          <a:xfrm>
            <a:off x="6096000" y="4267199"/>
            <a:ext cx="352425" cy="247649"/>
          </a:xfrm>
          <a:prstGeom prst="ellipse">
            <a:avLst/>
          </a:prstGeom>
          <a:noFill/>
          <a:ln w="57150">
            <a:solidFill>
              <a:srgbClr val="A349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ABC092E7-3514-B046-59DF-9C71E111C861}"/>
              </a:ext>
            </a:extLst>
          </p:cNvPr>
          <p:cNvSpPr/>
          <p:nvPr/>
        </p:nvSpPr>
        <p:spPr>
          <a:xfrm>
            <a:off x="8229600" y="542925"/>
            <a:ext cx="2657475" cy="942975"/>
          </a:xfrm>
          <a:prstGeom prst="roundRect">
            <a:avLst/>
          </a:prstGeom>
          <a:solidFill>
            <a:srgbClr val="A349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2019 LGS</a:t>
            </a:r>
          </a:p>
        </p:txBody>
      </p:sp>
    </p:spTree>
    <p:extLst>
      <p:ext uri="{BB962C8B-B14F-4D97-AF65-F5344CB8AC3E}">
        <p14:creationId xmlns:p14="http://schemas.microsoft.com/office/powerpoint/2010/main" val="9519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69C5E1F-BC65-6D08-7D07-14474E9C5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887" y="1328468"/>
            <a:ext cx="8930419" cy="491874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5CE1CB7-01DD-7A95-A23A-78439B427AA5}"/>
              </a:ext>
            </a:extLst>
          </p:cNvPr>
          <p:cNvSpPr/>
          <p:nvPr/>
        </p:nvSpPr>
        <p:spPr>
          <a:xfrm>
            <a:off x="7286445" y="5914845"/>
            <a:ext cx="352425" cy="247649"/>
          </a:xfrm>
          <a:prstGeom prst="ellipse">
            <a:avLst/>
          </a:prstGeom>
          <a:noFill/>
          <a:ln w="57150">
            <a:solidFill>
              <a:srgbClr val="A349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9EE1009B-F16C-2801-1CDB-25969607E312}"/>
              </a:ext>
            </a:extLst>
          </p:cNvPr>
          <p:cNvSpPr/>
          <p:nvPr/>
        </p:nvSpPr>
        <p:spPr>
          <a:xfrm>
            <a:off x="8229600" y="542925"/>
            <a:ext cx="2657475" cy="942975"/>
          </a:xfrm>
          <a:prstGeom prst="roundRect">
            <a:avLst/>
          </a:prstGeom>
          <a:solidFill>
            <a:srgbClr val="A349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2021 LGS</a:t>
            </a:r>
          </a:p>
        </p:txBody>
      </p:sp>
    </p:spTree>
    <p:extLst>
      <p:ext uri="{BB962C8B-B14F-4D97-AF65-F5344CB8AC3E}">
        <p14:creationId xmlns:p14="http://schemas.microsoft.com/office/powerpoint/2010/main" val="294895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1ED0CBEB-6533-C4D0-49D6-C00FE31E2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58" y="552451"/>
            <a:ext cx="10170679" cy="5472112"/>
          </a:xfrm>
          <a:prstGeom prst="rect">
            <a:avLst/>
          </a:prstGeom>
        </p:spPr>
      </p:pic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DBC720FC-0C22-8DAF-EE67-247A6FEE2155}"/>
              </a:ext>
            </a:extLst>
          </p:cNvPr>
          <p:cNvSpPr/>
          <p:nvPr/>
        </p:nvSpPr>
        <p:spPr>
          <a:xfrm>
            <a:off x="7943850" y="4400550"/>
            <a:ext cx="2657475" cy="942975"/>
          </a:xfrm>
          <a:prstGeom prst="roundRect">
            <a:avLst/>
          </a:prstGeom>
          <a:solidFill>
            <a:srgbClr val="A349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2022 NİSAN ÖRNEK SORU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53484F9-5491-3780-DE07-FD762C928008}"/>
              </a:ext>
            </a:extLst>
          </p:cNvPr>
          <p:cNvSpPr/>
          <p:nvPr/>
        </p:nvSpPr>
        <p:spPr>
          <a:xfrm rot="10800000" flipV="1">
            <a:off x="933450" y="4647882"/>
            <a:ext cx="352425" cy="323942"/>
          </a:xfrm>
          <a:prstGeom prst="ellipse">
            <a:avLst/>
          </a:prstGeom>
          <a:solidFill>
            <a:srgbClr val="A349A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819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2EDA061-4778-0094-4EFE-A1ED89E72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4" y="604837"/>
            <a:ext cx="10915872" cy="5233988"/>
          </a:xfrm>
          <a:prstGeom prst="rect">
            <a:avLst/>
          </a:prstGeom>
          <a:ln>
            <a:solidFill>
              <a:srgbClr val="A349A4"/>
            </a:solidFill>
          </a:ln>
        </p:spPr>
      </p:pic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A03153DC-1DD8-206C-457A-D1E00C9D2E45}"/>
              </a:ext>
            </a:extLst>
          </p:cNvPr>
          <p:cNvSpPr/>
          <p:nvPr/>
        </p:nvSpPr>
        <p:spPr>
          <a:xfrm>
            <a:off x="8620125" y="4686300"/>
            <a:ext cx="2657475" cy="942975"/>
          </a:xfrm>
          <a:prstGeom prst="roundRect">
            <a:avLst/>
          </a:prstGeom>
          <a:solidFill>
            <a:srgbClr val="A349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2022 NİSAN ÖRNEK SORU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BF2D558-56A6-D58D-4A2E-38E02A19C231}"/>
              </a:ext>
            </a:extLst>
          </p:cNvPr>
          <p:cNvSpPr/>
          <p:nvPr/>
        </p:nvSpPr>
        <p:spPr>
          <a:xfrm rot="10800000" flipV="1">
            <a:off x="638064" y="4926557"/>
            <a:ext cx="352425" cy="323942"/>
          </a:xfrm>
          <a:prstGeom prst="ellipse">
            <a:avLst/>
          </a:prstGeom>
          <a:solidFill>
            <a:srgbClr val="A349A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539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56D22885-9EE2-582B-785D-770B02499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95746"/>
            <a:ext cx="10414708" cy="6666507"/>
          </a:xfrm>
          <a:prstGeom prst="rect">
            <a:avLst/>
          </a:prstGeom>
          <a:ln>
            <a:solidFill>
              <a:srgbClr val="A349A4"/>
            </a:solidFill>
          </a:ln>
        </p:spPr>
      </p:pic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9BBFA3AD-7572-08AC-1A49-E895D681A948}"/>
              </a:ext>
            </a:extLst>
          </p:cNvPr>
          <p:cNvSpPr/>
          <p:nvPr/>
        </p:nvSpPr>
        <p:spPr>
          <a:xfrm>
            <a:off x="9458325" y="5524500"/>
            <a:ext cx="2657475" cy="942975"/>
          </a:xfrm>
          <a:prstGeom prst="roundRect">
            <a:avLst/>
          </a:prstGeom>
          <a:solidFill>
            <a:srgbClr val="A349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2022 MART ÖRNEK SORU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F250BEE-93CB-5DA5-7373-CBDC665092E4}"/>
              </a:ext>
            </a:extLst>
          </p:cNvPr>
          <p:cNvSpPr/>
          <p:nvPr/>
        </p:nvSpPr>
        <p:spPr>
          <a:xfrm rot="10800000" flipV="1">
            <a:off x="672392" y="5924085"/>
            <a:ext cx="352425" cy="323942"/>
          </a:xfrm>
          <a:prstGeom prst="ellipse">
            <a:avLst/>
          </a:prstGeom>
          <a:solidFill>
            <a:srgbClr val="A349A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607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7357442-0838-3C20-CFCA-ADEEAA7FC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4839"/>
            <a:ext cx="12192000" cy="3828322"/>
          </a:xfrm>
          <a:prstGeom prst="rect">
            <a:avLst/>
          </a:prstGeom>
          <a:ln>
            <a:solidFill>
              <a:srgbClr val="A349A4"/>
            </a:solidFill>
          </a:ln>
        </p:spPr>
      </p:pic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FEEC64AA-FA0F-8912-8F04-AB0D31110C9C}"/>
              </a:ext>
            </a:extLst>
          </p:cNvPr>
          <p:cNvSpPr/>
          <p:nvPr/>
        </p:nvSpPr>
        <p:spPr>
          <a:xfrm>
            <a:off x="8496300" y="5581286"/>
            <a:ext cx="2657475" cy="942975"/>
          </a:xfrm>
          <a:prstGeom prst="roundRect">
            <a:avLst/>
          </a:prstGeom>
          <a:solidFill>
            <a:srgbClr val="A349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2022 MART ÖRNEK SORU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BD59B2F-3E9B-961A-BC49-28A25652A8A0}"/>
              </a:ext>
            </a:extLst>
          </p:cNvPr>
          <p:cNvSpPr/>
          <p:nvPr/>
        </p:nvSpPr>
        <p:spPr>
          <a:xfrm rot="10800000" flipV="1">
            <a:off x="0" y="4282122"/>
            <a:ext cx="352425" cy="323942"/>
          </a:xfrm>
          <a:prstGeom prst="ellipse">
            <a:avLst/>
          </a:prstGeom>
          <a:solidFill>
            <a:srgbClr val="A349A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466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1FD9B500-2800-88D3-F239-8A13F799F79E}"/>
              </a:ext>
            </a:extLst>
          </p:cNvPr>
          <p:cNvSpPr/>
          <p:nvPr/>
        </p:nvSpPr>
        <p:spPr>
          <a:xfrm>
            <a:off x="9534525" y="5785757"/>
            <a:ext cx="2657475" cy="942975"/>
          </a:xfrm>
          <a:prstGeom prst="roundRect">
            <a:avLst/>
          </a:prstGeom>
          <a:solidFill>
            <a:srgbClr val="A349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2024 ŞUBAT ÖRNEK SORU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2F9ADD0-45F4-B0BB-2BA4-4FE835802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79"/>
          <a:stretch/>
        </p:blipFill>
        <p:spPr>
          <a:xfrm>
            <a:off x="0" y="0"/>
            <a:ext cx="9441345" cy="61917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BF254612-155E-4EDB-BFEC-771EA322E3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122" y="786790"/>
            <a:ext cx="952747" cy="95274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DEF187E-092C-B617-6563-D8511142B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4954" y="1328738"/>
            <a:ext cx="5890531" cy="22798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0B0E3FD-0350-3135-BA33-F351EFB15125}"/>
              </a:ext>
            </a:extLst>
          </p:cNvPr>
          <p:cNvSpPr/>
          <p:nvPr/>
        </p:nvSpPr>
        <p:spPr>
          <a:xfrm rot="10800000" flipV="1">
            <a:off x="5894968" y="2778814"/>
            <a:ext cx="352425" cy="323942"/>
          </a:xfrm>
          <a:prstGeom prst="ellipse">
            <a:avLst/>
          </a:prstGeom>
          <a:solidFill>
            <a:srgbClr val="A349A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633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38E91295-A986-FA16-40D9-511B4985A1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4" t="10891" r="12210" b="50374"/>
          <a:stretch/>
        </p:blipFill>
        <p:spPr>
          <a:xfrm>
            <a:off x="1413163" y="574781"/>
            <a:ext cx="6807200" cy="27103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D7C7692C-E4EA-B536-85FE-ADC97B6B14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67" r="22013"/>
          <a:stretch/>
        </p:blipFill>
        <p:spPr>
          <a:xfrm>
            <a:off x="2424783" y="3285113"/>
            <a:ext cx="8368838" cy="31480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C2FF9E04-0BE5-F648-6675-4AE2DB520B34}"/>
              </a:ext>
            </a:extLst>
          </p:cNvPr>
          <p:cNvSpPr txBox="1"/>
          <p:nvPr/>
        </p:nvSpPr>
        <p:spPr>
          <a:xfrm>
            <a:off x="5015346" y="868117"/>
            <a:ext cx="28007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>
                <a:solidFill>
                  <a:schemeClr val="bg1"/>
                </a:solidFill>
              </a:rPr>
              <a:t>JUNE 24 - 30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9D256DC-A3C8-70CB-D8D9-D2EB2D6E7C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85"/>
          <a:stretch/>
        </p:blipFill>
        <p:spPr>
          <a:xfrm>
            <a:off x="618835" y="70930"/>
            <a:ext cx="10761011" cy="7078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4396898D-F04B-17A1-9119-076BB67141C0}"/>
              </a:ext>
            </a:extLst>
          </p:cNvPr>
          <p:cNvSpPr/>
          <p:nvPr/>
        </p:nvSpPr>
        <p:spPr>
          <a:xfrm>
            <a:off x="8352271" y="1104515"/>
            <a:ext cx="2657475" cy="942975"/>
          </a:xfrm>
          <a:prstGeom prst="roundRect">
            <a:avLst/>
          </a:prstGeom>
          <a:solidFill>
            <a:srgbClr val="A349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2024 ŞUBAT ÖRNEK SORU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4D48F5B-7DDF-CB3C-6003-5B14EF8110F9}"/>
              </a:ext>
            </a:extLst>
          </p:cNvPr>
          <p:cNvSpPr/>
          <p:nvPr/>
        </p:nvSpPr>
        <p:spPr>
          <a:xfrm rot="10800000" flipV="1">
            <a:off x="2357440" y="5629437"/>
            <a:ext cx="352425" cy="323942"/>
          </a:xfrm>
          <a:prstGeom prst="ellipse">
            <a:avLst/>
          </a:prstGeom>
          <a:solidFill>
            <a:srgbClr val="A349A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CA489AE8-95CD-8357-E3E7-AE9ECC520863}"/>
              </a:ext>
            </a:extLst>
          </p:cNvPr>
          <p:cNvCxnSpPr/>
          <p:nvPr/>
        </p:nvCxnSpPr>
        <p:spPr>
          <a:xfrm>
            <a:off x="3740727" y="3999345"/>
            <a:ext cx="3408218" cy="0"/>
          </a:xfrm>
          <a:prstGeom prst="line">
            <a:avLst/>
          </a:prstGeom>
          <a:ln w="57150">
            <a:solidFill>
              <a:srgbClr val="9C57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Düz Ok Bağlayıcısı 11">
            <a:extLst>
              <a:ext uri="{FF2B5EF4-FFF2-40B4-BE49-F238E27FC236}">
                <a16:creationId xmlns:a16="http://schemas.microsoft.com/office/drawing/2014/main" id="{5F077A70-727E-A5FE-5710-9DB34A3AC71B}"/>
              </a:ext>
            </a:extLst>
          </p:cNvPr>
          <p:cNvCxnSpPr/>
          <p:nvPr/>
        </p:nvCxnSpPr>
        <p:spPr>
          <a:xfrm>
            <a:off x="5698836" y="3999345"/>
            <a:ext cx="1108364" cy="1246910"/>
          </a:xfrm>
          <a:prstGeom prst="straightConnector1">
            <a:avLst/>
          </a:prstGeom>
          <a:ln w="57150">
            <a:solidFill>
              <a:srgbClr val="9C57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C87AC1E2-EAA5-F4D0-4A54-A8754AA852D3}"/>
              </a:ext>
            </a:extLst>
          </p:cNvPr>
          <p:cNvSpPr txBox="1"/>
          <p:nvPr/>
        </p:nvSpPr>
        <p:spPr>
          <a:xfrm>
            <a:off x="5444836" y="5233819"/>
            <a:ext cx="5406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>
                <a:solidFill>
                  <a:srgbClr val="9C57F2"/>
                </a:solidFill>
              </a:rPr>
              <a:t>Yükseklerdeki muhteşem manzaraları seyretmek.</a:t>
            </a:r>
          </a:p>
        </p:txBody>
      </p:sp>
    </p:spTree>
    <p:extLst>
      <p:ext uri="{BB962C8B-B14F-4D97-AF65-F5344CB8AC3E}">
        <p14:creationId xmlns:p14="http://schemas.microsoft.com/office/powerpoint/2010/main" val="187050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87287B02-A9D3-6829-9D95-C508315FFECC}"/>
              </a:ext>
            </a:extLst>
          </p:cNvPr>
          <p:cNvSpPr txBox="1"/>
          <p:nvPr/>
        </p:nvSpPr>
        <p:spPr>
          <a:xfrm>
            <a:off x="2854035" y="1055976"/>
            <a:ext cx="11074399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800" b="1" dirty="0"/>
              <a:t>UNIT 7: </a:t>
            </a:r>
          </a:p>
          <a:p>
            <a:r>
              <a:rPr lang="tr-TR" sz="11500" b="1" dirty="0"/>
              <a:t>TOURISM</a:t>
            </a:r>
          </a:p>
        </p:txBody>
      </p:sp>
    </p:spTree>
    <p:extLst>
      <p:ext uri="{BB962C8B-B14F-4D97-AF65-F5344CB8AC3E}">
        <p14:creationId xmlns:p14="http://schemas.microsoft.com/office/powerpoint/2010/main" val="2829079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06E720A-B30F-96CF-E783-4EAD09495B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877"/>
          <a:stretch/>
        </p:blipFill>
        <p:spPr>
          <a:xfrm>
            <a:off x="6096000" y="2009775"/>
            <a:ext cx="4588967" cy="256698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FDC5920-1D5A-D50F-9BF5-B4001FBF0358}"/>
              </a:ext>
            </a:extLst>
          </p:cNvPr>
          <p:cNvSpPr/>
          <p:nvPr/>
        </p:nvSpPr>
        <p:spPr>
          <a:xfrm>
            <a:off x="6043612" y="3574523"/>
            <a:ext cx="409575" cy="2762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C26938FA-81B2-6064-EB33-D9346D320C10}"/>
              </a:ext>
            </a:extLst>
          </p:cNvPr>
          <p:cNvSpPr/>
          <p:nvPr/>
        </p:nvSpPr>
        <p:spPr>
          <a:xfrm>
            <a:off x="8229600" y="466726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2019 LGS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1A56880-C6E4-973E-E94E-64E655BDA0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529"/>
          <a:stretch/>
        </p:blipFill>
        <p:spPr>
          <a:xfrm>
            <a:off x="1443038" y="1038760"/>
            <a:ext cx="4500564" cy="497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kış Çizelgesi: Sonlandırıcı 1">
            <a:extLst>
              <a:ext uri="{FF2B5EF4-FFF2-40B4-BE49-F238E27FC236}">
                <a16:creationId xmlns:a16="http://schemas.microsoft.com/office/drawing/2014/main" id="{52A6742B-74FE-6768-F50D-EBCE2F038911}"/>
              </a:ext>
            </a:extLst>
          </p:cNvPr>
          <p:cNvSpPr/>
          <p:nvPr/>
        </p:nvSpPr>
        <p:spPr>
          <a:xfrm>
            <a:off x="6573328" y="612476"/>
            <a:ext cx="2493034" cy="802257"/>
          </a:xfrm>
          <a:prstGeom prst="flowChartTerminator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2022 </a:t>
            </a:r>
          </a:p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KAZANIM TESTİ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9B91EF7-3E1A-6550-EF3F-E52F9C58B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941" y="351747"/>
            <a:ext cx="4874375" cy="59992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A72A07F-457B-D829-DD92-0964AFD54547}"/>
              </a:ext>
            </a:extLst>
          </p:cNvPr>
          <p:cNvSpPr/>
          <p:nvPr/>
        </p:nvSpPr>
        <p:spPr>
          <a:xfrm>
            <a:off x="1392942" y="5326144"/>
            <a:ext cx="363220" cy="332860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653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658F0999-A8A3-2E21-4AE4-524F11BDAF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57"/>
          <a:stretch/>
        </p:blipFill>
        <p:spPr>
          <a:xfrm>
            <a:off x="6962775" y="160678"/>
            <a:ext cx="4229100" cy="60438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E1CE76A5-6DEE-FEA5-78CC-A2EEF268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589"/>
          <a:stretch/>
        </p:blipFill>
        <p:spPr>
          <a:xfrm>
            <a:off x="797092" y="2144369"/>
            <a:ext cx="6051383" cy="20764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F06A981-6734-8118-06A1-5934A0A0E3A8}"/>
              </a:ext>
            </a:extLst>
          </p:cNvPr>
          <p:cNvSpPr/>
          <p:nvPr/>
        </p:nvSpPr>
        <p:spPr>
          <a:xfrm>
            <a:off x="6848475" y="735481"/>
            <a:ext cx="438150" cy="447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396DC759-C541-23EC-1038-21E84D99F211}"/>
              </a:ext>
            </a:extLst>
          </p:cNvPr>
          <p:cNvSpPr/>
          <p:nvPr/>
        </p:nvSpPr>
        <p:spPr>
          <a:xfrm>
            <a:off x="2295525" y="830730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2021 LGS</a:t>
            </a:r>
          </a:p>
        </p:txBody>
      </p:sp>
    </p:spTree>
    <p:extLst>
      <p:ext uri="{BB962C8B-B14F-4D97-AF65-F5344CB8AC3E}">
        <p14:creationId xmlns:p14="http://schemas.microsoft.com/office/powerpoint/2010/main" val="329919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2DCFE633-68C8-F885-0715-211817D2F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71475"/>
            <a:ext cx="10801350" cy="58864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2018027-7E5A-D83A-64AC-38BEE6BA5740}"/>
              </a:ext>
            </a:extLst>
          </p:cNvPr>
          <p:cNvSpPr/>
          <p:nvPr/>
        </p:nvSpPr>
        <p:spPr>
          <a:xfrm>
            <a:off x="666750" y="3314700"/>
            <a:ext cx="438150" cy="447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08021CF0-2DBF-748E-7F00-358FCE3148C8}"/>
              </a:ext>
            </a:extLst>
          </p:cNvPr>
          <p:cNvSpPr/>
          <p:nvPr/>
        </p:nvSpPr>
        <p:spPr>
          <a:xfrm>
            <a:off x="8772525" y="1516530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2021 NİSAN ÖRNEK SORU</a:t>
            </a:r>
          </a:p>
        </p:txBody>
      </p:sp>
    </p:spTree>
    <p:extLst>
      <p:ext uri="{BB962C8B-B14F-4D97-AF65-F5344CB8AC3E}">
        <p14:creationId xmlns:p14="http://schemas.microsoft.com/office/powerpoint/2010/main" val="423237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C29FE403-C9AA-816C-A42C-672836BDE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733" y="281908"/>
            <a:ext cx="10216534" cy="56426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B12DC4A-D289-B5E8-A4C5-DF55388022D1}"/>
              </a:ext>
            </a:extLst>
          </p:cNvPr>
          <p:cNvSpPr/>
          <p:nvPr/>
        </p:nvSpPr>
        <p:spPr>
          <a:xfrm>
            <a:off x="2997509" y="5476875"/>
            <a:ext cx="438150" cy="447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BBCDD7F8-0427-D0D8-36ED-4E94BDFA2DC9}"/>
              </a:ext>
            </a:extLst>
          </p:cNvPr>
          <p:cNvSpPr/>
          <p:nvPr/>
        </p:nvSpPr>
        <p:spPr>
          <a:xfrm>
            <a:off x="7779059" y="1507005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2021 MAYIS ÖRNEK SORU</a:t>
            </a:r>
          </a:p>
        </p:txBody>
      </p:sp>
    </p:spTree>
    <p:extLst>
      <p:ext uri="{BB962C8B-B14F-4D97-AF65-F5344CB8AC3E}">
        <p14:creationId xmlns:p14="http://schemas.microsoft.com/office/powerpoint/2010/main" val="403862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3D0ADAE-E794-EB11-7063-E1B94932D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75" y="400050"/>
            <a:ext cx="5162550" cy="5753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CA538A2-6538-1485-A909-0CCF2F235A5C}"/>
              </a:ext>
            </a:extLst>
          </p:cNvPr>
          <p:cNvSpPr/>
          <p:nvPr/>
        </p:nvSpPr>
        <p:spPr>
          <a:xfrm>
            <a:off x="2733675" y="5314950"/>
            <a:ext cx="438150" cy="447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85BE602A-EC58-DE1B-1A00-0DA71921268A}"/>
              </a:ext>
            </a:extLst>
          </p:cNvPr>
          <p:cNvSpPr/>
          <p:nvPr/>
        </p:nvSpPr>
        <p:spPr>
          <a:xfrm>
            <a:off x="8255309" y="1002180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2022 LGS</a:t>
            </a:r>
          </a:p>
        </p:txBody>
      </p:sp>
    </p:spTree>
    <p:extLst>
      <p:ext uri="{BB962C8B-B14F-4D97-AF65-F5344CB8AC3E}">
        <p14:creationId xmlns:p14="http://schemas.microsoft.com/office/powerpoint/2010/main" val="107474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1BF8335B-0DC4-805F-C471-4E17CA186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4" y="695630"/>
            <a:ext cx="10353675" cy="54667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221B7090-72FE-FE6F-D469-920B4F024775}"/>
              </a:ext>
            </a:extLst>
          </p:cNvPr>
          <p:cNvSpPr/>
          <p:nvPr/>
        </p:nvSpPr>
        <p:spPr>
          <a:xfrm>
            <a:off x="8693459" y="297330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2022 NİSAN ÖRNEK SORU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60F9BA-F8DE-39DB-EEEC-E5B6BE999D53}"/>
              </a:ext>
            </a:extLst>
          </p:cNvPr>
          <p:cNvSpPr/>
          <p:nvPr/>
        </p:nvSpPr>
        <p:spPr>
          <a:xfrm>
            <a:off x="7639050" y="5410200"/>
            <a:ext cx="438150" cy="447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259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EDD95345-4129-F6A8-45E9-760DCD459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76" y="1352550"/>
            <a:ext cx="9926311" cy="4591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2B00ED35-BF82-4EB8-53CD-EA26C1EF0A93}"/>
              </a:ext>
            </a:extLst>
          </p:cNvPr>
          <p:cNvSpPr/>
          <p:nvPr/>
        </p:nvSpPr>
        <p:spPr>
          <a:xfrm>
            <a:off x="8693459" y="297330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2022 MAYIS ÖRNEK SORU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7D7C38-B1F8-2D6F-1702-8A37797EB4DB}"/>
              </a:ext>
            </a:extLst>
          </p:cNvPr>
          <p:cNvSpPr/>
          <p:nvPr/>
        </p:nvSpPr>
        <p:spPr>
          <a:xfrm>
            <a:off x="904875" y="5057775"/>
            <a:ext cx="438150" cy="447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510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7F6D00A8-86A1-29EB-6A43-BB56A60C8F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94"/>
          <a:stretch/>
        </p:blipFill>
        <p:spPr>
          <a:xfrm>
            <a:off x="86794" y="0"/>
            <a:ext cx="9560962" cy="49244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75485C08-95C6-7269-661E-763CA1BF0F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87"/>
          <a:stretch/>
        </p:blipFill>
        <p:spPr>
          <a:xfrm>
            <a:off x="1667943" y="4556685"/>
            <a:ext cx="10246631" cy="19927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BB5C7CA9-EE7B-BB26-CEA9-E4F8370E63E2}"/>
              </a:ext>
            </a:extLst>
          </p:cNvPr>
          <p:cNvSpPr/>
          <p:nvPr/>
        </p:nvSpPr>
        <p:spPr>
          <a:xfrm>
            <a:off x="8436284" y="725955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2024 2. DÖNEM ÖRNEK SORU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6793146-F4A1-F8FA-FAAE-9CB5F0DA2180}"/>
              </a:ext>
            </a:extLst>
          </p:cNvPr>
          <p:cNvSpPr/>
          <p:nvPr/>
        </p:nvSpPr>
        <p:spPr>
          <a:xfrm>
            <a:off x="1781174" y="5429250"/>
            <a:ext cx="278361" cy="3476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67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598136E-EE08-BA0D-CBE6-0686C8031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09" y="53044"/>
            <a:ext cx="10193173" cy="8859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AF950D72-6256-4F0A-464B-7C87C5062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614" y="953284"/>
            <a:ext cx="4039164" cy="4667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20C9DC15-3716-FC30-A038-5EC060657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086" y="1443890"/>
            <a:ext cx="2410161" cy="7906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C11A0037-CF34-EC7D-B2C4-DAFD3E8D31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783"/>
          <a:stretch/>
        </p:blipFill>
        <p:spPr>
          <a:xfrm>
            <a:off x="2615247" y="1443889"/>
            <a:ext cx="3000794" cy="7906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D89B3CE2-FB98-A5C0-A2C9-8F5C17195C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11"/>
          <a:stretch/>
        </p:blipFill>
        <p:spPr>
          <a:xfrm>
            <a:off x="5616041" y="1443888"/>
            <a:ext cx="2892707" cy="7906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4CEF2817-DD8A-5A5B-FB66-1053F355C8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8748" y="1420074"/>
            <a:ext cx="3478166" cy="8287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34938DE0-FA1B-C668-B800-908AD83BB7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670" y="2628082"/>
            <a:ext cx="10342291" cy="5904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F8F4225A-A1C3-B757-7D08-0948EA6084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670" y="3429000"/>
            <a:ext cx="11668021" cy="25760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83ECBD0C-8787-43D6-3BAE-2879A475E8D2}"/>
              </a:ext>
            </a:extLst>
          </p:cNvPr>
          <p:cNvSpPr/>
          <p:nvPr/>
        </p:nvSpPr>
        <p:spPr>
          <a:xfrm>
            <a:off x="277670" y="5414110"/>
            <a:ext cx="278361" cy="3476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617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D17D8819-7531-B812-459B-00F3F6CB0680}"/>
              </a:ext>
            </a:extLst>
          </p:cNvPr>
          <p:cNvSpPr txBox="1"/>
          <p:nvPr/>
        </p:nvSpPr>
        <p:spPr>
          <a:xfrm>
            <a:off x="2854035" y="1055976"/>
            <a:ext cx="1107439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800" b="1" dirty="0">
                <a:solidFill>
                  <a:schemeClr val="bg1"/>
                </a:solidFill>
              </a:rPr>
              <a:t>UNIT 8: </a:t>
            </a:r>
          </a:p>
          <a:p>
            <a:r>
              <a:rPr lang="tr-TR" sz="13800" b="1" dirty="0">
                <a:solidFill>
                  <a:schemeClr val="bg1"/>
                </a:solidFill>
              </a:rPr>
              <a:t>CHORES</a:t>
            </a:r>
          </a:p>
        </p:txBody>
      </p:sp>
    </p:spTree>
    <p:extLst>
      <p:ext uri="{BB962C8B-B14F-4D97-AF65-F5344CB8AC3E}">
        <p14:creationId xmlns:p14="http://schemas.microsoft.com/office/powerpoint/2010/main" val="412619298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FBD8F0F7-9A52-CBD7-E71E-E25C85CC0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378" y="516941"/>
            <a:ext cx="4628343" cy="62140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5A2FE025-8A35-DE36-3F1A-55AF40758028}"/>
              </a:ext>
            </a:extLst>
          </p:cNvPr>
          <p:cNvSpPr/>
          <p:nvPr/>
        </p:nvSpPr>
        <p:spPr>
          <a:xfrm>
            <a:off x="1118444" y="516941"/>
            <a:ext cx="2096219" cy="793630"/>
          </a:xfrm>
          <a:prstGeom prst="roundRect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ysClr val="windowText" lastClr="000000"/>
                </a:solidFill>
              </a:rPr>
              <a:t>2019 LGS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4AD75CE-7FFB-FC22-4A11-50DD86BD3B7E}"/>
              </a:ext>
            </a:extLst>
          </p:cNvPr>
          <p:cNvSpPr/>
          <p:nvPr/>
        </p:nvSpPr>
        <p:spPr>
          <a:xfrm>
            <a:off x="5878483" y="2607435"/>
            <a:ext cx="435034" cy="394558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3523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597A0E62-5503-4310-04F5-70F0353D9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61" y="449444"/>
            <a:ext cx="10447992" cy="62300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Akış Çizelgesi: Sonlandırıcı 2">
            <a:extLst>
              <a:ext uri="{FF2B5EF4-FFF2-40B4-BE49-F238E27FC236}">
                <a16:creationId xmlns:a16="http://schemas.microsoft.com/office/drawing/2014/main" id="{F06F2318-227E-1F3D-37B4-4C10C13D18E6}"/>
              </a:ext>
            </a:extLst>
          </p:cNvPr>
          <p:cNvSpPr/>
          <p:nvPr/>
        </p:nvSpPr>
        <p:spPr>
          <a:xfrm>
            <a:off x="9002369" y="965197"/>
            <a:ext cx="3189631" cy="1173539"/>
          </a:xfrm>
          <a:prstGeom prst="flowChartTerminator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2023 </a:t>
            </a:r>
          </a:p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MART ÖRNEK SORUSU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AB92FB2-E5C4-5FFD-CB18-99DCAB723800}"/>
              </a:ext>
            </a:extLst>
          </p:cNvPr>
          <p:cNvSpPr/>
          <p:nvPr/>
        </p:nvSpPr>
        <p:spPr>
          <a:xfrm>
            <a:off x="7793742" y="4773984"/>
            <a:ext cx="363220" cy="332860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752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1C115D6E-A1B0-3C7A-FED7-7424F668E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6143" cy="6623534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2BCC7CFC-9D12-01AD-6C96-BD9CDF471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874" y="4199511"/>
            <a:ext cx="5704358" cy="2424023"/>
          </a:xfrm>
          <a:prstGeom prst="rect">
            <a:avLst/>
          </a:prstGeom>
        </p:spPr>
      </p:pic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10A49534-9C32-F27D-2233-07C071C7E655}"/>
              </a:ext>
            </a:extLst>
          </p:cNvPr>
          <p:cNvSpPr/>
          <p:nvPr/>
        </p:nvSpPr>
        <p:spPr>
          <a:xfrm>
            <a:off x="9675962" y="2536166"/>
            <a:ext cx="2096219" cy="79363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ysClr val="windowText" lastClr="000000"/>
                </a:solidFill>
              </a:rPr>
              <a:t>2019 MAYIS ÖRNEK SORU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62D4037-41A7-C662-3EAC-6EA6DD73DE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7" t="68274" r="4815" b="5027"/>
          <a:stretch/>
        </p:blipFill>
        <p:spPr>
          <a:xfrm>
            <a:off x="3295291" y="496017"/>
            <a:ext cx="2234241" cy="176841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8D5D5E0-E25D-3626-D415-D7E35AED6F95}"/>
              </a:ext>
            </a:extLst>
          </p:cNvPr>
          <p:cNvSpPr/>
          <p:nvPr/>
        </p:nvSpPr>
        <p:spPr>
          <a:xfrm>
            <a:off x="6613874" y="5486401"/>
            <a:ext cx="362310" cy="379562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6574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E8EB7A5-5F2C-CCFC-FBDE-A17FE54C1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393502" cy="6006243"/>
          </a:xfrm>
          <a:prstGeom prst="rect">
            <a:avLst/>
          </a:prstGeom>
        </p:spPr>
      </p:pic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111C6B69-C004-8D6D-4645-D75F03C7B42E}"/>
              </a:ext>
            </a:extLst>
          </p:cNvPr>
          <p:cNvSpPr/>
          <p:nvPr/>
        </p:nvSpPr>
        <p:spPr>
          <a:xfrm>
            <a:off x="9244642" y="2733930"/>
            <a:ext cx="2096219" cy="79363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ysClr val="windowText" lastClr="000000"/>
                </a:solidFill>
              </a:rPr>
              <a:t>2019 MAYIS ÖRNEK SORU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DE2067B-964D-6C94-5D33-5E299EDF9E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7" t="68274" r="4815" b="5027"/>
          <a:stretch/>
        </p:blipFill>
        <p:spPr>
          <a:xfrm>
            <a:off x="3226281" y="707366"/>
            <a:ext cx="1836438" cy="145355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7F608C87-933A-8856-F60B-F91164FD5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950" y="5291017"/>
            <a:ext cx="7463050" cy="16105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1DB2A2B3-B7F4-357F-69B8-4426A1B55B1D}"/>
              </a:ext>
            </a:extLst>
          </p:cNvPr>
          <p:cNvSpPr/>
          <p:nvPr/>
        </p:nvSpPr>
        <p:spPr>
          <a:xfrm>
            <a:off x="5873274" y="3838756"/>
            <a:ext cx="2380891" cy="1452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F1FA6D7-59CF-035A-F864-4E5A1AEC9DE3}"/>
              </a:ext>
            </a:extLst>
          </p:cNvPr>
          <p:cNvSpPr/>
          <p:nvPr/>
        </p:nvSpPr>
        <p:spPr>
          <a:xfrm>
            <a:off x="4779722" y="6532455"/>
            <a:ext cx="294973" cy="301924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0036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15D84E50-2C86-C7A4-2A4D-156F36270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60" y="684935"/>
            <a:ext cx="5150240" cy="54881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264285BD-F5D5-0223-15AF-0E0DBCAD6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353" y="3428999"/>
            <a:ext cx="4962101" cy="24078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95CDBE3E-661B-9368-C32D-16D2CBE4858B}"/>
              </a:ext>
            </a:extLst>
          </p:cNvPr>
          <p:cNvSpPr/>
          <p:nvPr/>
        </p:nvSpPr>
        <p:spPr>
          <a:xfrm>
            <a:off x="7933312" y="818866"/>
            <a:ext cx="2096219" cy="79363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ysClr val="windowText" lastClr="000000"/>
                </a:solidFill>
              </a:rPr>
              <a:t>2019 MAYIS ÖRNEK SORU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208946E-0FAE-6A69-8E07-E54711AA0E29}"/>
              </a:ext>
            </a:extLst>
          </p:cNvPr>
          <p:cNvSpPr/>
          <p:nvPr/>
        </p:nvSpPr>
        <p:spPr>
          <a:xfrm>
            <a:off x="6431740" y="5314323"/>
            <a:ext cx="294973" cy="301924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9691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B4E61602-CED8-38A3-D369-F75AF305C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3" y="1075519"/>
            <a:ext cx="11133333" cy="4361905"/>
          </a:xfrm>
          <a:prstGeom prst="rect">
            <a:avLst/>
          </a:prstGeom>
        </p:spPr>
      </p:pic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3EF155ED-8E02-7576-C62E-B752A8FB2BD6}"/>
              </a:ext>
            </a:extLst>
          </p:cNvPr>
          <p:cNvSpPr/>
          <p:nvPr/>
        </p:nvSpPr>
        <p:spPr>
          <a:xfrm>
            <a:off x="5047889" y="129396"/>
            <a:ext cx="2096219" cy="79363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ysClr val="windowText" lastClr="000000"/>
                </a:solidFill>
              </a:rPr>
              <a:t>2021 MAYIS ÖRNEK SORU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1D133C8-5411-F1E3-6D5D-A20CA9765FB0}"/>
              </a:ext>
            </a:extLst>
          </p:cNvPr>
          <p:cNvSpPr/>
          <p:nvPr/>
        </p:nvSpPr>
        <p:spPr>
          <a:xfrm>
            <a:off x="7927675" y="4856672"/>
            <a:ext cx="362310" cy="379562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1062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F8871437-2235-FC47-0339-BD42117A4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59" y="425261"/>
            <a:ext cx="4614593" cy="6007477"/>
          </a:xfrm>
          <a:prstGeom prst="rect">
            <a:avLst/>
          </a:prstGeom>
        </p:spPr>
      </p:pic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66CA8E50-73B5-B821-0193-14E57FFD78C2}"/>
              </a:ext>
            </a:extLst>
          </p:cNvPr>
          <p:cNvSpPr/>
          <p:nvPr/>
        </p:nvSpPr>
        <p:spPr>
          <a:xfrm>
            <a:off x="1118444" y="516941"/>
            <a:ext cx="2096219" cy="793630"/>
          </a:xfrm>
          <a:prstGeom prst="roundRect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ysClr val="windowText" lastClr="000000"/>
                </a:solidFill>
              </a:rPr>
              <a:t>2021 LGS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1ABBF62-EC83-10AB-ADE5-F43E16E9B1B4}"/>
              </a:ext>
            </a:extLst>
          </p:cNvPr>
          <p:cNvSpPr/>
          <p:nvPr/>
        </p:nvSpPr>
        <p:spPr>
          <a:xfrm>
            <a:off x="3701274" y="5083216"/>
            <a:ext cx="294973" cy="301924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9288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CA14B24A-E26F-DD48-7F83-142CEA7205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5" t="10362" r="26516" b="25627"/>
          <a:stretch/>
        </p:blipFill>
        <p:spPr>
          <a:xfrm>
            <a:off x="0" y="174771"/>
            <a:ext cx="6761526" cy="52432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DF10B9A6-9EAC-330C-7668-1B02FF4A93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87" r="32338"/>
          <a:stretch/>
        </p:blipFill>
        <p:spPr>
          <a:xfrm>
            <a:off x="3433596" y="3967993"/>
            <a:ext cx="8626608" cy="23964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0B169F73-F430-39F9-5B8B-C4AD178F03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78"/>
          <a:stretch/>
        </p:blipFill>
        <p:spPr>
          <a:xfrm>
            <a:off x="0" y="8390"/>
            <a:ext cx="10477850" cy="4444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D2EF0447-C673-2EFD-6983-425966E88FC2}"/>
              </a:ext>
            </a:extLst>
          </p:cNvPr>
          <p:cNvSpPr/>
          <p:nvPr/>
        </p:nvSpPr>
        <p:spPr>
          <a:xfrm>
            <a:off x="7314645" y="1019965"/>
            <a:ext cx="2542419" cy="1018559"/>
          </a:xfrm>
          <a:prstGeom prst="roundRect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2022 MAYIS ÖRNEK SORU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E6A11D2-E25B-083D-D84F-CE2F46934FEB}"/>
              </a:ext>
            </a:extLst>
          </p:cNvPr>
          <p:cNvSpPr/>
          <p:nvPr/>
        </p:nvSpPr>
        <p:spPr>
          <a:xfrm>
            <a:off x="3380763" y="5778233"/>
            <a:ext cx="375775" cy="394795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1180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0B6E9879-045A-6109-FCB6-72713ACBE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36" y="977295"/>
            <a:ext cx="11092787" cy="49034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07E6E76A-EA39-8049-DD8B-60C94C82F0C3}"/>
              </a:ext>
            </a:extLst>
          </p:cNvPr>
          <p:cNvSpPr/>
          <p:nvPr/>
        </p:nvSpPr>
        <p:spPr>
          <a:xfrm>
            <a:off x="9022904" y="264956"/>
            <a:ext cx="2542419" cy="1018559"/>
          </a:xfrm>
          <a:prstGeom prst="roundRect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2022 MAYIS ÖRNEK SORU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6982768-0C04-7092-0B02-C1D9979E02BB}"/>
              </a:ext>
            </a:extLst>
          </p:cNvPr>
          <p:cNvSpPr/>
          <p:nvPr/>
        </p:nvSpPr>
        <p:spPr>
          <a:xfrm>
            <a:off x="438789" y="4899188"/>
            <a:ext cx="375775" cy="394795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2978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03935968-90CC-1B8C-DE16-ECF062146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62" y="523875"/>
            <a:ext cx="6391275" cy="5810250"/>
          </a:xfrm>
          <a:prstGeom prst="rect">
            <a:avLst/>
          </a:prstGeom>
        </p:spPr>
      </p:pic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1ADA1247-576D-C70A-CD55-EFE2EC699231}"/>
              </a:ext>
            </a:extLst>
          </p:cNvPr>
          <p:cNvSpPr/>
          <p:nvPr/>
        </p:nvSpPr>
        <p:spPr>
          <a:xfrm>
            <a:off x="531215" y="827333"/>
            <a:ext cx="2096219" cy="793630"/>
          </a:xfrm>
          <a:prstGeom prst="roundRect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2022 LGS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1249CA7-4EB0-B244-9608-1351B4941026}"/>
              </a:ext>
            </a:extLst>
          </p:cNvPr>
          <p:cNvSpPr/>
          <p:nvPr/>
        </p:nvSpPr>
        <p:spPr>
          <a:xfrm>
            <a:off x="3046933" y="4680543"/>
            <a:ext cx="375775" cy="394795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7139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C3EA423-C54F-DBDB-60C2-3EAEB1CA0D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8" t="49491" r="15844" b="28562"/>
          <a:stretch/>
        </p:blipFill>
        <p:spPr>
          <a:xfrm>
            <a:off x="5904111" y="1435215"/>
            <a:ext cx="5699059" cy="16812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40E8C5A9-F660-39A4-C7B8-1DD54E7AEE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" r="15844" b="49847"/>
          <a:stretch/>
        </p:blipFill>
        <p:spPr>
          <a:xfrm>
            <a:off x="-100667" y="-117445"/>
            <a:ext cx="6107185" cy="34394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464198E1-FF43-2B86-3085-478D291D79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29"/>
          <a:stretch/>
        </p:blipFill>
        <p:spPr>
          <a:xfrm>
            <a:off x="691238" y="3322040"/>
            <a:ext cx="10809524" cy="28298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59E74B56-2BCB-CDAD-8F7A-AA4929887A08}"/>
              </a:ext>
            </a:extLst>
          </p:cNvPr>
          <p:cNvSpPr/>
          <p:nvPr/>
        </p:nvSpPr>
        <p:spPr>
          <a:xfrm>
            <a:off x="7420606" y="313890"/>
            <a:ext cx="2542419" cy="1018559"/>
          </a:xfrm>
          <a:prstGeom prst="roundRect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2024 II. DÖNEM</a:t>
            </a:r>
          </a:p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ÖRNEK SORU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4F876D3-399F-8295-3DFB-B1C8014E5F9F}"/>
              </a:ext>
            </a:extLst>
          </p:cNvPr>
          <p:cNvSpPr/>
          <p:nvPr/>
        </p:nvSpPr>
        <p:spPr>
          <a:xfrm>
            <a:off x="691238" y="5090777"/>
            <a:ext cx="375775" cy="394795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6027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528C672-47A2-4AD8-CBC3-EE9ED33B9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17" y="1009281"/>
            <a:ext cx="4391638" cy="28864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9CF3A9FF-4FB1-18EF-337E-9D464F4FD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087" y="1152176"/>
            <a:ext cx="4391638" cy="2600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F90E8A27-1FE4-A7D6-3659-48B8AF1C7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286" y="3898068"/>
            <a:ext cx="9107171" cy="3715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D6451285-3E02-5A2B-2AAE-43E8529A1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9705" y="4313789"/>
            <a:ext cx="3192973" cy="20685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608AB0B8-E549-F2BB-1801-0B9FF2CEE2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85" y="85227"/>
            <a:ext cx="11822175" cy="9240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878A875-AC5F-AD26-29B3-95D86FDC8D4C}"/>
              </a:ext>
            </a:extLst>
          </p:cNvPr>
          <p:cNvSpPr/>
          <p:nvPr/>
        </p:nvSpPr>
        <p:spPr>
          <a:xfrm>
            <a:off x="4209705" y="5150659"/>
            <a:ext cx="375775" cy="394795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7622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8DB3B8C-D95F-6286-B702-17D248BC8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64" y="466648"/>
            <a:ext cx="9817870" cy="59247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Akış Çizelgesi: Sonlandırıcı 2">
            <a:extLst>
              <a:ext uri="{FF2B5EF4-FFF2-40B4-BE49-F238E27FC236}">
                <a16:creationId xmlns:a16="http://schemas.microsoft.com/office/drawing/2014/main" id="{26E40B82-7C60-2FC9-0972-BD955DA586D5}"/>
              </a:ext>
            </a:extLst>
          </p:cNvPr>
          <p:cNvSpPr/>
          <p:nvPr/>
        </p:nvSpPr>
        <p:spPr>
          <a:xfrm>
            <a:off x="9063329" y="965197"/>
            <a:ext cx="3189631" cy="1173539"/>
          </a:xfrm>
          <a:prstGeom prst="flowChartTerminator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2023 </a:t>
            </a:r>
          </a:p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NİSAN ÖRNEK SORUSU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401F543-EE92-663B-E09B-0FD3A5EB1B22}"/>
              </a:ext>
            </a:extLst>
          </p:cNvPr>
          <p:cNvSpPr/>
          <p:nvPr/>
        </p:nvSpPr>
        <p:spPr>
          <a:xfrm>
            <a:off x="6565834" y="5813825"/>
            <a:ext cx="363220" cy="332860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652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1B92DAB2-1932-78F2-6131-2A1B99C9CC94}"/>
              </a:ext>
            </a:extLst>
          </p:cNvPr>
          <p:cNvSpPr txBox="1"/>
          <p:nvPr/>
        </p:nvSpPr>
        <p:spPr>
          <a:xfrm>
            <a:off x="2854035" y="1055976"/>
            <a:ext cx="1107439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800" b="1" dirty="0"/>
              <a:t>UNIT 9: </a:t>
            </a:r>
          </a:p>
          <a:p>
            <a:r>
              <a:rPr lang="tr-TR" sz="13800" b="1" dirty="0"/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33313437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6AFB9507-2302-4C8F-E595-6959979B9A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92"/>
          <a:stretch/>
        </p:blipFill>
        <p:spPr>
          <a:xfrm>
            <a:off x="1556033" y="192893"/>
            <a:ext cx="4652261" cy="6472214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FDF41493-2DAA-56B8-2B64-F7096441CB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" t="80428" r="352"/>
          <a:stretch/>
        </p:blipFill>
        <p:spPr>
          <a:xfrm>
            <a:off x="6517857" y="2791325"/>
            <a:ext cx="4993148" cy="172292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BACF82-BE78-56B8-AEA1-4F242E1FFF2E}"/>
              </a:ext>
            </a:extLst>
          </p:cNvPr>
          <p:cNvSpPr/>
          <p:nvPr/>
        </p:nvSpPr>
        <p:spPr>
          <a:xfrm>
            <a:off x="6629500" y="3782728"/>
            <a:ext cx="368065" cy="317633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0923D953-FEA4-B90D-28DA-7C0B32562E21}"/>
              </a:ext>
            </a:extLst>
          </p:cNvPr>
          <p:cNvSpPr txBox="1"/>
          <p:nvPr/>
        </p:nvSpPr>
        <p:spPr>
          <a:xfrm>
            <a:off x="7834023" y="622449"/>
            <a:ext cx="2561263" cy="919401"/>
          </a:xfrm>
          <a:prstGeom prst="roundRect">
            <a:avLst/>
          </a:prstGeom>
          <a:solidFill>
            <a:srgbClr val="E2CFF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2019 </a:t>
            </a:r>
          </a:p>
          <a:p>
            <a:pPr algn="ctr"/>
            <a:r>
              <a:rPr lang="tr-TR" sz="2400" b="1" dirty="0">
                <a:solidFill>
                  <a:schemeClr val="tx1"/>
                </a:solidFill>
              </a:rPr>
              <a:t>LGS SORUSU</a:t>
            </a:r>
          </a:p>
        </p:txBody>
      </p:sp>
    </p:spTree>
    <p:extLst>
      <p:ext uri="{BB962C8B-B14F-4D97-AF65-F5344CB8AC3E}">
        <p14:creationId xmlns:p14="http://schemas.microsoft.com/office/powerpoint/2010/main" val="134043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37E7BA9-6151-8CBD-BD6D-166AC3D3AE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67"/>
          <a:stretch/>
        </p:blipFill>
        <p:spPr>
          <a:xfrm>
            <a:off x="1302267" y="716054"/>
            <a:ext cx="4880360" cy="5425892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AC426C63-2143-3C9E-7513-FF2934ABB8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3"/>
          <a:stretch/>
        </p:blipFill>
        <p:spPr>
          <a:xfrm>
            <a:off x="6292691" y="1979495"/>
            <a:ext cx="5052010" cy="333665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B28139F7-8517-0A91-B05A-603D95F1F4D2}"/>
              </a:ext>
            </a:extLst>
          </p:cNvPr>
          <p:cNvSpPr txBox="1"/>
          <p:nvPr/>
        </p:nvSpPr>
        <p:spPr>
          <a:xfrm>
            <a:off x="7834023" y="622449"/>
            <a:ext cx="2561263" cy="919401"/>
          </a:xfrm>
          <a:prstGeom prst="roundRect">
            <a:avLst/>
          </a:prstGeom>
          <a:solidFill>
            <a:srgbClr val="E2CFF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2021 </a:t>
            </a:r>
          </a:p>
          <a:p>
            <a:pPr algn="ctr"/>
            <a:r>
              <a:rPr lang="tr-TR" sz="2400" b="1" dirty="0">
                <a:solidFill>
                  <a:schemeClr val="tx1"/>
                </a:solidFill>
              </a:rPr>
              <a:t>LGS SORUSU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E58E0BE-458C-F584-6D0E-D33B9DE4C9A8}"/>
              </a:ext>
            </a:extLst>
          </p:cNvPr>
          <p:cNvSpPr/>
          <p:nvPr/>
        </p:nvSpPr>
        <p:spPr>
          <a:xfrm>
            <a:off x="6388869" y="4735629"/>
            <a:ext cx="368065" cy="317633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508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B7C1CEFC-282A-FF70-3DD4-231747975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12" y="644039"/>
            <a:ext cx="9367686" cy="590819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6F9C06C-62B2-C729-596B-F0856BABCB76}"/>
              </a:ext>
            </a:extLst>
          </p:cNvPr>
          <p:cNvSpPr/>
          <p:nvPr/>
        </p:nvSpPr>
        <p:spPr>
          <a:xfrm>
            <a:off x="1528112" y="5804034"/>
            <a:ext cx="368065" cy="317633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9A654D9-DA7A-14F8-2748-8455F4814A05}"/>
              </a:ext>
            </a:extLst>
          </p:cNvPr>
          <p:cNvSpPr txBox="1"/>
          <p:nvPr/>
        </p:nvSpPr>
        <p:spPr>
          <a:xfrm>
            <a:off x="7218006" y="4973068"/>
            <a:ext cx="2561263" cy="919401"/>
          </a:xfrm>
          <a:prstGeom prst="roundRect">
            <a:avLst/>
          </a:prstGeom>
          <a:solidFill>
            <a:srgbClr val="E2CFF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2022 KAZANIM TESTİ SORUSU</a:t>
            </a:r>
          </a:p>
        </p:txBody>
      </p:sp>
    </p:spTree>
    <p:extLst>
      <p:ext uri="{BB962C8B-B14F-4D97-AF65-F5344CB8AC3E}">
        <p14:creationId xmlns:p14="http://schemas.microsoft.com/office/powerpoint/2010/main" val="62026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7151861E-8368-0962-7142-F7F6AC60E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13" y="956363"/>
            <a:ext cx="10651974" cy="49452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2A4A225-2567-D1F9-06CD-F9DB9C1D996D}"/>
              </a:ext>
            </a:extLst>
          </p:cNvPr>
          <p:cNvSpPr/>
          <p:nvPr/>
        </p:nvSpPr>
        <p:spPr>
          <a:xfrm>
            <a:off x="770013" y="5303521"/>
            <a:ext cx="368065" cy="317633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98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34DB985-692D-80C3-692A-4C994647A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80" y="472877"/>
            <a:ext cx="9726439" cy="57366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82F5058-71AA-C60A-0CE5-413955764794}"/>
              </a:ext>
            </a:extLst>
          </p:cNvPr>
          <p:cNvSpPr/>
          <p:nvPr/>
        </p:nvSpPr>
        <p:spPr>
          <a:xfrm>
            <a:off x="1318661" y="5043639"/>
            <a:ext cx="366514" cy="365759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2BB6EF5-49B3-D4FB-831B-0A7BC6239B2C}"/>
              </a:ext>
            </a:extLst>
          </p:cNvPr>
          <p:cNvSpPr txBox="1"/>
          <p:nvPr/>
        </p:nvSpPr>
        <p:spPr>
          <a:xfrm>
            <a:off x="7975388" y="1897359"/>
            <a:ext cx="2561263" cy="646986"/>
          </a:xfrm>
          <a:prstGeom prst="roundRect">
            <a:avLst/>
          </a:prstGeom>
          <a:solidFill>
            <a:srgbClr val="E2CFF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tx1"/>
                </a:solidFill>
              </a:rPr>
              <a:t>2022 LGS</a:t>
            </a:r>
          </a:p>
        </p:txBody>
      </p:sp>
    </p:spTree>
    <p:extLst>
      <p:ext uri="{BB962C8B-B14F-4D97-AF65-F5344CB8AC3E}">
        <p14:creationId xmlns:p14="http://schemas.microsoft.com/office/powerpoint/2010/main" val="151944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4FA3034-0C4B-D284-E220-53516E7D1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37" y="104187"/>
            <a:ext cx="9926435" cy="63540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D89B5530-E9B0-E8A6-9B89-558961BC9C6F}"/>
              </a:ext>
            </a:extLst>
          </p:cNvPr>
          <p:cNvSpPr txBox="1"/>
          <p:nvPr/>
        </p:nvSpPr>
        <p:spPr>
          <a:xfrm>
            <a:off x="7190297" y="2969299"/>
            <a:ext cx="2561263" cy="919401"/>
          </a:xfrm>
          <a:prstGeom prst="roundRect">
            <a:avLst/>
          </a:prstGeom>
          <a:solidFill>
            <a:srgbClr val="E2CFF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2022 NİSAN ÖRNEK SORUSU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F7E3FC2-4FCF-DEF2-979A-C70043EE92F0}"/>
              </a:ext>
            </a:extLst>
          </p:cNvPr>
          <p:cNvSpPr/>
          <p:nvPr/>
        </p:nvSpPr>
        <p:spPr>
          <a:xfrm>
            <a:off x="2777937" y="5851674"/>
            <a:ext cx="368065" cy="317633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577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8B3F6AD-5601-2E18-107F-A16B420A9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96" y="66050"/>
            <a:ext cx="11669754" cy="6668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DEAEAA82-89AD-BE36-6024-2CAEDA2F8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2893"/>
            <a:ext cx="1460097" cy="1086423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0EE831E6-1434-2DED-65F8-90BC5704E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097" y="725478"/>
            <a:ext cx="5029902" cy="2429214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8BDF4BD2-4FB3-25AA-E483-419172CD6A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774"/>
          <a:stretch/>
        </p:blipFill>
        <p:spPr>
          <a:xfrm>
            <a:off x="6489999" y="732893"/>
            <a:ext cx="5563376" cy="2429215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97AE59C1-D9FA-584B-877C-357D12C063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460" y="3323514"/>
            <a:ext cx="10774279" cy="9812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A06F1C9D-3D92-57C9-F55C-0C0D38A74B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2909" y="4395528"/>
            <a:ext cx="7808778" cy="19073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BC9819BE-9D6A-914F-16F5-BEE3E9ACD422}"/>
              </a:ext>
            </a:extLst>
          </p:cNvPr>
          <p:cNvSpPr txBox="1"/>
          <p:nvPr/>
        </p:nvSpPr>
        <p:spPr>
          <a:xfrm>
            <a:off x="9448459" y="4889523"/>
            <a:ext cx="2561263" cy="919401"/>
          </a:xfrm>
          <a:prstGeom prst="roundRect">
            <a:avLst/>
          </a:prstGeom>
          <a:solidFill>
            <a:srgbClr val="E2CFF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2022 NİSAN ÖRNEK SORUSU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B8FE2D2-76FF-11F0-1FCE-E46A89A631D0}"/>
              </a:ext>
            </a:extLst>
          </p:cNvPr>
          <p:cNvSpPr/>
          <p:nvPr/>
        </p:nvSpPr>
        <p:spPr>
          <a:xfrm>
            <a:off x="1460097" y="5897855"/>
            <a:ext cx="368065" cy="317633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997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F0217CB-8890-34DD-ACE8-5505A0F79CFC}"/>
              </a:ext>
            </a:extLst>
          </p:cNvPr>
          <p:cNvSpPr txBox="1"/>
          <p:nvPr/>
        </p:nvSpPr>
        <p:spPr>
          <a:xfrm>
            <a:off x="2382981" y="1065213"/>
            <a:ext cx="1107439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800" b="1" dirty="0"/>
              <a:t>UNIT 10: </a:t>
            </a:r>
          </a:p>
          <a:p>
            <a:r>
              <a:rPr lang="tr-TR" sz="9600" b="1" dirty="0"/>
              <a:t>Natural </a:t>
            </a:r>
            <a:r>
              <a:rPr lang="tr-TR" sz="9600" b="1" dirty="0" err="1"/>
              <a:t>Forces</a:t>
            </a:r>
            <a:endParaRPr lang="tr-TR" sz="9600" b="1" dirty="0"/>
          </a:p>
        </p:txBody>
      </p:sp>
    </p:spTree>
    <p:extLst>
      <p:ext uri="{BB962C8B-B14F-4D97-AF65-F5344CB8AC3E}">
        <p14:creationId xmlns:p14="http://schemas.microsoft.com/office/powerpoint/2010/main" val="213219511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C1ED06D-D253-7E97-DDA8-9D4DE1CB51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85" r="68479"/>
          <a:stretch/>
        </p:blipFill>
        <p:spPr>
          <a:xfrm>
            <a:off x="6904685" y="2995335"/>
            <a:ext cx="3257129" cy="20593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59B5C05E-5FA4-3F89-46C3-8B92696357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5" b="26274"/>
          <a:stretch/>
        </p:blipFill>
        <p:spPr>
          <a:xfrm>
            <a:off x="2030186" y="960068"/>
            <a:ext cx="5113984" cy="52781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F665224A-F686-373F-6D80-2928CAE3A8FD}"/>
              </a:ext>
            </a:extLst>
          </p:cNvPr>
          <p:cNvSpPr txBox="1"/>
          <p:nvPr/>
        </p:nvSpPr>
        <p:spPr>
          <a:xfrm>
            <a:off x="1387929" y="590736"/>
            <a:ext cx="8311242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 dirty="0"/>
              <a:t>Check the visual below and complete the sentence.</a:t>
            </a:r>
            <a:endParaRPr lang="tr-TR" i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6EE049E-80FD-2B3D-F3D3-86B163416EF2}"/>
              </a:ext>
            </a:extLst>
          </p:cNvPr>
          <p:cNvSpPr/>
          <p:nvPr/>
        </p:nvSpPr>
        <p:spPr>
          <a:xfrm>
            <a:off x="7394541" y="3239277"/>
            <a:ext cx="391886" cy="37944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460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297</Words>
  <Application>Microsoft Office PowerPoint</Application>
  <PresentationFormat>Geniş ekran</PresentationFormat>
  <Paragraphs>120</Paragraphs>
  <Slides>100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100</vt:i4>
      </vt:variant>
    </vt:vector>
  </HeadingPairs>
  <TitlesOfParts>
    <vt:vector size="104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Ege Altınay</dc:creator>
  <cp:lastModifiedBy>Ege Altınay</cp:lastModifiedBy>
  <cp:revision>13</cp:revision>
  <dcterms:created xsi:type="dcterms:W3CDTF">2024-04-18T17:05:58Z</dcterms:created>
  <dcterms:modified xsi:type="dcterms:W3CDTF">2024-05-02T10:55:18Z</dcterms:modified>
</cp:coreProperties>
</file>