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60" r:id="rId4"/>
    <p:sldId id="261" r:id="rId5"/>
    <p:sldId id="264" r:id="rId6"/>
    <p:sldId id="265" r:id="rId7"/>
    <p:sldId id="266" r:id="rId8"/>
    <p:sldId id="267" r:id="rId9"/>
    <p:sldId id="298" r:id="rId10"/>
    <p:sldId id="299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8: CHORES" id="{7D0A3F27-56E3-4FDB-B55D-E3CFE9466C47}">
          <p14:sldIdLst>
            <p14:sldId id="256"/>
          </p14:sldIdLst>
        </p14:section>
        <p14:section name="Chores Exercise" id="{4836127C-90B8-4F42-9F60-09404B5590AA}">
          <p14:sldIdLst>
            <p14:sldId id="300"/>
            <p14:sldId id="260"/>
            <p14:sldId id="261"/>
            <p14:sldId id="264"/>
            <p14:sldId id="265"/>
            <p14:sldId id="266"/>
            <p14:sldId id="26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FF"/>
    <a:srgbClr val="FF7C80"/>
    <a:srgbClr val="395146"/>
    <a:srgbClr val="659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FA1E6-EFDF-4C86-8A90-E785B78C0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DD0462A-22AE-429B-A229-673199778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E16133-D0DD-4534-BE1D-38E2BE8A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27.03.2022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6F355B-5C62-45C3-A189-11D7EBE1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99EB64-54EF-477D-9E13-B359C2C5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15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7B1596-A389-4F55-BACD-696334F8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F2E04F4-D654-4CCF-AEBD-9F38F3C87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3FA669-0C48-495F-9608-C017A422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27.03.2022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186A0-1F87-48FC-8EF2-D42DEA5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590C4D-10B1-4199-ABBD-1C3A1E22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2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FE0194D-1A5E-4E58-937C-EC0773315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A98152E-4A5A-472E-B62C-4D52EA608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CD5D36-C726-46A0-BEA5-C2388AA2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27.03.2022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D834C7-B2C0-4CA2-BC3A-1992C863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9086DA-1C6A-407B-B428-A4104F7D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F5B3E8-2941-4561-BBE4-8C0B6ABF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DB0F9B-A3CD-4886-8342-1AD9E439D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C3E40A-2CFD-4F0B-98B4-049000914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27.03.2022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4F38F7-CC99-42EB-963C-BBE6DB11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D83E30-5379-4141-B3D1-DEDF28AE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55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F0BB72-7353-4B06-9BC3-DCB7A28E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DD2E14-1FA7-4CF6-A300-A40B91744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D276E2-7C18-4A4E-9938-B78D730C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27.03.2022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4539160-C43A-4BB8-9BC1-6AC30463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87E443-580A-4EF4-B32A-746AE424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4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108BBA-E45C-483D-8B22-A816F291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22E87C-E33C-40C2-8105-92201A923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D2E1AE-2DED-4FD5-B5CA-0EB9FDCE1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087CC0A-3929-465E-811A-FF44BFE9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27.03.2022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60C70E-462D-4F13-8849-681BB9BB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5798FF3-DC83-46BB-B7EA-6C906D85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79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5C6B6F-741D-4D10-AA69-A3BD27B6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3A795D-EEDA-4C87-8B49-BE0099E4C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1C0D2B9-4674-41D2-BAEF-E1CED3ECC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544A61B-BB3A-491E-A7A1-7F7480FD8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DB4A65-7AFD-4615-AF49-E473F150C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8C348CF-2863-4A7E-B6CA-AA7A0ACD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27.03.2022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4549927-30FC-4FAE-93D2-9E390590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BD95F89-57DE-476C-9B23-B6D472E7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08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57285F-3962-4930-945C-0B8967BB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86ADFF5-E111-4E63-BE05-5F029D55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27.03.2022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B104F29-24E5-479D-9802-34EE4207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242B7E3-48D5-4D99-AF56-A4F2B31B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12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BDA59E6-BFFC-4393-A604-CFD57FBB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27.03.2022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0572FF2-9F83-4D94-867E-EF884B1F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6CAA189-B985-4C7A-BAA4-23CB95E8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298C37-FC04-4E37-9674-6296B956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189623-82F1-40A2-B943-73015E73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565ACB3-805D-4376-96E9-DAB8F0690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4021F6F-CC37-4F45-A612-0C127775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27.03.2022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ACDC5F-144F-4DDC-8341-6BF111B0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9054C24-383B-44F1-89C4-FFFED51F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35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2E6620-E19B-4DC2-9AB3-B06ED422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687E859-8B60-4E90-827E-C715ED13F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2C0B0F-06CB-4F21-990A-3904FD3E2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0D9CE2C-8EAE-4097-A6A9-051C7EBE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D1A1-A11F-41E8-A7BA-3CB5BEE9E295}" type="datetimeFigureOut">
              <a:rPr lang="tr-TR" smtClean="0"/>
              <a:t>27.03.2022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19AB96B-98D0-4148-A8E4-925E88AD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89E5321-234B-43F7-9665-934FD7A4D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094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20BFF59-F20D-4984-B1B5-8F2C098D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5A3451D-54D1-4985-AAA5-5048D5567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02138D-D6FC-424C-96E7-F62A2BFE9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AD1A1-A11F-41E8-A7BA-3CB5BEE9E295}" type="datetimeFigureOut">
              <a:rPr lang="tr-TR" smtClean="0"/>
              <a:t>27.03.2022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254458-DB0F-4029-80DC-C48E6C4B4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427FF2-B741-4041-9055-9E97E056E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82EB-C0A4-4569-890D-B6519CFDFA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13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A5BA632-EFCA-4332-A16C-C77454768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DF12359-006A-4B6A-B0FC-811D35EFE7D5}"/>
              </a:ext>
            </a:extLst>
          </p:cNvPr>
          <p:cNvSpPr/>
          <p:nvPr/>
        </p:nvSpPr>
        <p:spPr>
          <a:xfrm>
            <a:off x="663622" y="1097486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A35C58E-11BA-4D8B-96AF-5FE8C57C6182}"/>
              </a:ext>
            </a:extLst>
          </p:cNvPr>
          <p:cNvSpPr/>
          <p:nvPr/>
        </p:nvSpPr>
        <p:spPr>
          <a:xfrm>
            <a:off x="4477110" y="1142999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8F7AC43-8710-4048-9EC4-A0D57E8B8B77}"/>
              </a:ext>
            </a:extLst>
          </p:cNvPr>
          <p:cNvSpPr/>
          <p:nvPr/>
        </p:nvSpPr>
        <p:spPr>
          <a:xfrm>
            <a:off x="8272732" y="1142999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kış Çizelgesi: Öteki İşlem 10">
            <a:extLst>
              <a:ext uri="{FF2B5EF4-FFF2-40B4-BE49-F238E27FC236}">
                <a16:creationId xmlns:a16="http://schemas.microsoft.com/office/drawing/2014/main" id="{A17F5A43-D01F-4ACC-B2E2-5B0CF2F8B6BF}"/>
              </a:ext>
            </a:extLst>
          </p:cNvPr>
          <p:cNvSpPr/>
          <p:nvPr/>
        </p:nvSpPr>
        <p:spPr>
          <a:xfrm>
            <a:off x="897762" y="3794045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Wash the car</a:t>
            </a:r>
          </a:p>
        </p:txBody>
      </p:sp>
      <p:sp>
        <p:nvSpPr>
          <p:cNvPr id="12" name="Akış Çizelgesi: Öteki İşlem 11">
            <a:extLst>
              <a:ext uri="{FF2B5EF4-FFF2-40B4-BE49-F238E27FC236}">
                <a16:creationId xmlns:a16="http://schemas.microsoft.com/office/drawing/2014/main" id="{E5B4E5D7-A6F3-4379-B425-A5033CFDFBA3}"/>
              </a:ext>
            </a:extLst>
          </p:cNvPr>
          <p:cNvSpPr/>
          <p:nvPr/>
        </p:nvSpPr>
        <p:spPr>
          <a:xfrm>
            <a:off x="879897" y="4516937"/>
            <a:ext cx="3128932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Araba yıkamak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5" name="Akış Çizelgesi: Öteki İşlem 14">
            <a:extLst>
              <a:ext uri="{FF2B5EF4-FFF2-40B4-BE49-F238E27FC236}">
                <a16:creationId xmlns:a16="http://schemas.microsoft.com/office/drawing/2014/main" id="{12DB8F7A-1B44-4474-95ED-6C5407CF9290}"/>
              </a:ext>
            </a:extLst>
          </p:cNvPr>
          <p:cNvSpPr/>
          <p:nvPr/>
        </p:nvSpPr>
        <p:spPr>
          <a:xfrm>
            <a:off x="4693385" y="3746313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Do the grocery shopping</a:t>
            </a:r>
          </a:p>
        </p:txBody>
      </p:sp>
      <p:sp>
        <p:nvSpPr>
          <p:cNvPr id="16" name="Akış Çizelgesi: Öteki İşlem 15">
            <a:extLst>
              <a:ext uri="{FF2B5EF4-FFF2-40B4-BE49-F238E27FC236}">
                <a16:creationId xmlns:a16="http://schemas.microsoft.com/office/drawing/2014/main" id="{89AFF90C-5D4D-4E3E-826B-1FB7C3526EF9}"/>
              </a:ext>
            </a:extLst>
          </p:cNvPr>
          <p:cNvSpPr/>
          <p:nvPr/>
        </p:nvSpPr>
        <p:spPr>
          <a:xfrm>
            <a:off x="4675519" y="4469205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Market alışverişi yapmak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9" name="Akış Çizelgesi: Öteki İşlem 18">
            <a:extLst>
              <a:ext uri="{FF2B5EF4-FFF2-40B4-BE49-F238E27FC236}">
                <a16:creationId xmlns:a16="http://schemas.microsoft.com/office/drawing/2014/main" id="{A14969CE-A6F8-4A6F-B277-D2B8375FEC4D}"/>
              </a:ext>
            </a:extLst>
          </p:cNvPr>
          <p:cNvSpPr/>
          <p:nvPr/>
        </p:nvSpPr>
        <p:spPr>
          <a:xfrm>
            <a:off x="8476784" y="3774766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Sweep the leaves</a:t>
            </a:r>
          </a:p>
        </p:txBody>
      </p:sp>
      <p:sp>
        <p:nvSpPr>
          <p:cNvPr id="20" name="Akış Çizelgesi: Öteki İşlem 19">
            <a:extLst>
              <a:ext uri="{FF2B5EF4-FFF2-40B4-BE49-F238E27FC236}">
                <a16:creationId xmlns:a16="http://schemas.microsoft.com/office/drawing/2014/main" id="{AAB3BC13-7A40-4063-BC23-3F32353D4068}"/>
              </a:ext>
            </a:extLst>
          </p:cNvPr>
          <p:cNvSpPr/>
          <p:nvPr/>
        </p:nvSpPr>
        <p:spPr>
          <a:xfrm>
            <a:off x="8458918" y="4497658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Yaprakları süpürmek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6A5FCEB-FC7F-4206-9FC2-EB8F0E2D8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38" y="1616087"/>
            <a:ext cx="2887579" cy="1624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3BD3BC3-8AD4-4F10-B2AE-9E3EB82BA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04" y="1485158"/>
            <a:ext cx="2384524" cy="1755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3B937625-70E7-4FF8-A298-4956D109D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96" y="1489803"/>
            <a:ext cx="2501885" cy="1876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2CC871C7-D137-43B0-9374-9AB517920F10}"/>
              </a:ext>
            </a:extLst>
          </p:cNvPr>
          <p:cNvSpPr txBox="1"/>
          <p:nvPr/>
        </p:nvSpPr>
        <p:spPr>
          <a:xfrm>
            <a:off x="1207698" y="224287"/>
            <a:ext cx="706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Fill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blanks</a:t>
            </a:r>
            <a:r>
              <a:rPr lang="tr-TR" b="1" dirty="0"/>
              <a:t> </a:t>
            </a:r>
            <a:r>
              <a:rPr lang="tr-TR" b="1" dirty="0" err="1"/>
              <a:t>given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cards</a:t>
            </a:r>
            <a:r>
              <a:rPr lang="tr-TR" b="1" dirty="0"/>
              <a:t>.</a:t>
            </a:r>
          </a:p>
          <a:p>
            <a:r>
              <a:rPr lang="tr-TR" b="1" dirty="0"/>
              <a:t>(Kartlarda verilen boşlukları doldurunuz.)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4F7DE652-CF32-456C-88A3-6248FE73AA5F}"/>
              </a:ext>
            </a:extLst>
          </p:cNvPr>
          <p:cNvSpPr/>
          <p:nvPr/>
        </p:nvSpPr>
        <p:spPr>
          <a:xfrm>
            <a:off x="879897" y="4497659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11E3C3E6-70F1-49EE-8E76-34776B4D56A7}"/>
              </a:ext>
            </a:extLst>
          </p:cNvPr>
          <p:cNvSpPr/>
          <p:nvPr/>
        </p:nvSpPr>
        <p:spPr>
          <a:xfrm>
            <a:off x="969319" y="1462237"/>
            <a:ext cx="2932730" cy="198008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8F355CA2-BD0F-4A90-B604-590DA03E9817}"/>
              </a:ext>
            </a:extLst>
          </p:cNvPr>
          <p:cNvSpPr/>
          <p:nvPr/>
        </p:nvSpPr>
        <p:spPr>
          <a:xfrm>
            <a:off x="4675519" y="4467232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E78A453E-BBF6-4CA2-9F9D-3C689AB1FDF6}"/>
              </a:ext>
            </a:extLst>
          </p:cNvPr>
          <p:cNvSpPr/>
          <p:nvPr/>
        </p:nvSpPr>
        <p:spPr>
          <a:xfrm>
            <a:off x="4764941" y="1431810"/>
            <a:ext cx="2932730" cy="198008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2493A4FD-FF1E-45E8-B91E-142149C294AD}"/>
              </a:ext>
            </a:extLst>
          </p:cNvPr>
          <p:cNvSpPr/>
          <p:nvPr/>
        </p:nvSpPr>
        <p:spPr>
          <a:xfrm>
            <a:off x="8476784" y="4520580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ED069FDF-54A7-410D-8E0C-C3F8CBB9B908}"/>
              </a:ext>
            </a:extLst>
          </p:cNvPr>
          <p:cNvSpPr/>
          <p:nvPr/>
        </p:nvSpPr>
        <p:spPr>
          <a:xfrm>
            <a:off x="8566206" y="1485158"/>
            <a:ext cx="2932730" cy="198008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619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EC7D854-0AB1-4A4F-9541-B3C3E5BE5E11}"/>
              </a:ext>
            </a:extLst>
          </p:cNvPr>
          <p:cNvSpPr/>
          <p:nvPr/>
        </p:nvSpPr>
        <p:spPr>
          <a:xfrm>
            <a:off x="1891740" y="750346"/>
            <a:ext cx="8408520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600" b="1" cap="none" spc="50" dirty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CHORES</a:t>
            </a:r>
          </a:p>
          <a:p>
            <a:pPr algn="ctr"/>
            <a:r>
              <a:rPr lang="tr-TR" sz="16600" b="1" spc="50" dirty="0">
                <a:ln w="9525" cmpd="sng">
                  <a:solidFill>
                    <a:schemeClr val="accent6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EXERCISE</a:t>
            </a:r>
            <a:endParaRPr lang="tr-TR" sz="16600" b="1" cap="none" spc="50" dirty="0">
              <a:ln w="9525" cmpd="sng">
                <a:solidFill>
                  <a:schemeClr val="accent6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341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DF12359-006A-4B6A-B0FC-811D35EFE7D5}"/>
              </a:ext>
            </a:extLst>
          </p:cNvPr>
          <p:cNvSpPr/>
          <p:nvPr/>
        </p:nvSpPr>
        <p:spPr>
          <a:xfrm>
            <a:off x="663622" y="1097486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A35C58E-11BA-4D8B-96AF-5FE8C57C6182}"/>
              </a:ext>
            </a:extLst>
          </p:cNvPr>
          <p:cNvSpPr/>
          <p:nvPr/>
        </p:nvSpPr>
        <p:spPr>
          <a:xfrm>
            <a:off x="4477110" y="1142999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8F7AC43-8710-4048-9EC4-A0D57E8B8B77}"/>
              </a:ext>
            </a:extLst>
          </p:cNvPr>
          <p:cNvSpPr/>
          <p:nvPr/>
        </p:nvSpPr>
        <p:spPr>
          <a:xfrm>
            <a:off x="8272732" y="1142999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kış Çizelgesi: Öteki İşlem 9">
            <a:extLst>
              <a:ext uri="{FF2B5EF4-FFF2-40B4-BE49-F238E27FC236}">
                <a16:creationId xmlns:a16="http://schemas.microsoft.com/office/drawing/2014/main" id="{E9DD09D3-4E4D-462F-835B-016EB354F1DD}"/>
              </a:ext>
            </a:extLst>
          </p:cNvPr>
          <p:cNvSpPr/>
          <p:nvPr/>
        </p:nvSpPr>
        <p:spPr>
          <a:xfrm>
            <a:off x="915629" y="3303830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Do the laundry</a:t>
            </a:r>
          </a:p>
        </p:txBody>
      </p:sp>
      <p:sp>
        <p:nvSpPr>
          <p:cNvPr id="11" name="Akış Çizelgesi: Öteki İşlem 10">
            <a:extLst>
              <a:ext uri="{FF2B5EF4-FFF2-40B4-BE49-F238E27FC236}">
                <a16:creationId xmlns:a16="http://schemas.microsoft.com/office/drawing/2014/main" id="{A17F5A43-D01F-4ACC-B2E2-5B0CF2F8B6BF}"/>
              </a:ext>
            </a:extLst>
          </p:cNvPr>
          <p:cNvSpPr/>
          <p:nvPr/>
        </p:nvSpPr>
        <p:spPr>
          <a:xfrm>
            <a:off x="915628" y="3947596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W</a:t>
            </a:r>
            <a:r>
              <a:rPr lang="en-US" b="1" dirty="0"/>
              <a:t>ash the clothes</a:t>
            </a:r>
          </a:p>
        </p:txBody>
      </p:sp>
      <p:sp>
        <p:nvSpPr>
          <p:cNvPr id="12" name="Akış Çizelgesi: Öteki İşlem 11">
            <a:extLst>
              <a:ext uri="{FF2B5EF4-FFF2-40B4-BE49-F238E27FC236}">
                <a16:creationId xmlns:a16="http://schemas.microsoft.com/office/drawing/2014/main" id="{E5B4E5D7-A6F3-4379-B425-A5033CFDFBA3}"/>
              </a:ext>
            </a:extLst>
          </p:cNvPr>
          <p:cNvSpPr/>
          <p:nvPr/>
        </p:nvSpPr>
        <p:spPr>
          <a:xfrm>
            <a:off x="897763" y="4670488"/>
            <a:ext cx="3128932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</a:rPr>
              <a:t>Çamaşırları Yıkamak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ADB17B82-53A1-4F20-847F-6C1C59DF9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3" y="1462536"/>
            <a:ext cx="3026643" cy="1605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Akış Çizelgesi: Öteki İşlem 14">
            <a:extLst>
              <a:ext uri="{FF2B5EF4-FFF2-40B4-BE49-F238E27FC236}">
                <a16:creationId xmlns:a16="http://schemas.microsoft.com/office/drawing/2014/main" id="{12DB8F7A-1B44-4474-95ED-6C5407CF9290}"/>
              </a:ext>
            </a:extLst>
          </p:cNvPr>
          <p:cNvSpPr/>
          <p:nvPr/>
        </p:nvSpPr>
        <p:spPr>
          <a:xfrm>
            <a:off x="4693385" y="3746313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Take care of brother/sister</a:t>
            </a:r>
          </a:p>
        </p:txBody>
      </p:sp>
      <p:sp>
        <p:nvSpPr>
          <p:cNvPr id="16" name="Akış Çizelgesi: Öteki İşlem 15">
            <a:extLst>
              <a:ext uri="{FF2B5EF4-FFF2-40B4-BE49-F238E27FC236}">
                <a16:creationId xmlns:a16="http://schemas.microsoft.com/office/drawing/2014/main" id="{89AFF90C-5D4D-4E3E-826B-1FB7C3526EF9}"/>
              </a:ext>
            </a:extLst>
          </p:cNvPr>
          <p:cNvSpPr/>
          <p:nvPr/>
        </p:nvSpPr>
        <p:spPr>
          <a:xfrm>
            <a:off x="4675519" y="4469205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</a:rPr>
              <a:t>Kardeşiyle ilgilenmek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B705B186-FD24-4D01-A7E2-E3A03EC13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996" y="1434083"/>
            <a:ext cx="2523842" cy="2021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Akış Çizelgesi: Öteki İşlem 18">
            <a:extLst>
              <a:ext uri="{FF2B5EF4-FFF2-40B4-BE49-F238E27FC236}">
                <a16:creationId xmlns:a16="http://schemas.microsoft.com/office/drawing/2014/main" id="{A14969CE-A6F8-4A6F-B277-D2B8375FEC4D}"/>
              </a:ext>
            </a:extLst>
          </p:cNvPr>
          <p:cNvSpPr/>
          <p:nvPr/>
        </p:nvSpPr>
        <p:spPr>
          <a:xfrm>
            <a:off x="8476784" y="3774766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Take out the garbage</a:t>
            </a:r>
          </a:p>
        </p:txBody>
      </p:sp>
      <p:sp>
        <p:nvSpPr>
          <p:cNvPr id="20" name="Akış Çizelgesi: Öteki İşlem 19">
            <a:extLst>
              <a:ext uri="{FF2B5EF4-FFF2-40B4-BE49-F238E27FC236}">
                <a16:creationId xmlns:a16="http://schemas.microsoft.com/office/drawing/2014/main" id="{AAB3BC13-7A40-4063-BC23-3F32353D4068}"/>
              </a:ext>
            </a:extLst>
          </p:cNvPr>
          <p:cNvSpPr/>
          <p:nvPr/>
        </p:nvSpPr>
        <p:spPr>
          <a:xfrm>
            <a:off x="8458918" y="4497658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</a:rPr>
              <a:t>Çöpü çıkarmak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D93E630B-6AF8-4664-8E8E-4A0B2547D0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6"/>
          <a:stretch/>
        </p:blipFill>
        <p:spPr>
          <a:xfrm>
            <a:off x="8508369" y="1580188"/>
            <a:ext cx="3125940" cy="1728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AD3F8A0-1EE6-4ED4-B8A8-33CC69EE484C}"/>
              </a:ext>
            </a:extLst>
          </p:cNvPr>
          <p:cNvSpPr txBox="1"/>
          <p:nvPr/>
        </p:nvSpPr>
        <p:spPr>
          <a:xfrm>
            <a:off x="1207698" y="224287"/>
            <a:ext cx="706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Fill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blanks</a:t>
            </a:r>
            <a:r>
              <a:rPr lang="tr-TR" b="1" dirty="0"/>
              <a:t> </a:t>
            </a:r>
            <a:r>
              <a:rPr lang="tr-TR" b="1" dirty="0" err="1"/>
              <a:t>given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cards</a:t>
            </a:r>
            <a:r>
              <a:rPr lang="tr-TR" b="1" dirty="0"/>
              <a:t>.</a:t>
            </a:r>
          </a:p>
          <a:p>
            <a:r>
              <a:rPr lang="tr-TR" b="1" dirty="0"/>
              <a:t>(Kartlarda verilen boşlukları doldurunuz.)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7559DC9-AB87-41AF-B85A-C73717C1B617}"/>
              </a:ext>
            </a:extLst>
          </p:cNvPr>
          <p:cNvSpPr/>
          <p:nvPr/>
        </p:nvSpPr>
        <p:spPr>
          <a:xfrm>
            <a:off x="932986" y="1420311"/>
            <a:ext cx="3111574" cy="1656651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BB4D1202-0CAB-4730-B1E1-885A6D0B3297}"/>
              </a:ext>
            </a:extLst>
          </p:cNvPr>
          <p:cNvSpPr/>
          <p:nvPr/>
        </p:nvSpPr>
        <p:spPr>
          <a:xfrm>
            <a:off x="897763" y="4670488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D7E577DC-684D-4FF3-A447-D786A1722AC8}"/>
              </a:ext>
            </a:extLst>
          </p:cNvPr>
          <p:cNvSpPr/>
          <p:nvPr/>
        </p:nvSpPr>
        <p:spPr>
          <a:xfrm>
            <a:off x="4710997" y="3685086"/>
            <a:ext cx="3111574" cy="661513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79F2D4E1-26ED-4D6C-98E4-BA39E138858B}"/>
              </a:ext>
            </a:extLst>
          </p:cNvPr>
          <p:cNvSpPr/>
          <p:nvPr/>
        </p:nvSpPr>
        <p:spPr>
          <a:xfrm>
            <a:off x="8515552" y="1545269"/>
            <a:ext cx="3111574" cy="1758561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D867980D-48E5-4927-B575-A5B86780CB42}"/>
              </a:ext>
            </a:extLst>
          </p:cNvPr>
          <p:cNvSpPr/>
          <p:nvPr/>
        </p:nvSpPr>
        <p:spPr>
          <a:xfrm>
            <a:off x="8458918" y="4497659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577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5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DF12359-006A-4B6A-B0FC-811D35EFE7D5}"/>
              </a:ext>
            </a:extLst>
          </p:cNvPr>
          <p:cNvSpPr/>
          <p:nvPr/>
        </p:nvSpPr>
        <p:spPr>
          <a:xfrm>
            <a:off x="1779919" y="1142998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8F7AC43-8710-4048-9EC4-A0D57E8B8B77}"/>
              </a:ext>
            </a:extLst>
          </p:cNvPr>
          <p:cNvSpPr/>
          <p:nvPr/>
        </p:nvSpPr>
        <p:spPr>
          <a:xfrm>
            <a:off x="6814868" y="1142998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Öteki İşlem 4">
            <a:extLst>
              <a:ext uri="{FF2B5EF4-FFF2-40B4-BE49-F238E27FC236}">
                <a16:creationId xmlns:a16="http://schemas.microsoft.com/office/drawing/2014/main" id="{F48CCE9C-6758-48AB-A5F5-2C1E88DEE093}"/>
              </a:ext>
            </a:extLst>
          </p:cNvPr>
          <p:cNvSpPr/>
          <p:nvPr/>
        </p:nvSpPr>
        <p:spPr>
          <a:xfrm>
            <a:off x="2070955" y="3823951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/>
              <a:t>Make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bed</a:t>
            </a:r>
            <a:endParaRPr lang="en-US" b="1" dirty="0"/>
          </a:p>
        </p:txBody>
      </p:sp>
      <p:sp>
        <p:nvSpPr>
          <p:cNvPr id="6" name="Akış Çizelgesi: Öteki İşlem 5">
            <a:extLst>
              <a:ext uri="{FF2B5EF4-FFF2-40B4-BE49-F238E27FC236}">
                <a16:creationId xmlns:a16="http://schemas.microsoft.com/office/drawing/2014/main" id="{61E6B380-5785-40BC-844F-7D08A87B7F0E}"/>
              </a:ext>
            </a:extLst>
          </p:cNvPr>
          <p:cNvSpPr/>
          <p:nvPr/>
        </p:nvSpPr>
        <p:spPr>
          <a:xfrm>
            <a:off x="2053089" y="4546843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</a:rPr>
              <a:t>Yatağı yapmak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47C9BA9-39CD-4185-ABCE-BE805D993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35" y="1522869"/>
            <a:ext cx="2880471" cy="185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1B5875D6-DB7E-4916-BCB6-FAAB075DC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909" y="1522869"/>
            <a:ext cx="2931132" cy="1950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Akış Çizelgesi: Öteki İşlem 10">
            <a:extLst>
              <a:ext uri="{FF2B5EF4-FFF2-40B4-BE49-F238E27FC236}">
                <a16:creationId xmlns:a16="http://schemas.microsoft.com/office/drawing/2014/main" id="{EA252F4C-EBDF-4028-8DE9-72B8EE2FA9FE}"/>
              </a:ext>
            </a:extLst>
          </p:cNvPr>
          <p:cNvSpPr/>
          <p:nvPr/>
        </p:nvSpPr>
        <p:spPr>
          <a:xfrm>
            <a:off x="7009979" y="3813371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Do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ironing</a:t>
            </a:r>
            <a:endParaRPr lang="en-US" b="1" dirty="0"/>
          </a:p>
        </p:txBody>
      </p:sp>
      <p:sp>
        <p:nvSpPr>
          <p:cNvPr id="12" name="Akış Çizelgesi: Öteki İşlem 11">
            <a:extLst>
              <a:ext uri="{FF2B5EF4-FFF2-40B4-BE49-F238E27FC236}">
                <a16:creationId xmlns:a16="http://schemas.microsoft.com/office/drawing/2014/main" id="{E8D5F061-772E-40D1-8E33-E4409DE941F8}"/>
              </a:ext>
            </a:extLst>
          </p:cNvPr>
          <p:cNvSpPr/>
          <p:nvPr/>
        </p:nvSpPr>
        <p:spPr>
          <a:xfrm>
            <a:off x="6992113" y="4536263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FF00"/>
                </a:solidFill>
              </a:rPr>
              <a:t>Ütü yapmak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89C602F-FBFC-4867-9277-CCB1C58BEDBC}"/>
              </a:ext>
            </a:extLst>
          </p:cNvPr>
          <p:cNvSpPr txBox="1"/>
          <p:nvPr/>
        </p:nvSpPr>
        <p:spPr>
          <a:xfrm>
            <a:off x="1207698" y="224287"/>
            <a:ext cx="706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Fill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blanks</a:t>
            </a:r>
            <a:r>
              <a:rPr lang="tr-TR" b="1" dirty="0"/>
              <a:t> </a:t>
            </a:r>
            <a:r>
              <a:rPr lang="tr-TR" b="1" dirty="0" err="1"/>
              <a:t>given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cards</a:t>
            </a:r>
            <a:r>
              <a:rPr lang="tr-TR" b="1" dirty="0"/>
              <a:t>.</a:t>
            </a:r>
          </a:p>
          <a:p>
            <a:r>
              <a:rPr lang="tr-TR" b="1" dirty="0"/>
              <a:t>(Kartlarda verilen boşlukları doldurunuz.)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89EB0BA6-B883-419E-A3C8-428A252E1480}"/>
              </a:ext>
            </a:extLst>
          </p:cNvPr>
          <p:cNvSpPr/>
          <p:nvPr/>
        </p:nvSpPr>
        <p:spPr>
          <a:xfrm>
            <a:off x="7146311" y="1493411"/>
            <a:ext cx="2932730" cy="198008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1BE4EE5C-58CB-4376-BE80-ACC74DAF3B75}"/>
              </a:ext>
            </a:extLst>
          </p:cNvPr>
          <p:cNvSpPr/>
          <p:nvPr/>
        </p:nvSpPr>
        <p:spPr>
          <a:xfrm>
            <a:off x="7009979" y="4546843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86FE69EB-301F-4137-A5B6-F0F694969C14}"/>
              </a:ext>
            </a:extLst>
          </p:cNvPr>
          <p:cNvSpPr/>
          <p:nvPr/>
        </p:nvSpPr>
        <p:spPr>
          <a:xfrm>
            <a:off x="2088312" y="3653153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36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DF12359-006A-4B6A-B0FC-811D35EFE7D5}"/>
              </a:ext>
            </a:extLst>
          </p:cNvPr>
          <p:cNvSpPr/>
          <p:nvPr/>
        </p:nvSpPr>
        <p:spPr>
          <a:xfrm>
            <a:off x="663622" y="1097486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A35C58E-11BA-4D8B-96AF-5FE8C57C6182}"/>
              </a:ext>
            </a:extLst>
          </p:cNvPr>
          <p:cNvSpPr/>
          <p:nvPr/>
        </p:nvSpPr>
        <p:spPr>
          <a:xfrm>
            <a:off x="4477110" y="1142999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8F7AC43-8710-4048-9EC4-A0D57E8B8B77}"/>
              </a:ext>
            </a:extLst>
          </p:cNvPr>
          <p:cNvSpPr/>
          <p:nvPr/>
        </p:nvSpPr>
        <p:spPr>
          <a:xfrm>
            <a:off x="8272732" y="1142999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kış Çizelgesi: Öteki İşlem 9">
            <a:extLst>
              <a:ext uri="{FF2B5EF4-FFF2-40B4-BE49-F238E27FC236}">
                <a16:creationId xmlns:a16="http://schemas.microsoft.com/office/drawing/2014/main" id="{E9DD09D3-4E4D-462F-835B-016EB354F1DD}"/>
              </a:ext>
            </a:extLst>
          </p:cNvPr>
          <p:cNvSpPr/>
          <p:nvPr/>
        </p:nvSpPr>
        <p:spPr>
          <a:xfrm>
            <a:off x="897764" y="3505235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Do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washing</a:t>
            </a:r>
            <a:r>
              <a:rPr lang="tr-TR" b="1" dirty="0"/>
              <a:t> </a:t>
            </a:r>
            <a:r>
              <a:rPr lang="tr-TR" b="1" dirty="0" err="1"/>
              <a:t>up</a:t>
            </a:r>
            <a:endParaRPr lang="en-US" b="1" dirty="0"/>
          </a:p>
        </p:txBody>
      </p:sp>
      <p:sp>
        <p:nvSpPr>
          <p:cNvPr id="11" name="Akış Çizelgesi: Öteki İşlem 10">
            <a:extLst>
              <a:ext uri="{FF2B5EF4-FFF2-40B4-BE49-F238E27FC236}">
                <a16:creationId xmlns:a16="http://schemas.microsoft.com/office/drawing/2014/main" id="{A17F5A43-D01F-4ACC-B2E2-5B0CF2F8B6BF}"/>
              </a:ext>
            </a:extLst>
          </p:cNvPr>
          <p:cNvSpPr/>
          <p:nvPr/>
        </p:nvSpPr>
        <p:spPr>
          <a:xfrm>
            <a:off x="897763" y="4149001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/>
              <a:t>Wash</a:t>
            </a:r>
            <a:r>
              <a:rPr lang="tr-TR" b="1" dirty="0"/>
              <a:t> </a:t>
            </a:r>
            <a:r>
              <a:rPr lang="tr-TR" b="1" dirty="0" err="1"/>
              <a:t>up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dishes</a:t>
            </a:r>
            <a:endParaRPr lang="en-US" b="1" dirty="0"/>
          </a:p>
        </p:txBody>
      </p:sp>
      <p:sp>
        <p:nvSpPr>
          <p:cNvPr id="12" name="Akış Çizelgesi: Öteki İşlem 11">
            <a:extLst>
              <a:ext uri="{FF2B5EF4-FFF2-40B4-BE49-F238E27FC236}">
                <a16:creationId xmlns:a16="http://schemas.microsoft.com/office/drawing/2014/main" id="{E5B4E5D7-A6F3-4379-B425-A5033CFDFBA3}"/>
              </a:ext>
            </a:extLst>
          </p:cNvPr>
          <p:cNvSpPr/>
          <p:nvPr/>
        </p:nvSpPr>
        <p:spPr>
          <a:xfrm>
            <a:off x="897763" y="4795656"/>
            <a:ext cx="3128932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Bulaşıkları Yıkamak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5" name="Akış Çizelgesi: Öteki İşlem 14">
            <a:extLst>
              <a:ext uri="{FF2B5EF4-FFF2-40B4-BE49-F238E27FC236}">
                <a16:creationId xmlns:a16="http://schemas.microsoft.com/office/drawing/2014/main" id="{12DB8F7A-1B44-4474-95ED-6C5407CF9290}"/>
              </a:ext>
            </a:extLst>
          </p:cNvPr>
          <p:cNvSpPr/>
          <p:nvPr/>
        </p:nvSpPr>
        <p:spPr>
          <a:xfrm>
            <a:off x="4693385" y="3746313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/>
              <a:t>Load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dishwasher</a:t>
            </a:r>
            <a:endParaRPr lang="en-US" b="1" dirty="0"/>
          </a:p>
        </p:txBody>
      </p:sp>
      <p:sp>
        <p:nvSpPr>
          <p:cNvPr id="16" name="Akış Çizelgesi: Öteki İşlem 15">
            <a:extLst>
              <a:ext uri="{FF2B5EF4-FFF2-40B4-BE49-F238E27FC236}">
                <a16:creationId xmlns:a16="http://schemas.microsoft.com/office/drawing/2014/main" id="{89AFF90C-5D4D-4E3E-826B-1FB7C3526EF9}"/>
              </a:ext>
            </a:extLst>
          </p:cNvPr>
          <p:cNvSpPr/>
          <p:nvPr/>
        </p:nvSpPr>
        <p:spPr>
          <a:xfrm>
            <a:off x="4675519" y="4469205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Bulaşık makinesini doldurmak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9" name="Akış Çizelgesi: Öteki İşlem 18">
            <a:extLst>
              <a:ext uri="{FF2B5EF4-FFF2-40B4-BE49-F238E27FC236}">
                <a16:creationId xmlns:a16="http://schemas.microsoft.com/office/drawing/2014/main" id="{A14969CE-A6F8-4A6F-B277-D2B8375FEC4D}"/>
              </a:ext>
            </a:extLst>
          </p:cNvPr>
          <p:cNvSpPr/>
          <p:nvPr/>
        </p:nvSpPr>
        <p:spPr>
          <a:xfrm>
            <a:off x="8476784" y="3774766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/>
              <a:t>Empty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dishwasher</a:t>
            </a:r>
            <a:endParaRPr lang="en-US" b="1" dirty="0"/>
          </a:p>
        </p:txBody>
      </p:sp>
      <p:sp>
        <p:nvSpPr>
          <p:cNvPr id="20" name="Akış Çizelgesi: Öteki İşlem 19">
            <a:extLst>
              <a:ext uri="{FF2B5EF4-FFF2-40B4-BE49-F238E27FC236}">
                <a16:creationId xmlns:a16="http://schemas.microsoft.com/office/drawing/2014/main" id="{AAB3BC13-7A40-4063-BC23-3F32353D4068}"/>
              </a:ext>
            </a:extLst>
          </p:cNvPr>
          <p:cNvSpPr/>
          <p:nvPr/>
        </p:nvSpPr>
        <p:spPr>
          <a:xfrm>
            <a:off x="8458918" y="4497658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Bulaşık makinesini boşaltmak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67143A0-C3CC-46D7-9D7A-DE993FC01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0" y="1371448"/>
            <a:ext cx="2789738" cy="1859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C38547F-E9E3-4EC5-A818-AE31643ED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47" y="1509792"/>
            <a:ext cx="2702788" cy="1801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77C05199-C0B1-4798-9063-68F36D5D4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83" y="1548797"/>
            <a:ext cx="2963832" cy="1975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BADC28E0-8333-4259-9C85-6D39AFF4B0BE}"/>
              </a:ext>
            </a:extLst>
          </p:cNvPr>
          <p:cNvSpPr txBox="1"/>
          <p:nvPr/>
        </p:nvSpPr>
        <p:spPr>
          <a:xfrm>
            <a:off x="1207698" y="224287"/>
            <a:ext cx="706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Fill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blanks</a:t>
            </a:r>
            <a:r>
              <a:rPr lang="tr-TR" b="1" dirty="0"/>
              <a:t> </a:t>
            </a:r>
            <a:r>
              <a:rPr lang="tr-TR" b="1" dirty="0" err="1"/>
              <a:t>given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cards</a:t>
            </a:r>
            <a:r>
              <a:rPr lang="tr-TR" b="1" dirty="0"/>
              <a:t>.</a:t>
            </a:r>
          </a:p>
          <a:p>
            <a:r>
              <a:rPr lang="tr-TR" b="1" dirty="0"/>
              <a:t>(Kartlarda verilen boşlukları doldurunuz.)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4D928F9A-B2C5-4AE5-88FB-5907B1C258E2}"/>
              </a:ext>
            </a:extLst>
          </p:cNvPr>
          <p:cNvSpPr/>
          <p:nvPr/>
        </p:nvSpPr>
        <p:spPr>
          <a:xfrm>
            <a:off x="975558" y="1311320"/>
            <a:ext cx="2932730" cy="198008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03895433-AFF7-4152-A2EA-0703737D4987}"/>
              </a:ext>
            </a:extLst>
          </p:cNvPr>
          <p:cNvSpPr/>
          <p:nvPr/>
        </p:nvSpPr>
        <p:spPr>
          <a:xfrm>
            <a:off x="897763" y="4795657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9FF119FF-4BE9-419D-BAC9-CC07D9896737}"/>
              </a:ext>
            </a:extLst>
          </p:cNvPr>
          <p:cNvSpPr/>
          <p:nvPr/>
        </p:nvSpPr>
        <p:spPr>
          <a:xfrm>
            <a:off x="4719930" y="3573587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9DDA783B-6AC6-4091-9E10-DE7449A3523F}"/>
              </a:ext>
            </a:extLst>
          </p:cNvPr>
          <p:cNvSpPr/>
          <p:nvPr/>
        </p:nvSpPr>
        <p:spPr>
          <a:xfrm>
            <a:off x="8485463" y="3673969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594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DF12359-006A-4B6A-B0FC-811D35EFE7D5}"/>
              </a:ext>
            </a:extLst>
          </p:cNvPr>
          <p:cNvSpPr/>
          <p:nvPr/>
        </p:nvSpPr>
        <p:spPr>
          <a:xfrm>
            <a:off x="663622" y="1097486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A35C58E-11BA-4D8B-96AF-5FE8C57C6182}"/>
              </a:ext>
            </a:extLst>
          </p:cNvPr>
          <p:cNvSpPr/>
          <p:nvPr/>
        </p:nvSpPr>
        <p:spPr>
          <a:xfrm>
            <a:off x="4477110" y="1142999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8F7AC43-8710-4048-9EC4-A0D57E8B8B77}"/>
              </a:ext>
            </a:extLst>
          </p:cNvPr>
          <p:cNvSpPr/>
          <p:nvPr/>
        </p:nvSpPr>
        <p:spPr>
          <a:xfrm>
            <a:off x="8272732" y="1142999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kış Çizelgesi: Öteki İşlem 10">
            <a:extLst>
              <a:ext uri="{FF2B5EF4-FFF2-40B4-BE49-F238E27FC236}">
                <a16:creationId xmlns:a16="http://schemas.microsoft.com/office/drawing/2014/main" id="{A17F5A43-D01F-4ACC-B2E2-5B0CF2F8B6BF}"/>
              </a:ext>
            </a:extLst>
          </p:cNvPr>
          <p:cNvSpPr/>
          <p:nvPr/>
        </p:nvSpPr>
        <p:spPr>
          <a:xfrm>
            <a:off x="897762" y="3794045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/>
              <a:t>Dry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dishes</a:t>
            </a:r>
            <a:endParaRPr lang="en-US" b="1" dirty="0"/>
          </a:p>
        </p:txBody>
      </p:sp>
      <p:sp>
        <p:nvSpPr>
          <p:cNvPr id="12" name="Akış Çizelgesi: Öteki İşlem 11">
            <a:extLst>
              <a:ext uri="{FF2B5EF4-FFF2-40B4-BE49-F238E27FC236}">
                <a16:creationId xmlns:a16="http://schemas.microsoft.com/office/drawing/2014/main" id="{E5B4E5D7-A6F3-4379-B425-A5033CFDFBA3}"/>
              </a:ext>
            </a:extLst>
          </p:cNvPr>
          <p:cNvSpPr/>
          <p:nvPr/>
        </p:nvSpPr>
        <p:spPr>
          <a:xfrm>
            <a:off x="879897" y="4516937"/>
            <a:ext cx="3128932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Tabakları Kurulamak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5" name="Akış Çizelgesi: Öteki İşlem 14">
            <a:extLst>
              <a:ext uri="{FF2B5EF4-FFF2-40B4-BE49-F238E27FC236}">
                <a16:creationId xmlns:a16="http://schemas.microsoft.com/office/drawing/2014/main" id="{12DB8F7A-1B44-4474-95ED-6C5407CF9290}"/>
              </a:ext>
            </a:extLst>
          </p:cNvPr>
          <p:cNvSpPr/>
          <p:nvPr/>
        </p:nvSpPr>
        <p:spPr>
          <a:xfrm>
            <a:off x="4693385" y="3746313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/>
              <a:t>Cook</a:t>
            </a:r>
            <a:r>
              <a:rPr lang="tr-TR" b="1" dirty="0"/>
              <a:t> = </a:t>
            </a:r>
            <a:r>
              <a:rPr lang="tr-TR" b="1" dirty="0" err="1"/>
              <a:t>Prepare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meal</a:t>
            </a:r>
            <a:endParaRPr lang="en-US" b="1" dirty="0"/>
          </a:p>
        </p:txBody>
      </p:sp>
      <p:sp>
        <p:nvSpPr>
          <p:cNvPr id="16" name="Akış Çizelgesi: Öteki İşlem 15">
            <a:extLst>
              <a:ext uri="{FF2B5EF4-FFF2-40B4-BE49-F238E27FC236}">
                <a16:creationId xmlns:a16="http://schemas.microsoft.com/office/drawing/2014/main" id="{89AFF90C-5D4D-4E3E-826B-1FB7C3526EF9}"/>
              </a:ext>
            </a:extLst>
          </p:cNvPr>
          <p:cNvSpPr/>
          <p:nvPr/>
        </p:nvSpPr>
        <p:spPr>
          <a:xfrm>
            <a:off x="4675519" y="4469205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Yemek yapmak / Yemeği hazırlamak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9" name="Akış Çizelgesi: Öteki İşlem 18">
            <a:extLst>
              <a:ext uri="{FF2B5EF4-FFF2-40B4-BE49-F238E27FC236}">
                <a16:creationId xmlns:a16="http://schemas.microsoft.com/office/drawing/2014/main" id="{A14969CE-A6F8-4A6F-B277-D2B8375FEC4D}"/>
              </a:ext>
            </a:extLst>
          </p:cNvPr>
          <p:cNvSpPr/>
          <p:nvPr/>
        </p:nvSpPr>
        <p:spPr>
          <a:xfrm>
            <a:off x="8476784" y="3774766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/>
              <a:t>Set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table</a:t>
            </a:r>
            <a:endParaRPr lang="en-US" b="1" dirty="0"/>
          </a:p>
        </p:txBody>
      </p:sp>
      <p:sp>
        <p:nvSpPr>
          <p:cNvPr id="20" name="Akış Çizelgesi: Öteki İşlem 19">
            <a:extLst>
              <a:ext uri="{FF2B5EF4-FFF2-40B4-BE49-F238E27FC236}">
                <a16:creationId xmlns:a16="http://schemas.microsoft.com/office/drawing/2014/main" id="{AAB3BC13-7A40-4063-BC23-3F32353D4068}"/>
              </a:ext>
            </a:extLst>
          </p:cNvPr>
          <p:cNvSpPr/>
          <p:nvPr/>
        </p:nvSpPr>
        <p:spPr>
          <a:xfrm>
            <a:off x="8458918" y="4497658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rgbClr val="FFC000"/>
                </a:solidFill>
              </a:rPr>
              <a:t>Masayı Hazırlamak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E954370-9FA1-4DBF-AD05-15C8C4D75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90" y="1462237"/>
            <a:ext cx="2976076" cy="1990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D56A65A-EC39-4F3B-9752-1CE89C7B0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2" y="1532232"/>
            <a:ext cx="2686050" cy="170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94B232C-95D7-4DB1-B115-8AFFA269C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86" y="1391445"/>
            <a:ext cx="3056329" cy="203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6C426567-10B9-4205-AC58-63C9076EF32B}"/>
              </a:ext>
            </a:extLst>
          </p:cNvPr>
          <p:cNvSpPr txBox="1"/>
          <p:nvPr/>
        </p:nvSpPr>
        <p:spPr>
          <a:xfrm>
            <a:off x="1207698" y="224287"/>
            <a:ext cx="706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Fill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blanks</a:t>
            </a:r>
            <a:r>
              <a:rPr lang="tr-TR" b="1" dirty="0"/>
              <a:t> </a:t>
            </a:r>
            <a:r>
              <a:rPr lang="tr-TR" b="1" dirty="0" err="1"/>
              <a:t>given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cards</a:t>
            </a:r>
            <a:r>
              <a:rPr lang="tr-TR" b="1" dirty="0"/>
              <a:t>.</a:t>
            </a:r>
          </a:p>
          <a:p>
            <a:r>
              <a:rPr lang="tr-TR" b="1" dirty="0"/>
              <a:t>(Kartlarda verilen boşlukları doldurunuz.)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64BF6CF0-D441-4DC8-8DEE-6E4E6393D378}"/>
              </a:ext>
            </a:extLst>
          </p:cNvPr>
          <p:cNvSpPr/>
          <p:nvPr/>
        </p:nvSpPr>
        <p:spPr>
          <a:xfrm>
            <a:off x="879897" y="4497659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C6CD8982-E27F-46E9-BD54-DD8DD811D972}"/>
              </a:ext>
            </a:extLst>
          </p:cNvPr>
          <p:cNvSpPr/>
          <p:nvPr/>
        </p:nvSpPr>
        <p:spPr>
          <a:xfrm>
            <a:off x="969319" y="1462237"/>
            <a:ext cx="2932730" cy="198008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AD53AA0D-2FA6-4A4C-99E1-A122763ED6E5}"/>
              </a:ext>
            </a:extLst>
          </p:cNvPr>
          <p:cNvSpPr/>
          <p:nvPr/>
        </p:nvSpPr>
        <p:spPr>
          <a:xfrm>
            <a:off x="4693130" y="3522372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0908634A-3537-4699-BABC-B79B4F5B8B2F}"/>
              </a:ext>
            </a:extLst>
          </p:cNvPr>
          <p:cNvSpPr/>
          <p:nvPr/>
        </p:nvSpPr>
        <p:spPr>
          <a:xfrm>
            <a:off x="8458918" y="4469451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C5671D16-177A-4A37-AE99-099A9DE7F5D9}"/>
              </a:ext>
            </a:extLst>
          </p:cNvPr>
          <p:cNvSpPr/>
          <p:nvPr/>
        </p:nvSpPr>
        <p:spPr>
          <a:xfrm>
            <a:off x="8512039" y="1337221"/>
            <a:ext cx="3128931" cy="2097081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121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DF12359-006A-4B6A-B0FC-811D35EFE7D5}"/>
              </a:ext>
            </a:extLst>
          </p:cNvPr>
          <p:cNvSpPr/>
          <p:nvPr/>
        </p:nvSpPr>
        <p:spPr>
          <a:xfrm>
            <a:off x="663622" y="1097486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A35C58E-11BA-4D8B-96AF-5FE8C57C6182}"/>
              </a:ext>
            </a:extLst>
          </p:cNvPr>
          <p:cNvSpPr/>
          <p:nvPr/>
        </p:nvSpPr>
        <p:spPr>
          <a:xfrm>
            <a:off x="4477110" y="1142999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8F7AC43-8710-4048-9EC4-A0D57E8B8B77}"/>
              </a:ext>
            </a:extLst>
          </p:cNvPr>
          <p:cNvSpPr/>
          <p:nvPr/>
        </p:nvSpPr>
        <p:spPr>
          <a:xfrm>
            <a:off x="8272732" y="1142999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kış Çizelgesi: Öteki İşlem 10">
            <a:extLst>
              <a:ext uri="{FF2B5EF4-FFF2-40B4-BE49-F238E27FC236}">
                <a16:creationId xmlns:a16="http://schemas.microsoft.com/office/drawing/2014/main" id="{A17F5A43-D01F-4ACC-B2E2-5B0CF2F8B6BF}"/>
              </a:ext>
            </a:extLst>
          </p:cNvPr>
          <p:cNvSpPr/>
          <p:nvPr/>
        </p:nvSpPr>
        <p:spPr>
          <a:xfrm>
            <a:off x="897762" y="3794045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Vacuum the </a:t>
            </a:r>
            <a:r>
              <a:rPr lang="tr-TR" b="1" dirty="0" err="1"/>
              <a:t>house</a:t>
            </a:r>
            <a:endParaRPr lang="en-US" b="1" dirty="0"/>
          </a:p>
        </p:txBody>
      </p:sp>
      <p:sp>
        <p:nvSpPr>
          <p:cNvPr id="12" name="Akış Çizelgesi: Öteki İşlem 11">
            <a:extLst>
              <a:ext uri="{FF2B5EF4-FFF2-40B4-BE49-F238E27FC236}">
                <a16:creationId xmlns:a16="http://schemas.microsoft.com/office/drawing/2014/main" id="{E5B4E5D7-A6F3-4379-B425-A5033CFDFBA3}"/>
              </a:ext>
            </a:extLst>
          </p:cNvPr>
          <p:cNvSpPr/>
          <p:nvPr/>
        </p:nvSpPr>
        <p:spPr>
          <a:xfrm>
            <a:off x="879897" y="4516937"/>
            <a:ext cx="3128932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Evi Süpürmek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5" name="Akış Çizelgesi: Öteki İşlem 14">
            <a:extLst>
              <a:ext uri="{FF2B5EF4-FFF2-40B4-BE49-F238E27FC236}">
                <a16:creationId xmlns:a16="http://schemas.microsoft.com/office/drawing/2014/main" id="{12DB8F7A-1B44-4474-95ED-6C5407CF9290}"/>
              </a:ext>
            </a:extLst>
          </p:cNvPr>
          <p:cNvSpPr/>
          <p:nvPr/>
        </p:nvSpPr>
        <p:spPr>
          <a:xfrm>
            <a:off x="4693385" y="3746313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Mo</a:t>
            </a:r>
            <a:r>
              <a:rPr lang="tr-TR" b="1" dirty="0"/>
              <a:t>p</a:t>
            </a:r>
            <a:r>
              <a:rPr lang="en-US" b="1" dirty="0"/>
              <a:t> the floor</a:t>
            </a:r>
          </a:p>
        </p:txBody>
      </p:sp>
      <p:sp>
        <p:nvSpPr>
          <p:cNvPr id="16" name="Akış Çizelgesi: Öteki İşlem 15">
            <a:extLst>
              <a:ext uri="{FF2B5EF4-FFF2-40B4-BE49-F238E27FC236}">
                <a16:creationId xmlns:a16="http://schemas.microsoft.com/office/drawing/2014/main" id="{89AFF90C-5D4D-4E3E-826B-1FB7C3526EF9}"/>
              </a:ext>
            </a:extLst>
          </p:cNvPr>
          <p:cNvSpPr/>
          <p:nvPr/>
        </p:nvSpPr>
        <p:spPr>
          <a:xfrm>
            <a:off x="4675519" y="4469205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Paspas yapmak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9" name="Akış Çizelgesi: Öteki İşlem 18">
            <a:extLst>
              <a:ext uri="{FF2B5EF4-FFF2-40B4-BE49-F238E27FC236}">
                <a16:creationId xmlns:a16="http://schemas.microsoft.com/office/drawing/2014/main" id="{A14969CE-A6F8-4A6F-B277-D2B8375FEC4D}"/>
              </a:ext>
            </a:extLst>
          </p:cNvPr>
          <p:cNvSpPr/>
          <p:nvPr/>
        </p:nvSpPr>
        <p:spPr>
          <a:xfrm>
            <a:off x="8476784" y="3774766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Clean the windows</a:t>
            </a:r>
          </a:p>
        </p:txBody>
      </p:sp>
      <p:sp>
        <p:nvSpPr>
          <p:cNvPr id="20" name="Akış Çizelgesi: Öteki İşlem 19">
            <a:extLst>
              <a:ext uri="{FF2B5EF4-FFF2-40B4-BE49-F238E27FC236}">
                <a16:creationId xmlns:a16="http://schemas.microsoft.com/office/drawing/2014/main" id="{AAB3BC13-7A40-4063-BC23-3F32353D4068}"/>
              </a:ext>
            </a:extLst>
          </p:cNvPr>
          <p:cNvSpPr/>
          <p:nvPr/>
        </p:nvSpPr>
        <p:spPr>
          <a:xfrm>
            <a:off x="8458918" y="4497658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Camları temizlemek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F0C9E99-C206-44F6-BC17-FE4563BEB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5" y="1616087"/>
            <a:ext cx="2933275" cy="1647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5F8D64B-6047-4E0D-A172-E85BBCFEE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80" y="1465660"/>
            <a:ext cx="2596874" cy="19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919C80F6-B7A1-4DD4-BAC8-3EC163A6D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09" y="1465660"/>
            <a:ext cx="2957969" cy="1974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DE748BFD-0DC0-453E-93D6-EEADB2ED0E71}"/>
              </a:ext>
            </a:extLst>
          </p:cNvPr>
          <p:cNvSpPr txBox="1"/>
          <p:nvPr/>
        </p:nvSpPr>
        <p:spPr>
          <a:xfrm>
            <a:off x="1207698" y="224287"/>
            <a:ext cx="706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Fill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blanks</a:t>
            </a:r>
            <a:r>
              <a:rPr lang="tr-TR" b="1" dirty="0"/>
              <a:t> </a:t>
            </a:r>
            <a:r>
              <a:rPr lang="tr-TR" b="1" dirty="0" err="1"/>
              <a:t>given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cards</a:t>
            </a:r>
            <a:r>
              <a:rPr lang="tr-TR" b="1" dirty="0"/>
              <a:t>.</a:t>
            </a:r>
          </a:p>
          <a:p>
            <a:r>
              <a:rPr lang="tr-TR" b="1" dirty="0"/>
              <a:t>(Kartlarda verilen boşlukları doldurunuz.)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5A54AFCD-4690-487A-B82A-0FCEB68C091D}"/>
              </a:ext>
            </a:extLst>
          </p:cNvPr>
          <p:cNvSpPr/>
          <p:nvPr/>
        </p:nvSpPr>
        <p:spPr>
          <a:xfrm>
            <a:off x="879897" y="4497659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B69A2BCD-3D0E-4CA1-B02A-D1DC6E2461F3}"/>
              </a:ext>
            </a:extLst>
          </p:cNvPr>
          <p:cNvSpPr/>
          <p:nvPr/>
        </p:nvSpPr>
        <p:spPr>
          <a:xfrm>
            <a:off x="969319" y="1462237"/>
            <a:ext cx="2932730" cy="198008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2E55DDE0-60A8-4707-B9BC-1A7A1DA2AAC8}"/>
              </a:ext>
            </a:extLst>
          </p:cNvPr>
          <p:cNvSpPr/>
          <p:nvPr/>
        </p:nvSpPr>
        <p:spPr>
          <a:xfrm>
            <a:off x="4719930" y="3652314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A19D2248-C3CF-4CE3-AA22-5692A8EBF372}"/>
              </a:ext>
            </a:extLst>
          </p:cNvPr>
          <p:cNvSpPr/>
          <p:nvPr/>
        </p:nvSpPr>
        <p:spPr>
          <a:xfrm>
            <a:off x="8494141" y="4484340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9EA00619-4FD6-4CE7-ADBA-F8CEEC88931F}"/>
              </a:ext>
            </a:extLst>
          </p:cNvPr>
          <p:cNvSpPr/>
          <p:nvPr/>
        </p:nvSpPr>
        <p:spPr>
          <a:xfrm>
            <a:off x="8583563" y="1448918"/>
            <a:ext cx="2932730" cy="198008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96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DF12359-006A-4B6A-B0FC-811D35EFE7D5}"/>
              </a:ext>
            </a:extLst>
          </p:cNvPr>
          <p:cNvSpPr/>
          <p:nvPr/>
        </p:nvSpPr>
        <p:spPr>
          <a:xfrm>
            <a:off x="663622" y="1097486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A35C58E-11BA-4D8B-96AF-5FE8C57C6182}"/>
              </a:ext>
            </a:extLst>
          </p:cNvPr>
          <p:cNvSpPr/>
          <p:nvPr/>
        </p:nvSpPr>
        <p:spPr>
          <a:xfrm>
            <a:off x="4477110" y="1142999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8F7AC43-8710-4048-9EC4-A0D57E8B8B77}"/>
              </a:ext>
            </a:extLst>
          </p:cNvPr>
          <p:cNvSpPr/>
          <p:nvPr/>
        </p:nvSpPr>
        <p:spPr>
          <a:xfrm>
            <a:off x="8272732" y="1142999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kış Çizelgesi: Öteki İşlem 10">
            <a:extLst>
              <a:ext uri="{FF2B5EF4-FFF2-40B4-BE49-F238E27FC236}">
                <a16:creationId xmlns:a16="http://schemas.microsoft.com/office/drawing/2014/main" id="{A17F5A43-D01F-4ACC-B2E2-5B0CF2F8B6BF}"/>
              </a:ext>
            </a:extLst>
          </p:cNvPr>
          <p:cNvSpPr/>
          <p:nvPr/>
        </p:nvSpPr>
        <p:spPr>
          <a:xfrm>
            <a:off x="897762" y="3794045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/>
              <a:t>Clean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bathroom</a:t>
            </a:r>
            <a:endParaRPr lang="en-US" b="1" dirty="0"/>
          </a:p>
        </p:txBody>
      </p:sp>
      <p:sp>
        <p:nvSpPr>
          <p:cNvPr id="12" name="Akış Çizelgesi: Öteki İşlem 11">
            <a:extLst>
              <a:ext uri="{FF2B5EF4-FFF2-40B4-BE49-F238E27FC236}">
                <a16:creationId xmlns:a16="http://schemas.microsoft.com/office/drawing/2014/main" id="{E5B4E5D7-A6F3-4379-B425-A5033CFDFBA3}"/>
              </a:ext>
            </a:extLst>
          </p:cNvPr>
          <p:cNvSpPr/>
          <p:nvPr/>
        </p:nvSpPr>
        <p:spPr>
          <a:xfrm>
            <a:off x="879897" y="4516937"/>
            <a:ext cx="3128932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Banyoyu Temizlemek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5" name="Akış Çizelgesi: Öteki İşlem 14">
            <a:extLst>
              <a:ext uri="{FF2B5EF4-FFF2-40B4-BE49-F238E27FC236}">
                <a16:creationId xmlns:a16="http://schemas.microsoft.com/office/drawing/2014/main" id="{12DB8F7A-1B44-4474-95ED-6C5407CF9290}"/>
              </a:ext>
            </a:extLst>
          </p:cNvPr>
          <p:cNvSpPr/>
          <p:nvPr/>
        </p:nvSpPr>
        <p:spPr>
          <a:xfrm>
            <a:off x="4693385" y="3746313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Tidy up the room</a:t>
            </a:r>
          </a:p>
        </p:txBody>
      </p:sp>
      <p:sp>
        <p:nvSpPr>
          <p:cNvPr id="16" name="Akış Çizelgesi: Öteki İşlem 15">
            <a:extLst>
              <a:ext uri="{FF2B5EF4-FFF2-40B4-BE49-F238E27FC236}">
                <a16:creationId xmlns:a16="http://schemas.microsoft.com/office/drawing/2014/main" id="{89AFF90C-5D4D-4E3E-826B-1FB7C3526EF9}"/>
              </a:ext>
            </a:extLst>
          </p:cNvPr>
          <p:cNvSpPr/>
          <p:nvPr/>
        </p:nvSpPr>
        <p:spPr>
          <a:xfrm>
            <a:off x="4675519" y="4469205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Odayı toplamak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9" name="Akış Çizelgesi: Öteki İşlem 18">
            <a:extLst>
              <a:ext uri="{FF2B5EF4-FFF2-40B4-BE49-F238E27FC236}">
                <a16:creationId xmlns:a16="http://schemas.microsoft.com/office/drawing/2014/main" id="{A14969CE-A6F8-4A6F-B277-D2B8375FEC4D}"/>
              </a:ext>
            </a:extLst>
          </p:cNvPr>
          <p:cNvSpPr/>
          <p:nvPr/>
        </p:nvSpPr>
        <p:spPr>
          <a:xfrm>
            <a:off x="8476784" y="3774766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Dust the shelves / furniture</a:t>
            </a:r>
          </a:p>
        </p:txBody>
      </p:sp>
      <p:sp>
        <p:nvSpPr>
          <p:cNvPr id="20" name="Akış Çizelgesi: Öteki İşlem 19">
            <a:extLst>
              <a:ext uri="{FF2B5EF4-FFF2-40B4-BE49-F238E27FC236}">
                <a16:creationId xmlns:a16="http://schemas.microsoft.com/office/drawing/2014/main" id="{AAB3BC13-7A40-4063-BC23-3F32353D4068}"/>
              </a:ext>
            </a:extLst>
          </p:cNvPr>
          <p:cNvSpPr/>
          <p:nvPr/>
        </p:nvSpPr>
        <p:spPr>
          <a:xfrm>
            <a:off x="8458918" y="4497658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Rafların / Mobilyaların tozunu almak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E0101AE-C1D4-4F5F-ACA9-C497516D8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39" y="1557762"/>
            <a:ext cx="2678377" cy="1506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10186A3-F2B3-47D6-A1F7-4DA927BEC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55" y="1556659"/>
            <a:ext cx="2951307" cy="1664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40F664B-A0E2-4D60-9DF7-5F1255183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196" y="1419457"/>
            <a:ext cx="2986286" cy="1990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E6986719-BFCC-4FDC-992A-C7521DF8DDC1}"/>
              </a:ext>
            </a:extLst>
          </p:cNvPr>
          <p:cNvSpPr txBox="1"/>
          <p:nvPr/>
        </p:nvSpPr>
        <p:spPr>
          <a:xfrm>
            <a:off x="1207698" y="224287"/>
            <a:ext cx="706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Fill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blanks</a:t>
            </a:r>
            <a:r>
              <a:rPr lang="tr-TR" b="1" dirty="0"/>
              <a:t> </a:t>
            </a:r>
            <a:r>
              <a:rPr lang="tr-TR" b="1" dirty="0" err="1"/>
              <a:t>given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cards</a:t>
            </a:r>
            <a:r>
              <a:rPr lang="tr-TR" b="1" dirty="0"/>
              <a:t>.</a:t>
            </a:r>
          </a:p>
          <a:p>
            <a:r>
              <a:rPr lang="tr-TR" b="1" dirty="0"/>
              <a:t>(Kartlarda verilen boşlukları doldurunuz.)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0D2F44C2-922F-49BD-A169-F88CA9DC45F8}"/>
              </a:ext>
            </a:extLst>
          </p:cNvPr>
          <p:cNvSpPr/>
          <p:nvPr/>
        </p:nvSpPr>
        <p:spPr>
          <a:xfrm>
            <a:off x="879897" y="4497659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A76552E4-B2EA-4206-8AED-8CBDE1366A18}"/>
              </a:ext>
            </a:extLst>
          </p:cNvPr>
          <p:cNvSpPr/>
          <p:nvPr/>
        </p:nvSpPr>
        <p:spPr>
          <a:xfrm>
            <a:off x="969319" y="1462237"/>
            <a:ext cx="2932730" cy="198008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8DA6A55A-1161-42E4-B32A-8D0FA9DC2E7A}"/>
              </a:ext>
            </a:extLst>
          </p:cNvPr>
          <p:cNvSpPr/>
          <p:nvPr/>
        </p:nvSpPr>
        <p:spPr>
          <a:xfrm>
            <a:off x="4710742" y="3588852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86AEFB8C-2774-4E84-874E-F8D4BFBC6344}"/>
              </a:ext>
            </a:extLst>
          </p:cNvPr>
          <p:cNvSpPr/>
          <p:nvPr/>
        </p:nvSpPr>
        <p:spPr>
          <a:xfrm>
            <a:off x="8506226" y="4465654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ED059454-DD44-4F6B-953E-ADF78EE25EEB}"/>
              </a:ext>
            </a:extLst>
          </p:cNvPr>
          <p:cNvSpPr/>
          <p:nvPr/>
        </p:nvSpPr>
        <p:spPr>
          <a:xfrm>
            <a:off x="8595648" y="1430232"/>
            <a:ext cx="2932730" cy="198008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421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6DF12359-006A-4B6A-B0FC-811D35EFE7D5}"/>
              </a:ext>
            </a:extLst>
          </p:cNvPr>
          <p:cNvSpPr/>
          <p:nvPr/>
        </p:nvSpPr>
        <p:spPr>
          <a:xfrm>
            <a:off x="663622" y="1097486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A35C58E-11BA-4D8B-96AF-5FE8C57C6182}"/>
              </a:ext>
            </a:extLst>
          </p:cNvPr>
          <p:cNvSpPr/>
          <p:nvPr/>
        </p:nvSpPr>
        <p:spPr>
          <a:xfrm>
            <a:off x="4477110" y="1142999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8F7AC43-8710-4048-9EC4-A0D57E8B8B77}"/>
              </a:ext>
            </a:extLst>
          </p:cNvPr>
          <p:cNvSpPr/>
          <p:nvPr/>
        </p:nvSpPr>
        <p:spPr>
          <a:xfrm>
            <a:off x="8272732" y="1142999"/>
            <a:ext cx="3597214" cy="4571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Akış Çizelgesi: Öteki İşlem 10">
            <a:extLst>
              <a:ext uri="{FF2B5EF4-FFF2-40B4-BE49-F238E27FC236}">
                <a16:creationId xmlns:a16="http://schemas.microsoft.com/office/drawing/2014/main" id="{A17F5A43-D01F-4ACC-B2E2-5B0CF2F8B6BF}"/>
              </a:ext>
            </a:extLst>
          </p:cNvPr>
          <p:cNvSpPr/>
          <p:nvPr/>
        </p:nvSpPr>
        <p:spPr>
          <a:xfrm>
            <a:off x="897762" y="3794045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Water the plant</a:t>
            </a:r>
            <a:r>
              <a:rPr lang="tr-TR" b="1" dirty="0"/>
              <a:t>s</a:t>
            </a:r>
            <a:endParaRPr lang="en-US" b="1" dirty="0"/>
          </a:p>
        </p:txBody>
      </p:sp>
      <p:sp>
        <p:nvSpPr>
          <p:cNvPr id="12" name="Akış Çizelgesi: Öteki İşlem 11">
            <a:extLst>
              <a:ext uri="{FF2B5EF4-FFF2-40B4-BE49-F238E27FC236}">
                <a16:creationId xmlns:a16="http://schemas.microsoft.com/office/drawing/2014/main" id="{E5B4E5D7-A6F3-4379-B425-A5033CFDFBA3}"/>
              </a:ext>
            </a:extLst>
          </p:cNvPr>
          <p:cNvSpPr/>
          <p:nvPr/>
        </p:nvSpPr>
        <p:spPr>
          <a:xfrm>
            <a:off x="879897" y="4516937"/>
            <a:ext cx="3128932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Bitkileri Sulamak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5" name="Akış Çizelgesi: Öteki İşlem 14">
            <a:extLst>
              <a:ext uri="{FF2B5EF4-FFF2-40B4-BE49-F238E27FC236}">
                <a16:creationId xmlns:a16="http://schemas.microsoft.com/office/drawing/2014/main" id="{12DB8F7A-1B44-4474-95ED-6C5407CF9290}"/>
              </a:ext>
            </a:extLst>
          </p:cNvPr>
          <p:cNvSpPr/>
          <p:nvPr/>
        </p:nvSpPr>
        <p:spPr>
          <a:xfrm>
            <a:off x="4693385" y="3746313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Mow the lawn / grass</a:t>
            </a:r>
          </a:p>
        </p:txBody>
      </p:sp>
      <p:sp>
        <p:nvSpPr>
          <p:cNvPr id="16" name="Akış Çizelgesi: Öteki İşlem 15">
            <a:extLst>
              <a:ext uri="{FF2B5EF4-FFF2-40B4-BE49-F238E27FC236}">
                <a16:creationId xmlns:a16="http://schemas.microsoft.com/office/drawing/2014/main" id="{89AFF90C-5D4D-4E3E-826B-1FB7C3526EF9}"/>
              </a:ext>
            </a:extLst>
          </p:cNvPr>
          <p:cNvSpPr/>
          <p:nvPr/>
        </p:nvSpPr>
        <p:spPr>
          <a:xfrm>
            <a:off x="4675519" y="4469205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Çimleri Biçmek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9" name="Akış Çizelgesi: Öteki İşlem 18">
            <a:extLst>
              <a:ext uri="{FF2B5EF4-FFF2-40B4-BE49-F238E27FC236}">
                <a16:creationId xmlns:a16="http://schemas.microsoft.com/office/drawing/2014/main" id="{A14969CE-A6F8-4A6F-B277-D2B8375FEC4D}"/>
              </a:ext>
            </a:extLst>
          </p:cNvPr>
          <p:cNvSpPr/>
          <p:nvPr/>
        </p:nvSpPr>
        <p:spPr>
          <a:xfrm>
            <a:off x="8476784" y="3774766"/>
            <a:ext cx="3128932" cy="53906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Take care of the dog = walk the dog</a:t>
            </a:r>
          </a:p>
        </p:txBody>
      </p:sp>
      <p:sp>
        <p:nvSpPr>
          <p:cNvPr id="20" name="Akış Çizelgesi: Öteki İşlem 19">
            <a:extLst>
              <a:ext uri="{FF2B5EF4-FFF2-40B4-BE49-F238E27FC236}">
                <a16:creationId xmlns:a16="http://schemas.microsoft.com/office/drawing/2014/main" id="{AAB3BC13-7A40-4063-BC23-3F32353D4068}"/>
              </a:ext>
            </a:extLst>
          </p:cNvPr>
          <p:cNvSpPr/>
          <p:nvPr/>
        </p:nvSpPr>
        <p:spPr>
          <a:xfrm>
            <a:off x="8458918" y="4497658"/>
            <a:ext cx="3146797" cy="724976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FFC000"/>
                </a:solidFill>
              </a:rPr>
              <a:t>Köpekle İlgilenmek = Köpeği Yürüyüşe çıkarmak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2DADD1F-AE8F-4925-9FDB-3A9F5185E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05" y="1601017"/>
            <a:ext cx="2435315" cy="1713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1603F41-0043-4BC5-8FF2-FEE1A9E32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19" y="1407202"/>
            <a:ext cx="2953110" cy="196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6AD59485-6593-4313-B1D1-580F6DE9A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37" y="1369240"/>
            <a:ext cx="2609204" cy="217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EEBA09CE-5FC9-453E-96B9-76963E752E61}"/>
              </a:ext>
            </a:extLst>
          </p:cNvPr>
          <p:cNvSpPr txBox="1"/>
          <p:nvPr/>
        </p:nvSpPr>
        <p:spPr>
          <a:xfrm>
            <a:off x="1207698" y="224287"/>
            <a:ext cx="706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Fill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blanks</a:t>
            </a:r>
            <a:r>
              <a:rPr lang="tr-TR" b="1" dirty="0"/>
              <a:t> </a:t>
            </a:r>
            <a:r>
              <a:rPr lang="tr-TR" b="1" dirty="0" err="1"/>
              <a:t>given</a:t>
            </a:r>
            <a:r>
              <a:rPr lang="tr-TR" b="1" dirty="0"/>
              <a:t> in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cards</a:t>
            </a:r>
            <a:r>
              <a:rPr lang="tr-TR" b="1" dirty="0"/>
              <a:t>.</a:t>
            </a:r>
          </a:p>
          <a:p>
            <a:r>
              <a:rPr lang="tr-TR" b="1" dirty="0"/>
              <a:t>(Kartlarda verilen boşlukları doldurunuz.)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C7AA6171-7E8A-4F2B-85FE-E24DB69C820B}"/>
              </a:ext>
            </a:extLst>
          </p:cNvPr>
          <p:cNvSpPr/>
          <p:nvPr/>
        </p:nvSpPr>
        <p:spPr>
          <a:xfrm>
            <a:off x="879897" y="4497659"/>
            <a:ext cx="3111574" cy="72497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FC8188B9-B42C-4C45-A76D-CD712F165D87}"/>
              </a:ext>
            </a:extLst>
          </p:cNvPr>
          <p:cNvSpPr/>
          <p:nvPr/>
        </p:nvSpPr>
        <p:spPr>
          <a:xfrm>
            <a:off x="969319" y="1462237"/>
            <a:ext cx="2932730" cy="198008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1A28C866-04FA-42FB-B1EA-97893AFC36A0}"/>
              </a:ext>
            </a:extLst>
          </p:cNvPr>
          <p:cNvSpPr/>
          <p:nvPr/>
        </p:nvSpPr>
        <p:spPr>
          <a:xfrm>
            <a:off x="4675519" y="4497658"/>
            <a:ext cx="3111574" cy="65066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074ABB2F-9E2C-4E1A-8865-2C7CE7EB2A43}"/>
              </a:ext>
            </a:extLst>
          </p:cNvPr>
          <p:cNvSpPr/>
          <p:nvPr/>
        </p:nvSpPr>
        <p:spPr>
          <a:xfrm>
            <a:off x="4823919" y="1407202"/>
            <a:ext cx="2932730" cy="1980082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4A110962-E6EA-40C7-8B35-227921BD13DE}"/>
              </a:ext>
            </a:extLst>
          </p:cNvPr>
          <p:cNvSpPr/>
          <p:nvPr/>
        </p:nvSpPr>
        <p:spPr>
          <a:xfrm>
            <a:off x="8458918" y="4497658"/>
            <a:ext cx="3146797" cy="704021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?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25D1A96C-562F-4A3E-B92C-96449B7AC3AB}"/>
              </a:ext>
            </a:extLst>
          </p:cNvPr>
          <p:cNvSpPr/>
          <p:nvPr/>
        </p:nvSpPr>
        <p:spPr>
          <a:xfrm>
            <a:off x="8766737" y="1369239"/>
            <a:ext cx="2609204" cy="2176849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28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318</Words>
  <Application>Microsoft Office PowerPoint</Application>
  <PresentationFormat>Geniş ekran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13</cp:revision>
  <dcterms:created xsi:type="dcterms:W3CDTF">2022-03-02T15:32:28Z</dcterms:created>
  <dcterms:modified xsi:type="dcterms:W3CDTF">2022-03-27T07:59:55Z</dcterms:modified>
</cp:coreProperties>
</file>